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bb5d1ec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bb5d1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b7e1ceef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b7e1cee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bae1646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bae164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CellAs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Faculdade Senac Goiás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Integrador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Goiânia, Dezembro de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Divisão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Corpos estranhos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550" y="1177725"/>
            <a:ext cx="1437550" cy="126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2"/>
          <p:cNvCxnSpPr/>
          <p:nvPr/>
        </p:nvCxnSpPr>
        <p:spPr>
          <a:xfrm>
            <a:off x="7020875" y="2593750"/>
            <a:ext cx="5100" cy="3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175" y="3130225"/>
            <a:ext cx="1905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2"/>
          <p:cNvCxnSpPr/>
          <p:nvPr/>
        </p:nvCxnSpPr>
        <p:spPr>
          <a:xfrm flipH="1">
            <a:off x="6794975" y="3473450"/>
            <a:ext cx="1332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/>
          <p:nvPr/>
        </p:nvCxnSpPr>
        <p:spPr>
          <a:xfrm>
            <a:off x="7118675" y="3473450"/>
            <a:ext cx="1332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1475" y="394385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1875" y="392945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525" y="2147150"/>
            <a:ext cx="5771250" cy="263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7650" y="2085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99999"/>
                </a:solidFill>
              </a:rPr>
              <a:t>185</a:t>
            </a:r>
            <a:endParaRPr sz="8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800"/>
              <a:t>"Não gosto!" - Por quê? - "porque não me sinto a sua altura".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800"/>
              <a:t>E que homem respondeu assim alguma vez?</a:t>
            </a:r>
            <a:endParaRPr sz="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99999"/>
                </a:solidFill>
              </a:rPr>
              <a:t>Nietzsche, F. - Além do bem e do mal.</a:t>
            </a:r>
            <a:endParaRPr sz="8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essa porcaria sugou a minha sanidade, mas vamo continuando pra pelo menos ter um diploma dessa caralha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Leandro de Gonzaga Peres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Dyego Marques Souza Costa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pt-BR"/>
              <a:t>Victoria Costa Oliveira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47700" y="10792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Jogo &amp; Servidor</a:t>
            </a:r>
            <a:endParaRPr sz="1800"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5174225" y="17955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pt-BR">
                <a:solidFill>
                  <a:srgbClr val="FFFFFF"/>
                </a:solidFill>
              </a:rPr>
              <a:t>Esquemáticos  lógicos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pt-BR">
                <a:solidFill>
                  <a:srgbClr val="FFFFFF"/>
                </a:solidFill>
              </a:rPr>
              <a:t>Mecânicos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AutoNum type="arabicPeriod"/>
            </a:pPr>
            <a:r>
              <a:rPr lang="pt-BR">
                <a:solidFill>
                  <a:srgbClr val="FFFFFF"/>
                </a:solidFill>
              </a:rPr>
              <a:t>Lúdicos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Esquemática lógica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__documentos__</a:t>
            </a:r>
            <a:r>
              <a:rPr lang="pt-BR" sz="1200"/>
              <a:t>: Documentos gerais acerca do desenvolvimento e gerenciamento do projeto.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/>
              <a:t>data</a:t>
            </a:r>
            <a:r>
              <a:rPr lang="pt-BR" sz="1200"/>
              <a:t>: Recursos audiovisuais do jogo.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/>
              <a:t>lib</a:t>
            </a:r>
            <a:r>
              <a:rPr lang="pt-BR" sz="1200"/>
              <a:t>: Bibliotecas  lógicas utilizadas pelo jogo em si.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/>
              <a:t>server</a:t>
            </a:r>
            <a:r>
              <a:rPr lang="pt-BR" sz="1200"/>
              <a:t>: Servidor e rank.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200"/>
              <a:t>states</a:t>
            </a:r>
            <a:r>
              <a:rPr lang="pt-BR" sz="1200"/>
              <a:t>: </a:t>
            </a:r>
            <a:r>
              <a:rPr lang="pt-BR" sz="1200"/>
              <a:t>Estados</a:t>
            </a:r>
            <a:r>
              <a:rPr lang="pt-BR" sz="1200"/>
              <a:t> de máquina utilizados pelo jogo.</a:t>
            </a:r>
            <a:endParaRPr sz="12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950" y="1318650"/>
            <a:ext cx="4886200" cy="35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Estados de máquina</a:t>
            </a:r>
            <a:endParaRPr sz="26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225"/>
            <a:ext cx="4758949" cy="345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250" y="1696225"/>
            <a:ext cx="4547724" cy="289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90250" y="526350"/>
            <a:ext cx="608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25" y="599200"/>
            <a:ext cx="61150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pt-BR" sz="1200"/>
              <a:t>Recursos são carregados automaticamente.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 sz="1200"/>
              <a:t>Imagens são retornadas pelo intermédio de </a:t>
            </a:r>
            <a:r>
              <a:rPr i="1" lang="pt-BR" sz="1200"/>
              <a:t>pygame.image.load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 sz="1200"/>
              <a:t>Para os demais recursos, é retornado o caminho absoluto.</a:t>
            </a:r>
            <a:endParaRPr sz="12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800" y="1318650"/>
            <a:ext cx="427739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de Jogatina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03300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99750" y="2092600"/>
            <a:ext cx="1916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Jogador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925" y="2503300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718525" y="2068475"/>
            <a:ext cx="1916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Organismo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525" y="2693800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4327050" y="2068475"/>
            <a:ext cx="1916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Corpos estranhos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6600" y="2417575"/>
            <a:ext cx="952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8050" y="2693800"/>
            <a:ext cx="1905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9200" y="2741425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361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A rotação é articulada pela adição ou subtração dos graus dados, além de adequar a direção pelo </a:t>
            </a:r>
            <a:r>
              <a:rPr i="1" lang="pt-BR" sz="1600">
                <a:solidFill>
                  <a:srgbClr val="000000"/>
                </a:solidFill>
              </a:rPr>
              <a:t>.rotate_ip</a:t>
            </a:r>
            <a:endParaRPr i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O deslocamento é dado pela adição do vetor </a:t>
            </a:r>
            <a:r>
              <a:rPr i="1" lang="pt-BR" sz="1600">
                <a:solidFill>
                  <a:srgbClr val="000000"/>
                </a:solidFill>
              </a:rPr>
              <a:t>acceleration</a:t>
            </a:r>
            <a:r>
              <a:rPr lang="pt-BR" sz="1600">
                <a:solidFill>
                  <a:srgbClr val="000000"/>
                </a:solidFill>
              </a:rPr>
              <a:t> à direção atual do jogador.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Mecânica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Jogador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174" y="868675"/>
            <a:ext cx="4715150" cy="37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