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299B1D-ED05-424C-A566-0C93E2E7B078}">
  <a:tblStyle styleId="{C0299B1D-ED05-424C-A566-0C93E2E7B0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indent="-368300" lvl="8" marL="41148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PICTURE IS WORTH A THOUSAND WORDS</a:t>
            </a:r>
            <a:endParaRPr sz="22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4294967295" type="title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USE BIG IMAGE.</a:t>
            </a:r>
            <a:endParaRPr sz="1800"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773275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3156611" y="1315124"/>
            <a:ext cx="1931633" cy="669600"/>
            <a:chOff x="1680836" y="1315124"/>
            <a:chExt cx="1931633" cy="669600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9" name="Google Shape;149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3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6993094" y="1315124"/>
            <a:ext cx="1940006" cy="669600"/>
            <a:chOff x="5517319" y="1315124"/>
            <a:chExt cx="1940006" cy="669600"/>
          </a:xfrm>
        </p:grpSpPr>
        <p:cxnSp>
          <p:nvCxnSpPr>
            <p:cNvPr id="151" name="Google Shape;151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2" name="Google Shape;152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1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5284001" y="3535140"/>
            <a:ext cx="1495200" cy="1143796"/>
            <a:chOff x="3808226" y="3535140"/>
            <a:chExt cx="1495200" cy="1143796"/>
          </a:xfrm>
        </p:grpSpPr>
        <p:cxnSp>
          <p:nvCxnSpPr>
            <p:cNvPr id="154" name="Google Shape;154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5" name="Google Shape;155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2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56" name="Google Shape;156;p24"/>
          <p:cNvSpPr txBox="1"/>
          <p:nvPr/>
        </p:nvSpPr>
        <p:spPr>
          <a:xfrm>
            <a:off x="5321559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Vestibulum nec congue tempus</a:t>
            </a:r>
            <a:endParaRPr sz="1200">
              <a:solidFill>
                <a:srgbClr val="6666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7" name="Google Shape;157;p24"/>
          <p:cNvSpPr/>
          <p:nvPr/>
        </p:nvSpPr>
        <p:spPr>
          <a:xfrm rot="1800047">
            <a:off x="4695618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43434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 flipH="1" rot="-1800047">
            <a:off x="4697731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999999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 rot="-8100000">
            <a:off x="5858490" y="1027393"/>
            <a:ext cx="363170" cy="363170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 flipH="1" rot="-9000757">
            <a:off x="4696728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666666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 rot="-1027861">
            <a:off x="6961649" y="2849832"/>
            <a:ext cx="312672" cy="312672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 rot="6359841">
            <a:off x="4791576" y="2847762"/>
            <a:ext cx="363580" cy="36358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3553000" y="823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{C0299B1D-ED05-424C-A566-0C93E2E7B078}</a:tableStyleId>
              </a:tblPr>
              <a:tblGrid>
                <a:gridCol w="1283050"/>
                <a:gridCol w="1283050"/>
                <a:gridCol w="1283050"/>
                <a:gridCol w="1283050"/>
              </a:tblGrid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7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30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24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16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1107051" y="1148550"/>
            <a:ext cx="6987302" cy="3328597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4294967295" type="title"/>
          </p:nvPr>
        </p:nvSpPr>
        <p:spPr>
          <a:xfrm>
            <a:off x="3561600" y="530700"/>
            <a:ext cx="2020800" cy="4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290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644525" y="223060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144025" y="3476425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970000" y="201930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4594750" y="385995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6452900" y="2446575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46450" y="390235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89" name="Google Shape;189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4294967295" type="ctrTitle"/>
          </p:nvPr>
        </p:nvSpPr>
        <p:spPr>
          <a:xfrm>
            <a:off x="685800" y="8004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89,526,124$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>
            <p:ph idx="4294967295" type="subTitle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>
            <p:ph idx="4294967295" type="ctrTitle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100%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8" name="Google Shape;198;p28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8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185,244 users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" name="Google Shape;200;p28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8" name="Google Shape;208;p29"/>
          <p:cNvGrpSpPr/>
          <p:nvPr/>
        </p:nvGrpSpPr>
        <p:grpSpPr>
          <a:xfrm>
            <a:off x="3051786" y="1258050"/>
            <a:ext cx="2726286" cy="2547000"/>
            <a:chOff x="1293736" y="1258050"/>
            <a:chExt cx="2726286" cy="2547000"/>
          </a:xfrm>
        </p:grpSpPr>
        <p:sp>
          <p:nvSpPr>
            <p:cNvPr id="209" name="Google Shape;20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F8700"/>
                </a:gs>
                <a:gs pos="10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4733408" y="1258050"/>
            <a:ext cx="2726286" cy="2547000"/>
            <a:chOff x="3203958" y="1258050"/>
            <a:chExt cx="2726286" cy="2547000"/>
          </a:xfrm>
        </p:grpSpPr>
        <p:sp>
          <p:nvSpPr>
            <p:cNvPr id="214" name="Google Shape;21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6" name="Google Shape;216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6424827" y="1258050"/>
            <a:ext cx="2726286" cy="2547000"/>
            <a:chOff x="5123977" y="1258050"/>
            <a:chExt cx="2726286" cy="2547000"/>
          </a:xfrm>
        </p:grpSpPr>
        <p:sp>
          <p:nvSpPr>
            <p:cNvPr id="219" name="Google Shape;21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3C78D8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0" name="Google Shape;230;p30"/>
          <p:cNvSpPr txBox="1"/>
          <p:nvPr>
            <p:ph idx="3" type="body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84432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33" name="Google Shape;233;p30"/>
          <p:cNvSpPr txBox="1"/>
          <p:nvPr>
            <p:ph idx="2" type="body"/>
          </p:nvPr>
        </p:nvSpPr>
        <p:spPr>
          <a:xfrm>
            <a:off x="552477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4" name="Google Shape;234;p30"/>
          <p:cNvSpPr txBox="1"/>
          <p:nvPr>
            <p:ph idx="3" type="body"/>
          </p:nvPr>
        </p:nvSpPr>
        <p:spPr>
          <a:xfrm>
            <a:off x="720522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488" y="1199352"/>
            <a:ext cx="5915025" cy="300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INSTRUCTIONS FOR USE</a:t>
            </a:r>
            <a:endParaRPr sz="18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3844325" y="3982125"/>
            <a:ext cx="4842600" cy="8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CC0000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0000"/>
                </a:solidFill>
              </a:rPr>
              <a:t>This template is free to use under </a:t>
            </a:r>
            <a:r>
              <a:rPr lang="en" sz="1000" u="sng">
                <a:solidFill>
                  <a:srgbClr val="CC0000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CC0000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4294967295" type="body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287892" y="1107692"/>
            <a:ext cx="16455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32"/>
          <p:cNvGrpSpPr/>
          <p:nvPr/>
        </p:nvGrpSpPr>
        <p:grpSpPr>
          <a:xfrm>
            <a:off x="5239336" y="769766"/>
            <a:ext cx="1737412" cy="3603736"/>
            <a:chOff x="2547150" y="238125"/>
            <a:chExt cx="2525675" cy="5238750"/>
          </a:xfrm>
        </p:grpSpPr>
        <p:sp>
          <p:nvSpPr>
            <p:cNvPr id="250" name="Google Shape;250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5062256" y="1131197"/>
            <a:ext cx="21771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5008099" y="808381"/>
            <a:ext cx="2292677" cy="3537728"/>
            <a:chOff x="2112475" y="238125"/>
            <a:chExt cx="3395050" cy="5238750"/>
          </a:xfrm>
        </p:grpSpPr>
        <p:sp>
          <p:nvSpPr>
            <p:cNvPr id="261" name="Google Shape;261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3"/>
          <p:cNvSpPr txBox="1"/>
          <p:nvPr>
            <p:ph idx="4294967295" type="body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TABLET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4"/>
          <p:cNvSpPr txBox="1"/>
          <p:nvPr>
            <p:ph idx="4294967295" type="body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DESKTOP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5"/>
          <p:cNvSpPr txBox="1"/>
          <p:nvPr>
            <p:ph idx="4294967295" type="ctrTitle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</a:t>
            </a:r>
            <a:r>
              <a:rPr lang="en" sz="3600"/>
              <a:t>!</a:t>
            </a:r>
            <a:endParaRPr sz="3600"/>
          </a:p>
        </p:txBody>
      </p:sp>
      <p:sp>
        <p:nvSpPr>
          <p:cNvPr id="280" name="Google Shape;280;p35"/>
          <p:cNvSpPr txBox="1"/>
          <p:nvPr>
            <p:ph idx="4294967295" type="subTitle"/>
          </p:nvPr>
        </p:nvSpPr>
        <p:spPr>
          <a:xfrm>
            <a:off x="723300" y="2715524"/>
            <a:ext cx="76974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1102328"/>
            <a:ext cx="888759" cy="8188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DESIGN</a:t>
            </a:r>
            <a:endParaRPr sz="1800"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Titles: Montserrat Extrabold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Body copy: Montserrat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https://www.fontsquirrel.com/fonts/montserrat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3844325" y="3638250"/>
            <a:ext cx="4996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181606" y="787450"/>
            <a:ext cx="289707" cy="371706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27017" y="839369"/>
            <a:ext cx="309081" cy="261680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086042" y="840182"/>
            <a:ext cx="299987" cy="264982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5571011" y="833188"/>
            <a:ext cx="244372" cy="274449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6041551" y="830716"/>
            <a:ext cx="208114" cy="276921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6438751" y="827414"/>
            <a:ext cx="321443" cy="283932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6917555" y="810514"/>
            <a:ext cx="275685" cy="318547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7350604" y="831122"/>
            <a:ext cx="321020" cy="280630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7823211" y="836067"/>
            <a:ext cx="283932" cy="270740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283049" y="829480"/>
            <a:ext cx="275685" cy="28146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4184908" y="1247289"/>
            <a:ext cx="285575" cy="35356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4640208" y="1247289"/>
            <a:ext cx="285575" cy="35356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087685" y="1300445"/>
            <a:ext cx="294635" cy="253432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542579" y="1274892"/>
            <a:ext cx="294229" cy="297937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5999945" y="1294264"/>
            <a:ext cx="291756" cy="257971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6460189" y="1294264"/>
            <a:ext cx="283102" cy="260850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6922906" y="1297143"/>
            <a:ext cx="262509" cy="25509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7363796" y="1282715"/>
            <a:ext cx="290926" cy="285168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789428" y="1251404"/>
            <a:ext cx="355212" cy="349860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253381" y="1263766"/>
            <a:ext cx="332959" cy="318141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4162234" y="1768514"/>
            <a:ext cx="326388" cy="231603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4619194" y="1724842"/>
            <a:ext cx="323899" cy="313602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086449" y="1738846"/>
            <a:ext cx="291756" cy="29465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5538870" y="1729786"/>
            <a:ext cx="304119" cy="303289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6004059" y="1739269"/>
            <a:ext cx="283102" cy="284339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472128" y="1705893"/>
            <a:ext cx="257971" cy="350673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6893238" y="1775525"/>
            <a:ext cx="323899" cy="208927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7362136" y="1731023"/>
            <a:ext cx="298361" cy="301646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816623" y="1719491"/>
            <a:ext cx="300004" cy="311943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257919" y="1728550"/>
            <a:ext cx="321020" cy="300816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4200149" y="2197856"/>
            <a:ext cx="251383" cy="274466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4644323" y="2198279"/>
            <a:ext cx="268284" cy="26991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5104991" y="2198279"/>
            <a:ext cx="268267" cy="269910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5556583" y="2198279"/>
            <a:ext cx="267861" cy="269910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074098" y="2156249"/>
            <a:ext cx="144659" cy="356871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6538068" y="2158722"/>
            <a:ext cx="125285" cy="352739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6997483" y="2197856"/>
            <a:ext cx="114159" cy="270333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7377394" y="2194147"/>
            <a:ext cx="265795" cy="28146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7821568" y="2201564"/>
            <a:ext cx="291350" cy="269097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8282219" y="2155826"/>
            <a:ext cx="267861" cy="32144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76385" y="2623912"/>
            <a:ext cx="98494" cy="332976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73991" y="2611550"/>
            <a:ext cx="213059" cy="356871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5098387" y="2611550"/>
            <a:ext cx="278987" cy="356871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974798" y="2672123"/>
            <a:ext cx="336685" cy="187911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5526085" y="2632972"/>
            <a:ext cx="326795" cy="309081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6454008" y="2640812"/>
            <a:ext cx="289284" cy="291756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6908072" y="2643284"/>
            <a:ext cx="292992" cy="291756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7323002" y="2643284"/>
            <a:ext cx="381579" cy="308657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850000" y="2630923"/>
            <a:ext cx="229537" cy="319360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8307366" y="2646993"/>
            <a:ext cx="224169" cy="306998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171311" y="3118364"/>
            <a:ext cx="323899" cy="256328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623308" y="3137313"/>
            <a:ext cx="315668" cy="214295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087685" y="3128254"/>
            <a:ext cx="299580" cy="234076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5540919" y="3122073"/>
            <a:ext cx="301663" cy="245202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6012306" y="3102294"/>
            <a:ext cx="272383" cy="274855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442883" y="3136907"/>
            <a:ext cx="307827" cy="226658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899013" y="3136907"/>
            <a:ext cx="307421" cy="226658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362559" y="3114656"/>
            <a:ext cx="296278" cy="25961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802602" y="3083345"/>
            <a:ext cx="325152" cy="327608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281406" y="3101888"/>
            <a:ext cx="278564" cy="28227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166772" y="3545234"/>
            <a:ext cx="317311" cy="30906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608068" y="3595087"/>
            <a:ext cx="338327" cy="206878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142889" y="3524218"/>
            <a:ext cx="198648" cy="33873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5569774" y="3556766"/>
            <a:ext cx="249317" cy="312789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6006126" y="3580676"/>
            <a:ext cx="280630" cy="243949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459766" y="3558831"/>
            <a:ext cx="281460" cy="281866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913847" y="3555123"/>
            <a:ext cx="283509" cy="290113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7347302" y="3558002"/>
            <a:ext cx="327201" cy="276515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7816623" y="3552244"/>
            <a:ext cx="297937" cy="29422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279341" y="3538223"/>
            <a:ext cx="285575" cy="319377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144945" y="4052877"/>
            <a:ext cx="367574" cy="207284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631149" y="3998062"/>
            <a:ext cx="296295" cy="311960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074917" y="3980350"/>
            <a:ext cx="325948" cy="336261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5546694" y="4008781"/>
            <a:ext cx="287641" cy="291350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5973155" y="4009611"/>
            <a:ext cx="345745" cy="288454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467183" y="3984888"/>
            <a:ext cx="266625" cy="32266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6866043" y="3981179"/>
            <a:ext cx="382833" cy="347388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326287" y="3975811"/>
            <a:ext cx="375822" cy="35975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798894" y="4061937"/>
            <a:ext cx="334212" cy="19368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8299119" y="4026494"/>
            <a:ext cx="249317" cy="273636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09879" y="3630223"/>
            <a:ext cx="658458" cy="64853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975197" y="3933099"/>
            <a:ext cx="627159" cy="38349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8"/>
          <p:cNvSpPr txBox="1"/>
          <p:nvPr>
            <p:ph idx="1" type="body"/>
          </p:nvPr>
        </p:nvSpPr>
        <p:spPr>
          <a:xfrm>
            <a:off x="696425" y="1478325"/>
            <a:ext cx="1987800" cy="220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SlidesCarnival icons are editable shapes. 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This means that you can: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Resize them without losing quality.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fill color and opacity.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line color, width and style.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Isn’t that nice? :)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Example: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1265300" y="2374250"/>
            <a:ext cx="65511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1106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391" name="Google Shape;39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39"/>
          <p:cNvSpPr txBox="1"/>
          <p:nvPr>
            <p:ph idx="4294967295" type="body"/>
          </p:nvPr>
        </p:nvSpPr>
        <p:spPr>
          <a:xfrm>
            <a:off x="2733925" y="856425"/>
            <a:ext cx="4776300" cy="11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Now you can use any emoji as an icon!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ctrTitle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HELLO!</a:t>
            </a:r>
            <a:endParaRPr sz="3600"/>
          </a:p>
        </p:txBody>
      </p:sp>
      <p:sp>
        <p:nvSpPr>
          <p:cNvPr id="77" name="Google Shape;77;p15"/>
          <p:cNvSpPr txBox="1"/>
          <p:nvPr>
            <p:ph idx="4294967295" type="subTitle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3810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04" name="Google Shape;104;p19"/>
          <p:cNvSpPr txBox="1"/>
          <p:nvPr>
            <p:ph idx="4294967295" type="subTitle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absorption of light.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