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8" r:id="rId12"/>
    <p:sldId id="269" r:id="rId13"/>
    <p:sldId id="266" r:id="rId14"/>
    <p:sldId id="267"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8/26/2024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8/26/2024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8/26/2024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8/26/2024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399212" y="5883275"/>
            <a:ext cx="914400" cy="365125"/>
          </a:xfrm>
        </p:spPr>
        <p:txBody>
          <a:bodyPr/>
          <a:lstStyle/>
          <a:p>
            <a:fld id="{B61BEF0D-F0BB-DE4B-95CE-6DB70DBA9567}" type="datetimeFigureOut">
              <a:rPr lang="en-US" dirty="0"/>
              <a:pPr/>
              <a:t>8/26/2024</a:t>
            </a:fld>
            <a:endParaRPr lang="en-US" dirty="0"/>
          </a:p>
        </p:txBody>
      </p:sp>
      <p:sp>
        <p:nvSpPr>
          <p:cNvPr id="6" name="Footer Placeholder 5"/>
          <p:cNvSpPr>
            <a:spLocks noGrp="1"/>
          </p:cNvSpPr>
          <p:nvPr>
            <p:ph type="ftr" sz="quarter" idx="11"/>
          </p:nvPr>
        </p:nvSpPr>
        <p:spPr>
          <a:xfrm>
            <a:off x="1141412" y="5883275"/>
            <a:ext cx="5105400" cy="365125"/>
          </a:xfrm>
        </p:spPr>
        <p:txBody>
          <a:bodyPr/>
          <a:lstStyle/>
          <a:p>
            <a:endParaRPr lang="en-US" dirty="0"/>
          </a:p>
        </p:txBody>
      </p:sp>
      <p:sp>
        <p:nvSpPr>
          <p:cNvPr id="7" name="Slide Number Placeholder 6"/>
          <p:cNvSpPr>
            <a:spLocks noGrp="1"/>
          </p:cNvSpPr>
          <p:nvPr>
            <p:ph type="sldNum" sz="quarter" idx="12"/>
          </p:nvPr>
        </p:nvSpPr>
        <p:spPr>
          <a:xfrm>
            <a:off x="10742612" y="5883275"/>
            <a:ext cx="3225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B61BEF0D-F0BB-DE4B-95CE-6DB70DBA9567}" type="datetimeFigureOut">
              <a:rPr lang="en-US" dirty="0"/>
              <a:pPr/>
              <a:t>8/26/2024</a:t>
            </a:fld>
            <a:endParaRPr lang="en-US" dirty="0"/>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dirty="0"/>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1"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2" Type="http://schemas.openxmlformats.org/officeDocument/2006/relationships/image" Target="../media/image4.jpeg"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3" Type="http://schemas.openxmlformats.org/officeDocument/2006/relationships/image" Target="../media/image3.jpeg" /><Relationship Id="rId2" Type="http://schemas.openxmlformats.org/officeDocument/2006/relationships/image" Target="../media/image2.jpe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21E5DF-EDD8-9AED-B0BE-AC61064BA5B3}"/>
              </a:ext>
            </a:extLst>
          </p:cNvPr>
          <p:cNvSpPr>
            <a:spLocks noGrp="1"/>
          </p:cNvSpPr>
          <p:nvPr>
            <p:ph type="ctrTitle"/>
          </p:nvPr>
        </p:nvSpPr>
        <p:spPr>
          <a:xfrm>
            <a:off x="1983184" y="425053"/>
            <a:ext cx="8676222" cy="1283493"/>
          </a:xfrm>
        </p:spPr>
        <p:txBody>
          <a:bodyPr>
            <a:normAutofit fontScale="90000"/>
          </a:bodyPr>
          <a:lstStyle/>
          <a:p>
            <a:r>
              <a:rPr lang="en-US" sz="4900" b="1" dirty="0"/>
              <a:t>Employee data analysis using Excel</a:t>
            </a:r>
            <a:r>
              <a:rPr lang="en-US" dirty="0"/>
              <a:t> </a:t>
            </a:r>
          </a:p>
        </p:txBody>
      </p:sp>
      <p:sp>
        <p:nvSpPr>
          <p:cNvPr id="3" name="Subtitle 2">
            <a:extLst>
              <a:ext uri="{FF2B5EF4-FFF2-40B4-BE49-F238E27FC236}">
                <a16:creationId xmlns:a16="http://schemas.microsoft.com/office/drawing/2014/main" id="{E27951C6-781E-1FFA-1C0A-547645EC860F}"/>
              </a:ext>
            </a:extLst>
          </p:cNvPr>
          <p:cNvSpPr>
            <a:spLocks noGrp="1"/>
          </p:cNvSpPr>
          <p:nvPr>
            <p:ph type="subTitle" idx="1"/>
          </p:nvPr>
        </p:nvSpPr>
        <p:spPr>
          <a:xfrm>
            <a:off x="-1535907" y="2746772"/>
            <a:ext cx="13090922" cy="4307681"/>
          </a:xfrm>
        </p:spPr>
        <p:txBody>
          <a:bodyPr/>
          <a:lstStyle/>
          <a:p>
            <a:r>
              <a:rPr lang="en-US" dirty="0"/>
              <a:t>             </a:t>
            </a:r>
            <a:r>
              <a:rPr lang="en-US" sz="2800" dirty="0"/>
              <a:t>Student name: solai Ashwini K </a:t>
            </a:r>
          </a:p>
          <a:p>
            <a:r>
              <a:rPr lang="en-US" sz="2800" dirty="0"/>
              <a:t>        Register number: 422200517</a:t>
            </a:r>
          </a:p>
          <a:p>
            <a:r>
              <a:rPr lang="en-US" sz="2800" dirty="0"/>
              <a:t>                                            Nm id: C1DA81B676028A0A8FD43BAF0473C61C</a:t>
            </a:r>
          </a:p>
          <a:p>
            <a:r>
              <a:rPr lang="en-US" sz="2800" dirty="0"/>
              <a:t> Department: b.com(ism)</a:t>
            </a:r>
          </a:p>
          <a:p>
            <a:r>
              <a:rPr lang="en-US" sz="2800" dirty="0"/>
              <a:t>                                        College Name: valliammal college for women </a:t>
            </a:r>
          </a:p>
        </p:txBody>
      </p:sp>
    </p:spTree>
    <p:extLst>
      <p:ext uri="{BB962C8B-B14F-4D97-AF65-F5344CB8AC3E}">
        <p14:creationId xmlns:p14="http://schemas.microsoft.com/office/powerpoint/2010/main" val="26299031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65394A-1E3B-9064-916D-6884E0BEF70A}"/>
              </a:ext>
            </a:extLst>
          </p:cNvPr>
          <p:cNvSpPr>
            <a:spLocks noGrp="1"/>
          </p:cNvSpPr>
          <p:nvPr>
            <p:ph type="title"/>
          </p:nvPr>
        </p:nvSpPr>
        <p:spPr>
          <a:xfrm>
            <a:off x="4613673" y="-214311"/>
            <a:ext cx="9905998" cy="1905000"/>
          </a:xfrm>
        </p:spPr>
        <p:txBody>
          <a:bodyPr/>
          <a:lstStyle/>
          <a:p>
            <a:r>
              <a:rPr lang="en-US" sz="4400" b="1" dirty="0"/>
              <a:t>Modeling</a:t>
            </a:r>
            <a:r>
              <a:rPr lang="en-US" dirty="0"/>
              <a:t> </a:t>
            </a:r>
          </a:p>
        </p:txBody>
      </p:sp>
      <p:sp>
        <p:nvSpPr>
          <p:cNvPr id="3" name="Content Placeholder 2">
            <a:extLst>
              <a:ext uri="{FF2B5EF4-FFF2-40B4-BE49-F238E27FC236}">
                <a16:creationId xmlns:a16="http://schemas.microsoft.com/office/drawing/2014/main" id="{F5A5FFA8-8E95-67A3-CCCF-A1269124A9C5}"/>
              </a:ext>
            </a:extLst>
          </p:cNvPr>
          <p:cNvSpPr>
            <a:spLocks noGrp="1"/>
          </p:cNvSpPr>
          <p:nvPr>
            <p:ph idx="1"/>
          </p:nvPr>
        </p:nvSpPr>
        <p:spPr>
          <a:xfrm>
            <a:off x="1946671" y="1893094"/>
            <a:ext cx="9100739" cy="4786311"/>
          </a:xfrm>
        </p:spPr>
        <p:txBody>
          <a:bodyPr>
            <a:normAutofit fontScale="85000" lnSpcReduction="10000"/>
          </a:bodyPr>
          <a:lstStyle/>
          <a:p>
            <a:pPr marL="0" indent="0">
              <a:buNone/>
            </a:pPr>
            <a:r>
              <a:rPr lang="en-US" sz="3200" b="1" dirty="0"/>
              <a:t>Data collection</a:t>
            </a:r>
            <a:r>
              <a:rPr lang="en-US" sz="3200" dirty="0"/>
              <a:t> </a:t>
            </a:r>
          </a:p>
          <a:p>
            <a:r>
              <a:rPr lang="en-US" sz="3200" dirty="0"/>
              <a:t>Nan mudhalvan </a:t>
            </a:r>
          </a:p>
          <a:p>
            <a:r>
              <a:rPr lang="en-US" sz="3200" dirty="0"/>
              <a:t>Edunet dashboard </a:t>
            </a:r>
          </a:p>
          <a:p>
            <a:pPr marL="0" indent="0">
              <a:buNone/>
            </a:pPr>
            <a:r>
              <a:rPr lang="en-US" sz="3200" b="1" dirty="0"/>
              <a:t>Feature selection</a:t>
            </a:r>
            <a:r>
              <a:rPr lang="en-US" sz="3200" dirty="0"/>
              <a:t> </a:t>
            </a:r>
          </a:p>
          <a:p>
            <a:r>
              <a:rPr lang="en-US" sz="3200" dirty="0"/>
              <a:t>26 features </a:t>
            </a:r>
          </a:p>
          <a:p>
            <a:r>
              <a:rPr lang="en-US" sz="3200" dirty="0"/>
              <a:t>9 features </a:t>
            </a:r>
          </a:p>
          <a:p>
            <a:pPr marL="0" indent="0">
              <a:buNone/>
            </a:pPr>
            <a:r>
              <a:rPr lang="en-US" sz="3200" b="1" dirty="0"/>
              <a:t>Data Cleaning</a:t>
            </a:r>
            <a:r>
              <a:rPr lang="en-US" sz="3200" dirty="0"/>
              <a:t> </a:t>
            </a:r>
          </a:p>
          <a:p>
            <a:r>
              <a:rPr lang="en-US" sz="3200" dirty="0"/>
              <a:t>Colour blank values </a:t>
            </a:r>
          </a:p>
          <a:p>
            <a:r>
              <a:rPr lang="en-US" sz="3200" dirty="0"/>
              <a:t>Filter – remove blank values </a:t>
            </a:r>
          </a:p>
          <a:p>
            <a:pPr marL="0" indent="0">
              <a:buNone/>
            </a:pPr>
            <a:endParaRPr lang="en-US" dirty="0"/>
          </a:p>
        </p:txBody>
      </p:sp>
    </p:spTree>
    <p:extLst>
      <p:ext uri="{BB962C8B-B14F-4D97-AF65-F5344CB8AC3E}">
        <p14:creationId xmlns:p14="http://schemas.microsoft.com/office/powerpoint/2010/main" val="12970683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6538146-9F7E-692D-2BD0-11DFFB15DD30}"/>
              </a:ext>
            </a:extLst>
          </p:cNvPr>
          <p:cNvSpPr>
            <a:spLocks noGrp="1"/>
          </p:cNvSpPr>
          <p:nvPr>
            <p:ph idx="1"/>
          </p:nvPr>
        </p:nvSpPr>
        <p:spPr>
          <a:xfrm>
            <a:off x="1785938" y="553641"/>
            <a:ext cx="9261472" cy="6036468"/>
          </a:xfrm>
        </p:spPr>
        <p:txBody>
          <a:bodyPr>
            <a:normAutofit fontScale="77500" lnSpcReduction="20000"/>
          </a:bodyPr>
          <a:lstStyle/>
          <a:p>
            <a:pPr marL="0" indent="0">
              <a:buNone/>
            </a:pPr>
            <a:r>
              <a:rPr lang="en-US" sz="3200" b="1" dirty="0"/>
              <a:t>Salary level</a:t>
            </a:r>
            <a:r>
              <a:rPr lang="en-US" sz="3200" dirty="0"/>
              <a:t> </a:t>
            </a:r>
          </a:p>
          <a:p>
            <a:r>
              <a:rPr lang="en-US" sz="3200" dirty="0"/>
              <a:t>Very high </a:t>
            </a:r>
          </a:p>
          <a:p>
            <a:r>
              <a:rPr lang="en-US" sz="3200" dirty="0"/>
              <a:t>High </a:t>
            </a:r>
          </a:p>
          <a:p>
            <a:r>
              <a:rPr lang="en-US" sz="3200" dirty="0"/>
              <a:t>Medium </a:t>
            </a:r>
          </a:p>
          <a:p>
            <a:r>
              <a:rPr lang="en-US" sz="3200" dirty="0"/>
              <a:t>Low </a:t>
            </a:r>
          </a:p>
          <a:p>
            <a:pPr marL="0" indent="0">
              <a:buNone/>
            </a:pPr>
            <a:r>
              <a:rPr lang="en-US" sz="3200" b="1" dirty="0"/>
              <a:t>Pivot table</a:t>
            </a:r>
            <a:r>
              <a:rPr lang="en-US" sz="3200" dirty="0"/>
              <a:t> </a:t>
            </a:r>
          </a:p>
          <a:p>
            <a:r>
              <a:rPr lang="en-US" sz="3200" dirty="0"/>
              <a:t>Employee id </a:t>
            </a:r>
          </a:p>
          <a:p>
            <a:r>
              <a:rPr lang="en-US" sz="3200" dirty="0"/>
              <a:t>Name</a:t>
            </a:r>
          </a:p>
          <a:p>
            <a:r>
              <a:rPr lang="en-US" sz="3200" dirty="0"/>
              <a:t>Gender </a:t>
            </a:r>
          </a:p>
          <a:p>
            <a:r>
              <a:rPr lang="en-US" sz="3200" dirty="0"/>
              <a:t>Salary </a:t>
            </a:r>
          </a:p>
          <a:p>
            <a:r>
              <a:rPr lang="en-US" sz="3200" dirty="0"/>
              <a:t>Salary level </a:t>
            </a:r>
          </a:p>
          <a:p>
            <a:r>
              <a:rPr lang="en-US" sz="3200" dirty="0"/>
              <a:t>Start date </a:t>
            </a:r>
          </a:p>
          <a:p>
            <a:r>
              <a:rPr lang="en-US" sz="3200" dirty="0"/>
              <a:t>Employee type </a:t>
            </a:r>
          </a:p>
          <a:p>
            <a:endParaRPr lang="en-US" dirty="0"/>
          </a:p>
        </p:txBody>
      </p:sp>
    </p:spTree>
    <p:extLst>
      <p:ext uri="{BB962C8B-B14F-4D97-AF65-F5344CB8AC3E}">
        <p14:creationId xmlns:p14="http://schemas.microsoft.com/office/powerpoint/2010/main" val="2157124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C11957E-3539-3BE5-098E-B75DE794E98E}"/>
              </a:ext>
            </a:extLst>
          </p:cNvPr>
          <p:cNvSpPr>
            <a:spLocks noGrp="1"/>
          </p:cNvSpPr>
          <p:nvPr>
            <p:ph idx="1"/>
          </p:nvPr>
        </p:nvSpPr>
        <p:spPr>
          <a:xfrm>
            <a:off x="2089547" y="375047"/>
            <a:ext cx="8957863" cy="6161484"/>
          </a:xfrm>
        </p:spPr>
        <p:txBody>
          <a:bodyPr>
            <a:normAutofit/>
          </a:bodyPr>
          <a:lstStyle/>
          <a:p>
            <a:pPr marL="0" indent="0">
              <a:buNone/>
            </a:pPr>
            <a:r>
              <a:rPr lang="en-US" sz="3200" b="1" dirty="0"/>
              <a:t>Chart</a:t>
            </a:r>
          </a:p>
          <a:p>
            <a:r>
              <a:rPr lang="en-US" sz="3200" dirty="0"/>
              <a:t>Employee id </a:t>
            </a:r>
          </a:p>
          <a:p>
            <a:r>
              <a:rPr lang="en-US" sz="3200" dirty="0"/>
              <a:t>Name</a:t>
            </a:r>
          </a:p>
          <a:p>
            <a:r>
              <a:rPr lang="en-US" sz="3200" dirty="0"/>
              <a:t>Gender </a:t>
            </a:r>
          </a:p>
          <a:p>
            <a:r>
              <a:rPr lang="en-US" sz="3200" dirty="0"/>
              <a:t>Salary </a:t>
            </a:r>
          </a:p>
          <a:p>
            <a:r>
              <a:rPr lang="en-US" sz="3200" dirty="0"/>
              <a:t>Salary level</a:t>
            </a:r>
          </a:p>
          <a:p>
            <a:r>
              <a:rPr lang="en-US" sz="3200" dirty="0"/>
              <a:t>Start date </a:t>
            </a:r>
          </a:p>
          <a:p>
            <a:r>
              <a:rPr lang="en-US" sz="3200" dirty="0"/>
              <a:t>Employee type </a:t>
            </a:r>
          </a:p>
          <a:p>
            <a:r>
              <a:rPr lang="en-US" sz="3200" dirty="0"/>
              <a:t>Data visualization </a:t>
            </a:r>
          </a:p>
        </p:txBody>
      </p:sp>
    </p:spTree>
    <p:extLst>
      <p:ext uri="{BB962C8B-B14F-4D97-AF65-F5344CB8AC3E}">
        <p14:creationId xmlns:p14="http://schemas.microsoft.com/office/powerpoint/2010/main" val="3963394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753B0-BAE1-56FF-32E6-1AD4F704AA6A}"/>
              </a:ext>
            </a:extLst>
          </p:cNvPr>
          <p:cNvSpPr>
            <a:spLocks noGrp="1"/>
          </p:cNvSpPr>
          <p:nvPr>
            <p:ph type="title"/>
          </p:nvPr>
        </p:nvSpPr>
        <p:spPr>
          <a:xfrm>
            <a:off x="4820444" y="-196453"/>
            <a:ext cx="9905998" cy="1905000"/>
          </a:xfrm>
        </p:spPr>
        <p:txBody>
          <a:bodyPr/>
          <a:lstStyle/>
          <a:p>
            <a:r>
              <a:rPr lang="en-US" sz="4400" b="1" dirty="0"/>
              <a:t>Results</a:t>
            </a:r>
            <a:r>
              <a:rPr lang="en-US" dirty="0"/>
              <a:t> </a:t>
            </a:r>
          </a:p>
        </p:txBody>
      </p:sp>
      <p:pic>
        <p:nvPicPr>
          <p:cNvPr id="4" name="Picture 3">
            <a:extLst>
              <a:ext uri="{FF2B5EF4-FFF2-40B4-BE49-F238E27FC236}">
                <a16:creationId xmlns:a16="http://schemas.microsoft.com/office/drawing/2014/main" id="{F6AB232D-5E65-73AB-04EF-C7E67572F4FF}"/>
              </a:ext>
            </a:extLst>
          </p:cNvPr>
          <p:cNvPicPr>
            <a:picLocks noChangeAspect="1"/>
          </p:cNvPicPr>
          <p:nvPr/>
        </p:nvPicPr>
        <p:blipFill>
          <a:blip r:embed="rId2"/>
          <a:stretch>
            <a:fillRect/>
          </a:stretch>
        </p:blipFill>
        <p:spPr>
          <a:xfrm>
            <a:off x="1946672" y="1708548"/>
            <a:ext cx="8768953" cy="4560094"/>
          </a:xfrm>
          <a:prstGeom prst="rect">
            <a:avLst/>
          </a:prstGeom>
        </p:spPr>
      </p:pic>
    </p:spTree>
    <p:extLst>
      <p:ext uri="{BB962C8B-B14F-4D97-AF65-F5344CB8AC3E}">
        <p14:creationId xmlns:p14="http://schemas.microsoft.com/office/powerpoint/2010/main" val="12583435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178252-EE94-4290-E97C-E1CD6A76541C}"/>
              </a:ext>
            </a:extLst>
          </p:cNvPr>
          <p:cNvSpPr>
            <a:spLocks noGrp="1"/>
          </p:cNvSpPr>
          <p:nvPr>
            <p:ph type="title"/>
          </p:nvPr>
        </p:nvSpPr>
        <p:spPr>
          <a:xfrm>
            <a:off x="3981054" y="-194073"/>
            <a:ext cx="9905998" cy="1905000"/>
          </a:xfrm>
        </p:spPr>
        <p:txBody>
          <a:bodyPr/>
          <a:lstStyle/>
          <a:p>
            <a:r>
              <a:rPr lang="en-US" sz="4400" b="1" dirty="0"/>
              <a:t>Conclusion</a:t>
            </a:r>
            <a:r>
              <a:rPr lang="en-US" dirty="0"/>
              <a:t> </a:t>
            </a:r>
          </a:p>
        </p:txBody>
      </p:sp>
      <p:sp>
        <p:nvSpPr>
          <p:cNvPr id="3" name="Content Placeholder 2">
            <a:extLst>
              <a:ext uri="{FF2B5EF4-FFF2-40B4-BE49-F238E27FC236}">
                <a16:creationId xmlns:a16="http://schemas.microsoft.com/office/drawing/2014/main" id="{9762C9C9-31BA-6159-6576-6C7C7E391787}"/>
              </a:ext>
            </a:extLst>
          </p:cNvPr>
          <p:cNvSpPr>
            <a:spLocks noGrp="1"/>
          </p:cNvSpPr>
          <p:nvPr>
            <p:ph idx="1"/>
          </p:nvPr>
        </p:nvSpPr>
        <p:spPr>
          <a:xfrm>
            <a:off x="1375171" y="1710928"/>
            <a:ext cx="9672239" cy="3575448"/>
          </a:xfrm>
        </p:spPr>
        <p:txBody>
          <a:bodyPr>
            <a:normAutofit/>
          </a:bodyPr>
          <a:lstStyle/>
          <a:p>
            <a:r>
              <a:rPr lang="en-US" sz="3200" dirty="0"/>
              <a:t>While comparing The salary level Of the employee , the employees are getting Their salary According to Their Employee type and start date.</a:t>
            </a:r>
          </a:p>
        </p:txBody>
      </p:sp>
    </p:spTree>
    <p:extLst>
      <p:ext uri="{BB962C8B-B14F-4D97-AF65-F5344CB8AC3E}">
        <p14:creationId xmlns:p14="http://schemas.microsoft.com/office/powerpoint/2010/main" val="24088130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7B3F7-8FE8-2CEB-60F9-A2FD806AA1E5}"/>
              </a:ext>
            </a:extLst>
          </p:cNvPr>
          <p:cNvSpPr>
            <a:spLocks noGrp="1"/>
          </p:cNvSpPr>
          <p:nvPr>
            <p:ph type="title"/>
          </p:nvPr>
        </p:nvSpPr>
        <p:spPr>
          <a:xfrm>
            <a:off x="4070350" y="114300"/>
            <a:ext cx="9905998" cy="1905000"/>
          </a:xfrm>
        </p:spPr>
        <p:txBody>
          <a:bodyPr>
            <a:normAutofit/>
          </a:bodyPr>
          <a:lstStyle/>
          <a:p>
            <a:r>
              <a:rPr lang="en-US" sz="4400" b="1" dirty="0"/>
              <a:t>Project tittle </a:t>
            </a:r>
          </a:p>
        </p:txBody>
      </p:sp>
      <p:sp>
        <p:nvSpPr>
          <p:cNvPr id="3" name="Content Placeholder 2">
            <a:extLst>
              <a:ext uri="{FF2B5EF4-FFF2-40B4-BE49-F238E27FC236}">
                <a16:creationId xmlns:a16="http://schemas.microsoft.com/office/drawing/2014/main" id="{2C30A087-8185-89D4-2F30-7C9E9AAF28E2}"/>
              </a:ext>
            </a:extLst>
          </p:cNvPr>
          <p:cNvSpPr>
            <a:spLocks noGrp="1"/>
          </p:cNvSpPr>
          <p:nvPr>
            <p:ph idx="1"/>
          </p:nvPr>
        </p:nvSpPr>
        <p:spPr>
          <a:xfrm>
            <a:off x="2766616" y="2251472"/>
            <a:ext cx="8270478" cy="3124201"/>
          </a:xfrm>
        </p:spPr>
        <p:txBody>
          <a:bodyPr>
            <a:normAutofit/>
          </a:bodyPr>
          <a:lstStyle/>
          <a:p>
            <a:pPr marL="0" indent="0">
              <a:buNone/>
            </a:pPr>
            <a:r>
              <a:rPr lang="en-US" sz="3200" dirty="0"/>
              <a:t>Employee performance analysis</a:t>
            </a:r>
          </a:p>
          <a:p>
            <a:pPr marL="0" indent="0">
              <a:buNone/>
            </a:pPr>
            <a:r>
              <a:rPr lang="en-US" sz="3200" dirty="0"/>
              <a:t> using Excel </a:t>
            </a:r>
          </a:p>
        </p:txBody>
      </p:sp>
    </p:spTree>
    <p:extLst>
      <p:ext uri="{BB962C8B-B14F-4D97-AF65-F5344CB8AC3E}">
        <p14:creationId xmlns:p14="http://schemas.microsoft.com/office/powerpoint/2010/main" val="5039185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E64B24-2B3E-D8A1-7522-839403A2926C}"/>
              </a:ext>
            </a:extLst>
          </p:cNvPr>
          <p:cNvSpPr>
            <a:spLocks noGrp="1"/>
          </p:cNvSpPr>
          <p:nvPr>
            <p:ph type="title"/>
          </p:nvPr>
        </p:nvSpPr>
        <p:spPr>
          <a:xfrm>
            <a:off x="4498975" y="-158353"/>
            <a:ext cx="9905998" cy="1905000"/>
          </a:xfrm>
        </p:spPr>
        <p:txBody>
          <a:bodyPr>
            <a:normAutofit/>
          </a:bodyPr>
          <a:lstStyle/>
          <a:p>
            <a:r>
              <a:rPr lang="en-US" sz="4400" b="1" dirty="0"/>
              <a:t>Agenda</a:t>
            </a:r>
          </a:p>
        </p:txBody>
      </p:sp>
      <p:sp>
        <p:nvSpPr>
          <p:cNvPr id="3" name="Content Placeholder 2">
            <a:extLst>
              <a:ext uri="{FF2B5EF4-FFF2-40B4-BE49-F238E27FC236}">
                <a16:creationId xmlns:a16="http://schemas.microsoft.com/office/drawing/2014/main" id="{4FADFC9B-844E-30C6-056D-89DE410540FA}"/>
              </a:ext>
            </a:extLst>
          </p:cNvPr>
          <p:cNvSpPr>
            <a:spLocks noGrp="1"/>
          </p:cNvSpPr>
          <p:nvPr>
            <p:ph idx="1"/>
          </p:nvPr>
        </p:nvSpPr>
        <p:spPr>
          <a:xfrm>
            <a:off x="2500313" y="1746647"/>
            <a:ext cx="8547097" cy="4700587"/>
          </a:xfrm>
        </p:spPr>
        <p:txBody>
          <a:bodyPr>
            <a:noAutofit/>
          </a:bodyPr>
          <a:lstStyle/>
          <a:p>
            <a:r>
              <a:rPr lang="en-US" sz="3200" dirty="0"/>
              <a:t>Problem statement </a:t>
            </a:r>
          </a:p>
          <a:p>
            <a:r>
              <a:rPr lang="en-US" sz="3200" dirty="0"/>
              <a:t>Project overview </a:t>
            </a:r>
          </a:p>
          <a:p>
            <a:r>
              <a:rPr lang="en-US" sz="3200" dirty="0"/>
              <a:t>End users </a:t>
            </a:r>
          </a:p>
          <a:p>
            <a:r>
              <a:rPr lang="en-US" sz="3200" dirty="0"/>
              <a:t>Our solution and Proposition </a:t>
            </a:r>
          </a:p>
          <a:p>
            <a:r>
              <a:rPr lang="en-US" sz="3200" dirty="0"/>
              <a:t>Data description </a:t>
            </a:r>
          </a:p>
          <a:p>
            <a:r>
              <a:rPr lang="en-US" sz="3200" dirty="0"/>
              <a:t>Modeling approach </a:t>
            </a:r>
          </a:p>
          <a:p>
            <a:r>
              <a:rPr lang="en-US" sz="3200" dirty="0"/>
              <a:t>Results and discussion </a:t>
            </a:r>
          </a:p>
          <a:p>
            <a:r>
              <a:rPr lang="en-US" sz="3200" dirty="0"/>
              <a:t>Conclusion </a:t>
            </a:r>
          </a:p>
        </p:txBody>
      </p:sp>
    </p:spTree>
    <p:extLst>
      <p:ext uri="{BB962C8B-B14F-4D97-AF65-F5344CB8AC3E}">
        <p14:creationId xmlns:p14="http://schemas.microsoft.com/office/powerpoint/2010/main" val="23558855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C64CBE-DD4A-F6B4-BE53-38E4B110C192}"/>
              </a:ext>
            </a:extLst>
          </p:cNvPr>
          <p:cNvSpPr>
            <a:spLocks noGrp="1"/>
          </p:cNvSpPr>
          <p:nvPr>
            <p:ph type="title"/>
          </p:nvPr>
        </p:nvSpPr>
        <p:spPr>
          <a:xfrm>
            <a:off x="3320256" y="-176212"/>
            <a:ext cx="9905998" cy="1905000"/>
          </a:xfrm>
        </p:spPr>
        <p:txBody>
          <a:bodyPr>
            <a:normAutofit/>
          </a:bodyPr>
          <a:lstStyle/>
          <a:p>
            <a:r>
              <a:rPr lang="en-US" sz="4400" b="1" dirty="0"/>
              <a:t>Problem statement </a:t>
            </a:r>
          </a:p>
        </p:txBody>
      </p:sp>
      <p:sp>
        <p:nvSpPr>
          <p:cNvPr id="3" name="Content Placeholder 2">
            <a:extLst>
              <a:ext uri="{FF2B5EF4-FFF2-40B4-BE49-F238E27FC236}">
                <a16:creationId xmlns:a16="http://schemas.microsoft.com/office/drawing/2014/main" id="{85C4982A-5921-EB19-CDE2-6DBEB2EC945A}"/>
              </a:ext>
            </a:extLst>
          </p:cNvPr>
          <p:cNvSpPr>
            <a:spLocks noGrp="1"/>
          </p:cNvSpPr>
          <p:nvPr>
            <p:ph idx="1"/>
          </p:nvPr>
        </p:nvSpPr>
        <p:spPr>
          <a:xfrm>
            <a:off x="1498601" y="2143125"/>
            <a:ext cx="9905998" cy="2986088"/>
          </a:xfrm>
        </p:spPr>
        <p:txBody>
          <a:bodyPr>
            <a:normAutofit/>
          </a:bodyPr>
          <a:lstStyle/>
          <a:p>
            <a:r>
              <a:rPr lang="en-US" sz="3200" dirty="0"/>
              <a:t>Analysing employee performance enables organizations to optimize productivity by ensuring that employees are working efficiently and effectively towards their goals.</a:t>
            </a:r>
          </a:p>
        </p:txBody>
      </p:sp>
    </p:spTree>
    <p:extLst>
      <p:ext uri="{BB962C8B-B14F-4D97-AF65-F5344CB8AC3E}">
        <p14:creationId xmlns:p14="http://schemas.microsoft.com/office/powerpoint/2010/main" val="9242343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79029-E29C-346D-5383-1C4A0CAECDC7}"/>
              </a:ext>
            </a:extLst>
          </p:cNvPr>
          <p:cNvSpPr>
            <a:spLocks noGrp="1"/>
          </p:cNvSpPr>
          <p:nvPr>
            <p:ph type="title"/>
          </p:nvPr>
        </p:nvSpPr>
        <p:spPr>
          <a:xfrm>
            <a:off x="3516710" y="-176212"/>
            <a:ext cx="9905998" cy="1905000"/>
          </a:xfrm>
        </p:spPr>
        <p:txBody>
          <a:bodyPr>
            <a:normAutofit/>
          </a:bodyPr>
          <a:lstStyle/>
          <a:p>
            <a:r>
              <a:rPr lang="en-US" sz="4400" b="1" dirty="0"/>
              <a:t>Project overview </a:t>
            </a:r>
          </a:p>
        </p:txBody>
      </p:sp>
      <p:sp>
        <p:nvSpPr>
          <p:cNvPr id="3" name="Content Placeholder 2">
            <a:extLst>
              <a:ext uri="{FF2B5EF4-FFF2-40B4-BE49-F238E27FC236}">
                <a16:creationId xmlns:a16="http://schemas.microsoft.com/office/drawing/2014/main" id="{6E3EA5A7-B8D5-4989-898B-08DB9D3598DC}"/>
              </a:ext>
            </a:extLst>
          </p:cNvPr>
          <p:cNvSpPr>
            <a:spLocks noGrp="1"/>
          </p:cNvSpPr>
          <p:nvPr>
            <p:ph idx="1"/>
          </p:nvPr>
        </p:nvSpPr>
        <p:spPr>
          <a:xfrm>
            <a:off x="1534319" y="2324099"/>
            <a:ext cx="9905998" cy="3124201"/>
          </a:xfrm>
        </p:spPr>
        <p:txBody>
          <a:bodyPr>
            <a:normAutofit/>
          </a:bodyPr>
          <a:lstStyle/>
          <a:p>
            <a:pPr marL="0" indent="0">
              <a:buNone/>
            </a:pPr>
            <a:r>
              <a:rPr lang="en-US" sz="3200" dirty="0"/>
              <a:t>Analyze the Salary of the employee By considering various factors like Gender, employee ID, Start date, employee type, department etc. Different categories of employee salary like Very high, high, medium and low .</a:t>
            </a:r>
          </a:p>
        </p:txBody>
      </p:sp>
    </p:spTree>
    <p:extLst>
      <p:ext uri="{BB962C8B-B14F-4D97-AF65-F5344CB8AC3E}">
        <p14:creationId xmlns:p14="http://schemas.microsoft.com/office/powerpoint/2010/main" val="1236606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CF77F8-5064-4076-ED0C-F7E49E25AD8D}"/>
              </a:ext>
            </a:extLst>
          </p:cNvPr>
          <p:cNvSpPr>
            <a:spLocks noGrp="1"/>
          </p:cNvSpPr>
          <p:nvPr>
            <p:ph type="title"/>
          </p:nvPr>
        </p:nvSpPr>
        <p:spPr>
          <a:xfrm>
            <a:off x="2570163" y="-194072"/>
            <a:ext cx="9905998" cy="1905000"/>
          </a:xfrm>
        </p:spPr>
        <p:txBody>
          <a:bodyPr/>
          <a:lstStyle/>
          <a:p>
            <a:r>
              <a:rPr lang="en-US" sz="4400" b="1" dirty="0"/>
              <a:t>Who are the end users?</a:t>
            </a:r>
            <a:r>
              <a:rPr lang="en-US" dirty="0"/>
              <a:t> </a:t>
            </a:r>
          </a:p>
        </p:txBody>
      </p:sp>
      <p:pic>
        <p:nvPicPr>
          <p:cNvPr id="4" name="Picture 3">
            <a:extLst>
              <a:ext uri="{FF2B5EF4-FFF2-40B4-BE49-F238E27FC236}">
                <a16:creationId xmlns:a16="http://schemas.microsoft.com/office/drawing/2014/main" id="{7658BAB1-E2F3-CA25-1E72-7CF537491BB9}"/>
              </a:ext>
            </a:extLst>
          </p:cNvPr>
          <p:cNvPicPr>
            <a:picLocks noChangeAspect="1"/>
          </p:cNvPicPr>
          <p:nvPr/>
        </p:nvPicPr>
        <p:blipFill>
          <a:blip r:embed="rId2"/>
          <a:stretch>
            <a:fillRect/>
          </a:stretch>
        </p:blipFill>
        <p:spPr>
          <a:xfrm>
            <a:off x="1232297" y="1964531"/>
            <a:ext cx="6304358" cy="4536281"/>
          </a:xfrm>
          <a:prstGeom prst="rect">
            <a:avLst/>
          </a:prstGeom>
        </p:spPr>
      </p:pic>
      <p:pic>
        <p:nvPicPr>
          <p:cNvPr id="5" name="Picture 4">
            <a:extLst>
              <a:ext uri="{FF2B5EF4-FFF2-40B4-BE49-F238E27FC236}">
                <a16:creationId xmlns:a16="http://schemas.microsoft.com/office/drawing/2014/main" id="{9B6CF8C2-A672-4A23-38F4-53981BDF635D}"/>
              </a:ext>
            </a:extLst>
          </p:cNvPr>
          <p:cNvPicPr>
            <a:picLocks noChangeAspect="1"/>
          </p:cNvPicPr>
          <p:nvPr/>
        </p:nvPicPr>
        <p:blipFill>
          <a:blip r:embed="rId3"/>
          <a:stretch>
            <a:fillRect/>
          </a:stretch>
        </p:blipFill>
        <p:spPr>
          <a:xfrm>
            <a:off x="8304610" y="2732483"/>
            <a:ext cx="3201590" cy="3000375"/>
          </a:xfrm>
          <a:prstGeom prst="rect">
            <a:avLst/>
          </a:prstGeom>
        </p:spPr>
      </p:pic>
    </p:spTree>
    <p:extLst>
      <p:ext uri="{BB962C8B-B14F-4D97-AF65-F5344CB8AC3E}">
        <p14:creationId xmlns:p14="http://schemas.microsoft.com/office/powerpoint/2010/main" val="22211329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1935E-75C0-FA9B-EA3E-369B97F23929}"/>
              </a:ext>
            </a:extLst>
          </p:cNvPr>
          <p:cNvSpPr>
            <a:spLocks noGrp="1"/>
          </p:cNvSpPr>
          <p:nvPr>
            <p:ph type="title"/>
          </p:nvPr>
        </p:nvSpPr>
        <p:spPr>
          <a:xfrm>
            <a:off x="1873647" y="0"/>
            <a:ext cx="9905998" cy="1905000"/>
          </a:xfrm>
        </p:spPr>
        <p:txBody>
          <a:bodyPr>
            <a:normAutofit/>
          </a:bodyPr>
          <a:lstStyle/>
          <a:p>
            <a:r>
              <a:rPr lang="en-US" sz="4400" b="1" dirty="0"/>
              <a:t>Our solution and It’s value proposition </a:t>
            </a:r>
          </a:p>
        </p:txBody>
      </p:sp>
      <p:sp>
        <p:nvSpPr>
          <p:cNvPr id="3" name="Content Placeholder 2">
            <a:extLst>
              <a:ext uri="{FF2B5EF4-FFF2-40B4-BE49-F238E27FC236}">
                <a16:creationId xmlns:a16="http://schemas.microsoft.com/office/drawing/2014/main" id="{48CAEB03-7470-5640-B391-3E5F57CE4490}"/>
              </a:ext>
            </a:extLst>
          </p:cNvPr>
          <p:cNvSpPr>
            <a:spLocks noGrp="1"/>
          </p:cNvSpPr>
          <p:nvPr>
            <p:ph idx="1"/>
          </p:nvPr>
        </p:nvSpPr>
        <p:spPr>
          <a:xfrm>
            <a:off x="1384896" y="2286000"/>
            <a:ext cx="9422208" cy="4286249"/>
          </a:xfrm>
        </p:spPr>
        <p:txBody>
          <a:bodyPr/>
          <a:lstStyle/>
          <a:p>
            <a:r>
              <a:rPr lang="en-US" sz="3200" dirty="0"/>
              <a:t>Conditional formatting – missing </a:t>
            </a:r>
          </a:p>
          <a:p>
            <a:r>
              <a:rPr lang="en-US" sz="3200" dirty="0"/>
              <a:t>Filter – Remove </a:t>
            </a:r>
          </a:p>
          <a:p>
            <a:r>
              <a:rPr lang="en-US" sz="3200" dirty="0"/>
              <a:t>Formula – performance level </a:t>
            </a:r>
          </a:p>
          <a:p>
            <a:r>
              <a:rPr lang="en-US" sz="3200" dirty="0"/>
              <a:t>Pivot – summary </a:t>
            </a:r>
          </a:p>
          <a:p>
            <a:r>
              <a:rPr lang="en-US" sz="3200" dirty="0"/>
              <a:t>Graph – data visualization</a:t>
            </a:r>
            <a:r>
              <a:rPr lang="en-US" dirty="0"/>
              <a:t> </a:t>
            </a:r>
          </a:p>
        </p:txBody>
      </p:sp>
    </p:spTree>
    <p:extLst>
      <p:ext uri="{BB962C8B-B14F-4D97-AF65-F5344CB8AC3E}">
        <p14:creationId xmlns:p14="http://schemas.microsoft.com/office/powerpoint/2010/main" val="8565952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EF7C0D-C95A-DDA5-4FBC-67CBBE7B8E47}"/>
              </a:ext>
            </a:extLst>
          </p:cNvPr>
          <p:cNvSpPr>
            <a:spLocks noGrp="1"/>
          </p:cNvSpPr>
          <p:nvPr>
            <p:ph type="title"/>
          </p:nvPr>
        </p:nvSpPr>
        <p:spPr>
          <a:xfrm>
            <a:off x="2980929" y="-211931"/>
            <a:ext cx="9905998" cy="1905000"/>
          </a:xfrm>
        </p:spPr>
        <p:txBody>
          <a:bodyPr>
            <a:normAutofit/>
          </a:bodyPr>
          <a:lstStyle/>
          <a:p>
            <a:r>
              <a:rPr lang="en-US" sz="4400" b="1" dirty="0"/>
              <a:t>Dataset description </a:t>
            </a:r>
          </a:p>
        </p:txBody>
      </p:sp>
      <p:sp>
        <p:nvSpPr>
          <p:cNvPr id="3" name="Content Placeholder 2">
            <a:extLst>
              <a:ext uri="{FF2B5EF4-FFF2-40B4-BE49-F238E27FC236}">
                <a16:creationId xmlns:a16="http://schemas.microsoft.com/office/drawing/2014/main" id="{ED41E18C-B93A-6832-8049-F6B9E6C6A897}"/>
              </a:ext>
            </a:extLst>
          </p:cNvPr>
          <p:cNvSpPr>
            <a:spLocks noGrp="1"/>
          </p:cNvSpPr>
          <p:nvPr>
            <p:ph idx="1"/>
          </p:nvPr>
        </p:nvSpPr>
        <p:spPr>
          <a:xfrm>
            <a:off x="1462882" y="2160984"/>
            <a:ext cx="9905998" cy="3880247"/>
          </a:xfrm>
        </p:spPr>
        <p:txBody>
          <a:bodyPr>
            <a:normAutofit fontScale="55000" lnSpcReduction="20000"/>
          </a:bodyPr>
          <a:lstStyle/>
          <a:p>
            <a:r>
              <a:rPr lang="en-US" sz="4600" dirty="0"/>
              <a:t>Employee dataset – edunet dashboard </a:t>
            </a:r>
          </a:p>
          <a:p>
            <a:r>
              <a:rPr lang="en-US" sz="4600" dirty="0"/>
              <a:t>26 - features </a:t>
            </a:r>
          </a:p>
          <a:p>
            <a:r>
              <a:rPr lang="en-US" sz="4600" dirty="0"/>
              <a:t>9 – features</a:t>
            </a:r>
          </a:p>
          <a:p>
            <a:r>
              <a:rPr lang="en-US" sz="4600" dirty="0"/>
              <a:t>Employee id – numerical value </a:t>
            </a:r>
          </a:p>
          <a:p>
            <a:r>
              <a:rPr lang="en-US" sz="4600" dirty="0"/>
              <a:t>Name – text</a:t>
            </a:r>
          </a:p>
          <a:p>
            <a:r>
              <a:rPr lang="en-US" sz="4600" dirty="0"/>
              <a:t>Gender – text</a:t>
            </a:r>
          </a:p>
          <a:p>
            <a:r>
              <a:rPr lang="en-US" sz="4600" dirty="0"/>
              <a:t>Salary – numerical value </a:t>
            </a:r>
          </a:p>
          <a:p>
            <a:r>
              <a:rPr lang="en-US" sz="4600" dirty="0"/>
              <a:t>Start date – numerical value </a:t>
            </a:r>
          </a:p>
          <a:p>
            <a:endParaRPr lang="en-US" dirty="0"/>
          </a:p>
        </p:txBody>
      </p:sp>
    </p:spTree>
    <p:extLst>
      <p:ext uri="{BB962C8B-B14F-4D97-AF65-F5344CB8AC3E}">
        <p14:creationId xmlns:p14="http://schemas.microsoft.com/office/powerpoint/2010/main" val="26288459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04E73-323D-7CD0-F88C-3BA8D5DDC839}"/>
              </a:ext>
            </a:extLst>
          </p:cNvPr>
          <p:cNvSpPr>
            <a:spLocks noGrp="1"/>
          </p:cNvSpPr>
          <p:nvPr>
            <p:ph type="title"/>
          </p:nvPr>
        </p:nvSpPr>
        <p:spPr>
          <a:xfrm>
            <a:off x="2034381" y="-176213"/>
            <a:ext cx="9905998" cy="1905000"/>
          </a:xfrm>
        </p:spPr>
        <p:txBody>
          <a:bodyPr>
            <a:normAutofit/>
          </a:bodyPr>
          <a:lstStyle/>
          <a:p>
            <a:r>
              <a:rPr lang="en-US" sz="4400" b="1" dirty="0"/>
              <a:t>The “wow” in our solution </a:t>
            </a:r>
          </a:p>
        </p:txBody>
      </p:sp>
      <p:sp>
        <p:nvSpPr>
          <p:cNvPr id="3" name="Content Placeholder 2">
            <a:extLst>
              <a:ext uri="{FF2B5EF4-FFF2-40B4-BE49-F238E27FC236}">
                <a16:creationId xmlns:a16="http://schemas.microsoft.com/office/drawing/2014/main" id="{3082CD19-A35A-0BE5-972D-755881A5FEE7}"/>
              </a:ext>
            </a:extLst>
          </p:cNvPr>
          <p:cNvSpPr>
            <a:spLocks noGrp="1"/>
          </p:cNvSpPr>
          <p:nvPr>
            <p:ph idx="1"/>
          </p:nvPr>
        </p:nvSpPr>
        <p:spPr>
          <a:xfrm>
            <a:off x="1445022" y="2147888"/>
            <a:ext cx="9905998" cy="3124201"/>
          </a:xfrm>
        </p:spPr>
        <p:txBody>
          <a:bodyPr>
            <a:normAutofit/>
          </a:bodyPr>
          <a:lstStyle/>
          <a:p>
            <a:r>
              <a:rPr lang="en-US" sz="3200" dirty="0"/>
              <a:t>We use  this formula </a:t>
            </a:r>
          </a:p>
          <a:p>
            <a:r>
              <a:rPr lang="en-US" sz="3200" dirty="0"/>
              <a:t>Ifs(z8&gt;=5,”very high”,Z8&gt;=4,”high”,z8&gt;=3,”med”, true”, low”)</a:t>
            </a:r>
          </a:p>
        </p:txBody>
      </p:sp>
    </p:spTree>
    <p:extLst>
      <p:ext uri="{BB962C8B-B14F-4D97-AF65-F5344CB8AC3E}">
        <p14:creationId xmlns:p14="http://schemas.microsoft.com/office/powerpoint/2010/main" val="126634480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14</Slides>
  <Notes>0</Notes>
  <HiddenSlides>0</HiddenSlide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Mesh</vt:lpstr>
      <vt:lpstr>Employee data analysis using Excel </vt:lpstr>
      <vt:lpstr>Project tittle </vt:lpstr>
      <vt:lpstr>Agenda</vt:lpstr>
      <vt:lpstr>Problem statement </vt:lpstr>
      <vt:lpstr>Project overview </vt:lpstr>
      <vt:lpstr>Who are the end users? </vt:lpstr>
      <vt:lpstr>Our solution and It’s value proposition </vt:lpstr>
      <vt:lpstr>Dataset description </vt:lpstr>
      <vt:lpstr>The “wow” in our solution </vt:lpstr>
      <vt:lpstr>Modeling </vt:lpstr>
      <vt:lpstr>PowerPoint Presentation</vt:lpstr>
      <vt:lpstr>PowerPoint Presentation</vt:lpstr>
      <vt:lpstr>Results </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data analysis using Excel </dc:title>
  <dc:creator>Guest User</dc:creator>
  <cp:lastModifiedBy>Guest User</cp:lastModifiedBy>
  <cp:revision>4</cp:revision>
  <dcterms:created xsi:type="dcterms:W3CDTF">2024-08-26T11:46:03Z</dcterms:created>
  <dcterms:modified xsi:type="dcterms:W3CDTF">2024-08-26T14:27:03Z</dcterms:modified>
</cp:coreProperties>
</file>