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491"/>
    <p:restoredTop sz="96642"/>
  </p:normalViewPr>
  <p:slideViewPr>
    <p:cSldViewPr snapToGrid="0">
      <p:cViewPr varScale="1">
        <p:scale>
          <a:sx n="128" d="100"/>
          <a:sy n="128" d="100"/>
        </p:scale>
        <p:origin x="147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2CEB3-3E1C-3B42-9393-9438C87B4D28}" type="datetimeFigureOut">
              <a:rPr lang="en-ES" smtClean="0"/>
              <a:t>24/1/24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A23DB-541A-AB4E-AA72-293AB1AC2F6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90496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A23DB-541A-AB4E-AA72-293AB1AC2F6A}" type="slidenum">
              <a:rPr lang="en-ES" smtClean="0"/>
              <a:t>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14475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4980-F10E-BFF3-603F-8DBB9A909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F62EE-0B1C-9E76-C219-CECF8AAC2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03450-3662-30A9-7483-285D4C4C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2C85-2AD5-4641-9D53-3C0338846DEC}" type="datetimeFigureOut">
              <a:rPr lang="en-ES" smtClean="0"/>
              <a:t>24/1/24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DD422-91CF-EC62-8155-552D5F56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3B230-E75A-5395-FBAE-6ABB2FD1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D57A-3E02-0440-A41F-598D6DCD473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1958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23EE-6D83-2EA5-3B7C-1513A7B5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60CA1-F851-A384-8F81-05446A2B2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E0C26-D7F0-E947-3DF4-7CD35AAF6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2C85-2AD5-4641-9D53-3C0338846DEC}" type="datetimeFigureOut">
              <a:rPr lang="en-ES" smtClean="0"/>
              <a:t>24/1/24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242C8-9791-EB0E-6812-E9D66651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90CCC-77AB-A525-6FC1-A741E89C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D57A-3E02-0440-A41F-598D6DCD473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5787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2C6BC-ED21-A7A4-D9F1-E73310F57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7A58B-C7B4-FFEB-8D58-C226D3DE6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CA4EA-C61C-C3A7-A441-64F2F578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2C85-2AD5-4641-9D53-3C0338846DEC}" type="datetimeFigureOut">
              <a:rPr lang="en-ES" smtClean="0"/>
              <a:t>24/1/24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57C5F-B60E-C1EA-F1AC-AC467A83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D84A2-ABB3-7BB2-DD58-3D7E5E4A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D57A-3E02-0440-A41F-598D6DCD473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8190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EE78-84DE-8641-6865-165FE4A8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7EE2F-C30D-8AB6-85BC-E74E8E80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3CEA1-78F7-85C3-A8C0-6CDFD146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2C85-2AD5-4641-9D53-3C0338846DEC}" type="datetimeFigureOut">
              <a:rPr lang="en-ES" smtClean="0"/>
              <a:t>24/1/24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20CC7-30B0-48B5-809C-838EDD99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3FB6F-570F-8362-8C7B-CE7A59FD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D57A-3E02-0440-A41F-598D6DCD473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4076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5836-D7D0-25A4-65EC-C8978924E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D4FC1-378F-F168-33F4-6534B0047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88745-0489-F0BE-8659-DF7B6611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2C85-2AD5-4641-9D53-3C0338846DEC}" type="datetimeFigureOut">
              <a:rPr lang="en-ES" smtClean="0"/>
              <a:t>24/1/24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FCAD8-7174-28F5-8135-4DF7419B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7B9DA-75FF-C435-AF37-6F5BE1CD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D57A-3E02-0440-A41F-598D6DCD473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0332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3D4D3-CC0E-AAA4-34D8-05CD1CD7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9E8A7-CFAD-AC89-2AB1-429566436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2B399-0ECA-17FA-D937-21CBA33D9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EE2B9-0355-3298-E3C6-15BC84D0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2C85-2AD5-4641-9D53-3C0338846DEC}" type="datetimeFigureOut">
              <a:rPr lang="en-ES" smtClean="0"/>
              <a:t>24/1/24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F3250-B6A8-F3F9-D01B-0EB8778A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FF586-6EB9-91EA-A48D-1243E6D9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D57A-3E02-0440-A41F-598D6DCD473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4412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231A-8A9C-EFD1-A5E9-4D87AD81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DD7AD-5244-6D5B-3727-BD28D05BE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1D6E0-533A-40BE-496F-345F75F47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98B63-F45A-874E-FE58-279A27AA9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B7E851-547B-B9D2-AF87-108234EE1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46B35-C6C1-F17D-C8E0-1D8B64B7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2C85-2AD5-4641-9D53-3C0338846DEC}" type="datetimeFigureOut">
              <a:rPr lang="en-ES" smtClean="0"/>
              <a:t>24/1/24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7420E-E593-6909-44C1-41E102616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4A315F-8B8D-854D-85D8-8CAECD4E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D57A-3E02-0440-A41F-598D6DCD473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156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2C41-D131-B13D-1522-F953EDB96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60545B-D37B-FBE9-E3CD-1EFD0DCA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2C85-2AD5-4641-9D53-3C0338846DEC}" type="datetimeFigureOut">
              <a:rPr lang="en-ES" smtClean="0"/>
              <a:t>24/1/24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93F11-BA67-6AC2-36DE-55728400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5461B-B958-3C35-9F94-AEDF925A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D57A-3E02-0440-A41F-598D6DCD473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314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9A905-DEF3-D016-1FD2-8A845AFB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2C85-2AD5-4641-9D53-3C0338846DEC}" type="datetimeFigureOut">
              <a:rPr lang="en-ES" smtClean="0"/>
              <a:t>24/1/24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FAB82-E07F-532D-0D17-BC8BFC62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7B593-B2D0-1BAC-D160-26CAD027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D57A-3E02-0440-A41F-598D6DCD473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2181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6361-0A0E-2334-61AC-4C32A890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C39FC-A72C-4A05-8CD4-F08805D52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8C6B7-DCCF-E569-57C4-D30EEAC4D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BB229-ECE6-1A84-C050-5F98FEAA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2C85-2AD5-4641-9D53-3C0338846DEC}" type="datetimeFigureOut">
              <a:rPr lang="en-ES" smtClean="0"/>
              <a:t>24/1/24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8C2BB-50D4-C8CF-1649-0126B9C3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C103C-85F9-3511-0E9B-366DCB9B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D57A-3E02-0440-A41F-598D6DCD473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843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75C6-1FA7-FE20-CC75-3054F9E2E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A8FBF3-6304-42AE-7EED-3FA801128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DC957-295A-43D2-F2AE-7879E8043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3CA2E-2A58-7A8A-CFA2-885776DD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2C85-2AD5-4641-9D53-3C0338846DEC}" type="datetimeFigureOut">
              <a:rPr lang="en-ES" smtClean="0"/>
              <a:t>24/1/24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32E10-2A74-01AF-E17F-D4C23477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A8DEC-BCD0-CF7E-DA72-01BBF51C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D57A-3E02-0440-A41F-598D6DCD473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91214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EBAAE-B423-03C8-CA5F-C69FA0E4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BC544-32FB-D10F-EFBB-619AC7E9E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157FE-4FD9-6147-FCC8-F0D9F4DBE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CD2C85-2AD5-4641-9D53-3C0338846DEC}" type="datetimeFigureOut">
              <a:rPr lang="en-ES" smtClean="0"/>
              <a:t>24/1/24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A8FE9-4EC0-E703-229F-1C6E4E146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2C2DF-AE38-0A99-AFFC-CF090D6FD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69D57A-3E02-0440-A41F-598D6DCD473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670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0ECA39FB-D630-1D16-8165-D48FBEB71A8C}"/>
              </a:ext>
            </a:extLst>
          </p:cNvPr>
          <p:cNvSpPr/>
          <p:nvPr/>
        </p:nvSpPr>
        <p:spPr>
          <a:xfrm>
            <a:off x="2833834" y="1355697"/>
            <a:ext cx="6082023" cy="3737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5749B5-F352-2E79-D67D-88E589FB79B7}"/>
              </a:ext>
            </a:extLst>
          </p:cNvPr>
          <p:cNvSpPr/>
          <p:nvPr/>
        </p:nvSpPr>
        <p:spPr>
          <a:xfrm>
            <a:off x="3303151" y="30756"/>
            <a:ext cx="3880021" cy="12676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K</a:t>
            </a:r>
            <a:r>
              <a:rPr lang="en-GB" dirty="0">
                <a:solidFill>
                  <a:schemeClr val="tx1"/>
                </a:solidFill>
              </a:rPr>
              <a:t>r</a:t>
            </a:r>
            <a:r>
              <a:rPr lang="en-ES" dirty="0">
                <a:solidFill>
                  <a:schemeClr val="tx1"/>
                </a:solidFill>
              </a:rPr>
              <a:t>omaia Video Game Content</a:t>
            </a:r>
          </a:p>
          <a:p>
            <a:pPr algn="ctr"/>
            <a:endParaRPr lang="en-ES" dirty="0">
              <a:solidFill>
                <a:schemeClr val="tx1"/>
              </a:solidFill>
            </a:endParaRPr>
          </a:p>
          <a:p>
            <a:pPr algn="ctr"/>
            <a:endParaRPr lang="en-ES" dirty="0">
              <a:solidFill>
                <a:schemeClr val="tx1"/>
              </a:solidFill>
            </a:endParaRPr>
          </a:p>
          <a:p>
            <a:pPr algn="ctr"/>
            <a:endParaRPr lang="en-E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B0B53F-2B2C-7F8A-07C1-57B94F771E45}"/>
              </a:ext>
            </a:extLst>
          </p:cNvPr>
          <p:cNvSpPr/>
          <p:nvPr/>
        </p:nvSpPr>
        <p:spPr>
          <a:xfrm>
            <a:off x="3509906" y="612129"/>
            <a:ext cx="1452611" cy="5194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Scenarios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14AB7D-B2DF-62B6-6CEC-772C4459C231}"/>
              </a:ext>
            </a:extLst>
          </p:cNvPr>
          <p:cNvSpPr/>
          <p:nvPr/>
        </p:nvSpPr>
        <p:spPr>
          <a:xfrm>
            <a:off x="5577620" y="759790"/>
            <a:ext cx="947342" cy="3189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Bosses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67631D-E55D-6CDC-2A95-4EC25DA10C72}"/>
              </a:ext>
            </a:extLst>
          </p:cNvPr>
          <p:cNvSpPr/>
          <p:nvPr/>
        </p:nvSpPr>
        <p:spPr>
          <a:xfrm>
            <a:off x="7350235" y="85842"/>
            <a:ext cx="1228311" cy="7923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Kromaia Test-Suite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2DD5984-7680-DDE2-C100-216B5DAF855A}"/>
              </a:ext>
            </a:extLst>
          </p:cNvPr>
          <p:cNvSpPr/>
          <p:nvPr/>
        </p:nvSpPr>
        <p:spPr>
          <a:xfrm>
            <a:off x="3654619" y="3402709"/>
            <a:ext cx="1452611" cy="885994"/>
          </a:xfrm>
          <a:prstGeom prst="roundRect">
            <a:avLst>
              <a:gd name="adj" fmla="val 1111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b="1" dirty="0">
                <a:solidFill>
                  <a:schemeClr val="tx1"/>
                </a:solidFill>
              </a:rPr>
              <a:t>Imhotep</a:t>
            </a:r>
          </a:p>
          <a:p>
            <a:pPr algn="ctr"/>
            <a:r>
              <a:rPr lang="en-ES" b="1" dirty="0">
                <a:solidFill>
                  <a:schemeClr val="tx1"/>
                </a:solidFill>
              </a:rPr>
              <a:t>(Simulation-based)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4FF4C41-C88A-E31D-08D4-E5AC9352CB31}"/>
              </a:ext>
            </a:extLst>
          </p:cNvPr>
          <p:cNvSpPr/>
          <p:nvPr/>
        </p:nvSpPr>
        <p:spPr>
          <a:xfrm>
            <a:off x="5472436" y="3402709"/>
            <a:ext cx="1452611" cy="885994"/>
          </a:xfrm>
          <a:prstGeom prst="roundRect">
            <a:avLst>
              <a:gd name="adj" fmla="val 1000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b="1" dirty="0">
                <a:solidFill>
                  <a:schemeClr val="tx1"/>
                </a:solidFill>
              </a:rPr>
              <a:t>Imhotep</a:t>
            </a:r>
          </a:p>
          <a:p>
            <a:pPr algn="ctr"/>
            <a:r>
              <a:rPr lang="en-ES" b="1" dirty="0">
                <a:solidFill>
                  <a:schemeClr val="tx1"/>
                </a:solidFill>
              </a:rPr>
              <a:t>(Test</a:t>
            </a:r>
            <a:br>
              <a:rPr lang="en-ES" b="1" dirty="0">
                <a:solidFill>
                  <a:schemeClr val="tx1"/>
                </a:solidFill>
              </a:rPr>
            </a:br>
            <a:r>
              <a:rPr lang="en-ES" b="1" dirty="0">
                <a:solidFill>
                  <a:schemeClr val="tx1"/>
                </a:solidFill>
              </a:rPr>
              <a:t>-based)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8DD95E9-88E2-C00A-BB01-31F5F6223090}"/>
              </a:ext>
            </a:extLst>
          </p:cNvPr>
          <p:cNvSpPr/>
          <p:nvPr/>
        </p:nvSpPr>
        <p:spPr>
          <a:xfrm>
            <a:off x="7132360" y="3845705"/>
            <a:ext cx="1452611" cy="442997"/>
          </a:xfrm>
          <a:prstGeom prst="roundRect">
            <a:avLst>
              <a:gd name="adj" fmla="val 1000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b="1" dirty="0">
                <a:solidFill>
                  <a:schemeClr val="tx1"/>
                </a:solidFill>
              </a:rPr>
              <a:t>Baseline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1E1AB7-41EF-FD2D-F206-910904DF9522}"/>
              </a:ext>
            </a:extLst>
          </p:cNvPr>
          <p:cNvSpPr/>
          <p:nvPr/>
        </p:nvSpPr>
        <p:spPr>
          <a:xfrm>
            <a:off x="3018041" y="5562904"/>
            <a:ext cx="1866582" cy="6343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Simulated Player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EA51A7-A55D-CE72-358E-005DB5FC8A03}"/>
              </a:ext>
            </a:extLst>
          </p:cNvPr>
          <p:cNvSpPr/>
          <p:nvPr/>
        </p:nvSpPr>
        <p:spPr>
          <a:xfrm>
            <a:off x="5053605" y="5560763"/>
            <a:ext cx="3701326" cy="6343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Video Game Research’s Automated Measurement (Q</a:t>
            </a:r>
            <a:r>
              <a:rPr lang="en-GB" dirty="0">
                <a:solidFill>
                  <a:schemeClr val="tx1"/>
                </a:solidFill>
              </a:rPr>
              <a:t>D</a:t>
            </a:r>
            <a:r>
              <a:rPr lang="en-ES" dirty="0">
                <a:solidFill>
                  <a:schemeClr val="tx1"/>
                </a:solidFill>
              </a:rPr>
              <a:t>uration)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1ACE554-1CC5-1FB7-FB8C-5C747956F417}"/>
              </a:ext>
            </a:extLst>
          </p:cNvPr>
          <p:cNvSpPr/>
          <p:nvPr/>
        </p:nvSpPr>
        <p:spPr>
          <a:xfrm>
            <a:off x="3132893" y="1494800"/>
            <a:ext cx="2211866" cy="3462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Kromaia Developers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F70542-51B5-123A-C925-37F58A2ADFEE}"/>
              </a:ext>
            </a:extLst>
          </p:cNvPr>
          <p:cNvSpPr/>
          <p:nvPr/>
        </p:nvSpPr>
        <p:spPr>
          <a:xfrm>
            <a:off x="3665617" y="2037433"/>
            <a:ext cx="1145059" cy="370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Organs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AF04BA-469F-B85A-6B9B-2213EF26B691}"/>
              </a:ext>
            </a:extLst>
          </p:cNvPr>
          <p:cNvSpPr/>
          <p:nvPr/>
        </p:nvSpPr>
        <p:spPr>
          <a:xfrm>
            <a:off x="4528523" y="2647954"/>
            <a:ext cx="1452612" cy="346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PCT Input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725470-8B3E-2C09-B09E-C2000CD8DD04}"/>
              </a:ext>
            </a:extLst>
          </p:cNvPr>
          <p:cNvSpPr/>
          <p:nvPr/>
        </p:nvSpPr>
        <p:spPr>
          <a:xfrm>
            <a:off x="7132360" y="2616633"/>
            <a:ext cx="1452611" cy="346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PCG Input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DC527BBF-DD8E-A9F7-193B-868C234C1997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 rot="16200000" flipH="1">
            <a:off x="6186016" y="943982"/>
            <a:ext cx="1537925" cy="18073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058B037D-5135-9FC3-0FC0-D35B0BD5F65D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5120449" y="1710810"/>
            <a:ext cx="1562944" cy="298740"/>
          </a:xfrm>
          <a:prstGeom prst="bentConnector3">
            <a:avLst>
              <a:gd name="adj1" fmla="val 49217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6528737-E26E-0BE0-B2EA-B30F0079B556}"/>
              </a:ext>
            </a:extLst>
          </p:cNvPr>
          <p:cNvSpPr txBox="1"/>
          <p:nvPr/>
        </p:nvSpPr>
        <p:spPr>
          <a:xfrm rot="16200000">
            <a:off x="5251036" y="1997830"/>
            <a:ext cx="77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Hosts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888763-CF17-B893-B8EA-D7195C319ED1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236212" y="1131539"/>
            <a:ext cx="2614" cy="363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FF2A0D-4E59-6B0C-B587-329643094139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238147" y="1841001"/>
            <a:ext cx="679" cy="1964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3D259D48-08A6-AA07-1567-CEE2FBF611D5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rot="16200000" flipH="1">
            <a:off x="4626364" y="2019489"/>
            <a:ext cx="240248" cy="1016682"/>
          </a:xfrm>
          <a:prstGeom prst="bentConnector3">
            <a:avLst>
              <a:gd name="adj1" fmla="val 37879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95FA127C-3560-6CBB-1912-EAEB449AF085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5522616" y="2726582"/>
            <a:ext cx="408339" cy="9439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EB1D74AC-0D87-96E6-CF4C-274130CE0E8A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>
            <a:off x="4613708" y="2761587"/>
            <a:ext cx="408339" cy="8739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C7FC7C-F3CB-5FA2-2FD8-B7C5E4C48222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7858666" y="2963049"/>
            <a:ext cx="0" cy="8826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D4D4B946-167E-2650-D757-4201EEA956A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54620" y="500391"/>
            <a:ext cx="1514403" cy="3070009"/>
          </a:xfrm>
          <a:prstGeom prst="bentConnector3">
            <a:avLst>
              <a:gd name="adj1" fmla="val 14394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877AB62B-344A-10E2-A795-DF1E48B803BB}"/>
              </a:ext>
            </a:extLst>
          </p:cNvPr>
          <p:cNvCxnSpPr>
            <a:cxnSpLocks/>
          </p:cNvCxnSpPr>
          <p:nvPr/>
        </p:nvCxnSpPr>
        <p:spPr>
          <a:xfrm flipH="1">
            <a:off x="6925047" y="173820"/>
            <a:ext cx="1653499" cy="3363666"/>
          </a:xfrm>
          <a:prstGeom prst="bentConnector3">
            <a:avLst>
              <a:gd name="adj1" fmla="val -1382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69AFABB9-3FC2-52DA-27A2-AAFB8F9C64F2}"/>
              </a:ext>
            </a:extLst>
          </p:cNvPr>
          <p:cNvSpPr/>
          <p:nvPr/>
        </p:nvSpPr>
        <p:spPr>
          <a:xfrm>
            <a:off x="3489458" y="4507701"/>
            <a:ext cx="1778403" cy="442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Bosses (Hosts’)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E6C6D4C-1709-C10A-5C99-6315F0B034FE}"/>
              </a:ext>
            </a:extLst>
          </p:cNvPr>
          <p:cNvSpPr/>
          <p:nvPr/>
        </p:nvSpPr>
        <p:spPr>
          <a:xfrm>
            <a:off x="7334201" y="4501397"/>
            <a:ext cx="1060744" cy="442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Bosses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27F21A-A6BE-0E36-1D60-86A2A751DD37}"/>
              </a:ext>
            </a:extLst>
          </p:cNvPr>
          <p:cNvSpPr/>
          <p:nvPr/>
        </p:nvSpPr>
        <p:spPr>
          <a:xfrm>
            <a:off x="5366431" y="4501397"/>
            <a:ext cx="1778403" cy="442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Bosses (Hosts’)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2A1512-1E3D-8A1B-C5C9-4E2356FE216B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4378660" y="4288703"/>
            <a:ext cx="2265" cy="2189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F722806-01FC-F9B8-4045-EBC629C0D8BF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6254357" y="4282937"/>
            <a:ext cx="1276" cy="2184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F00A7E7-D536-9412-18F4-6362A8DD38EE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7858666" y="4288702"/>
            <a:ext cx="5907" cy="2126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7B9B1DC-1E14-2BEA-8ED4-503DE8C051FC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4378659" y="4950698"/>
            <a:ext cx="1" cy="2846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D350BA38-2589-39F8-2E2C-B131F72B2CAA}"/>
              </a:ext>
            </a:extLst>
          </p:cNvPr>
          <p:cNvSpPr/>
          <p:nvPr/>
        </p:nvSpPr>
        <p:spPr>
          <a:xfrm>
            <a:off x="2833834" y="5235360"/>
            <a:ext cx="6082026" cy="1104992"/>
          </a:xfrm>
          <a:prstGeom prst="roundRect">
            <a:avLst>
              <a:gd name="adj" fmla="val 954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Evaluation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ES" dirty="0">
              <a:solidFill>
                <a:schemeClr val="tx1"/>
              </a:solidFill>
            </a:endParaRPr>
          </a:p>
          <a:p>
            <a:pPr algn="ctr"/>
            <a:endParaRPr lang="en-ES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50C23D5-7F69-B1FF-9D34-4473D461C967}"/>
              </a:ext>
            </a:extLst>
          </p:cNvPr>
          <p:cNvCxnSpPr>
            <a:cxnSpLocks/>
          </p:cNvCxnSpPr>
          <p:nvPr/>
        </p:nvCxnSpPr>
        <p:spPr>
          <a:xfrm flipH="1">
            <a:off x="6254357" y="4950698"/>
            <a:ext cx="1" cy="2846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08EA57-67EA-B0FF-2C9E-9FF42F8CD1E7}"/>
              </a:ext>
            </a:extLst>
          </p:cNvPr>
          <p:cNvCxnSpPr>
            <a:cxnSpLocks/>
          </p:cNvCxnSpPr>
          <p:nvPr/>
        </p:nvCxnSpPr>
        <p:spPr>
          <a:xfrm flipH="1">
            <a:off x="7858665" y="4936348"/>
            <a:ext cx="1" cy="2846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7D56D11-9AE4-B141-1E9B-67D0BB8167D4}"/>
              </a:ext>
            </a:extLst>
          </p:cNvPr>
          <p:cNvSpPr/>
          <p:nvPr/>
        </p:nvSpPr>
        <p:spPr>
          <a:xfrm>
            <a:off x="5169022" y="407913"/>
            <a:ext cx="1804087" cy="7355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NPCs</a:t>
            </a:r>
          </a:p>
          <a:p>
            <a:pPr algn="ctr"/>
            <a:endParaRPr lang="en-ES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5B1677C-8D77-FC70-F99B-8359DEFF1943}"/>
              </a:ext>
            </a:extLst>
          </p:cNvPr>
          <p:cNvSpPr/>
          <p:nvPr/>
        </p:nvSpPr>
        <p:spPr>
          <a:xfrm>
            <a:off x="5025356" y="6542221"/>
            <a:ext cx="1693496" cy="306771"/>
          </a:xfrm>
          <a:prstGeom prst="roundRect">
            <a:avLst>
              <a:gd name="adj" fmla="val 954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Focus Group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785E663-12A0-C82F-C261-0EA58E182411}"/>
              </a:ext>
            </a:extLst>
          </p:cNvPr>
          <p:cNvCxnSpPr>
            <a:cxnSpLocks/>
            <a:stCxn id="76" idx="2"/>
            <a:endCxn id="2" idx="0"/>
          </p:cNvCxnSpPr>
          <p:nvPr/>
        </p:nvCxnSpPr>
        <p:spPr>
          <a:xfrm flipH="1">
            <a:off x="5872104" y="6340352"/>
            <a:ext cx="2743" cy="2018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16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56</Words>
  <Application>Microsoft Macintosh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CETINA ENGLADA</dc:creator>
  <cp:lastModifiedBy>CARLOS CETINA ENGLADA</cp:lastModifiedBy>
  <cp:revision>9</cp:revision>
  <dcterms:created xsi:type="dcterms:W3CDTF">2024-01-24T09:11:46Z</dcterms:created>
  <dcterms:modified xsi:type="dcterms:W3CDTF">2024-01-24T11:22:50Z</dcterms:modified>
</cp:coreProperties>
</file>