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0" r:id="rId9"/>
    <p:sldId id="274" r:id="rId10"/>
    <p:sldId id="287" r:id="rId11"/>
    <p:sldId id="275" r:id="rId12"/>
    <p:sldId id="286" r:id="rId13"/>
    <p:sldId id="276" r:id="rId14"/>
    <p:sldId id="28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41ED-5F43-40C8-B829-790E3E94D10E}" v="49" dt="2024-01-25T15:05:2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 varScale="1">
        <p:scale>
          <a:sx n="79" d="100"/>
          <a:sy n="79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1-25T15:05:29.623" v="623" actId="20577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modSp mod">
        <pc:chgData name="MARIA DEL MAR ZAMORANO LOPEZ" userId="097cf9e1-82d2-49cc-90a4-6ebf540ba52d" providerId="ADAL" clId="{A69641ED-5F43-40C8-B829-790E3E94D10E}" dt="2024-01-23T11:02:01.367" v="582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A69641ED-5F43-40C8-B829-790E3E94D10E}" dt="2024-01-23T11:01:49.171" v="574" actId="1076"/>
          <ac:spMkLst>
            <pc:docMk/>
            <pc:sldMk cId="3853578013" sldId="281"/>
            <ac:spMk id="16" creationId="{0C816844-29E6-E2FC-EB37-130C50110903}"/>
          </ac:spMkLst>
        </pc:spChg>
        <pc:spChg chg="add mod">
          <ac:chgData name="MARIA DEL MAR ZAMORANO LOPEZ" userId="097cf9e1-82d2-49cc-90a4-6ebf540ba52d" providerId="ADAL" clId="{A69641ED-5F43-40C8-B829-790E3E94D10E}" dt="2024-01-23T11:02:01.367" v="582" actId="20577"/>
          <ac:spMkLst>
            <pc:docMk/>
            <pc:sldMk cId="3853578013" sldId="281"/>
            <ac:spMk id="17" creationId="{7667EE56-B9E5-B65D-999F-5A37510D78DA}"/>
          </ac:spMkLst>
        </pc:spChg>
      </pc:sldChg>
      <pc:sldChg chg="addSp delSp modSp mod">
        <pc:chgData name="MARIA DEL MAR ZAMORANO LOPEZ" userId="097cf9e1-82d2-49cc-90a4-6ebf540ba52d" providerId="ADAL" clId="{A69641ED-5F43-40C8-B829-790E3E94D10E}" dt="2024-01-22T12:23:43.116" v="562" actId="1076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A69641ED-5F43-40C8-B829-790E3E94D10E}" dt="2024-01-22T12:23:43.116" v="562" actId="1076"/>
          <ac:spMkLst>
            <pc:docMk/>
            <pc:sldMk cId="1525321165" sldId="282"/>
            <ac:spMk id="2" creationId="{7B3A83BC-BF93-75A5-9867-9C1C9955465A}"/>
          </ac:spMkLst>
        </pc:spChg>
        <pc:spChg chg="add mod">
          <ac:chgData name="MARIA DEL MAR ZAMORANO LOPEZ" userId="097cf9e1-82d2-49cc-90a4-6ebf540ba52d" providerId="ADAL" clId="{A69641ED-5F43-40C8-B829-790E3E94D10E}" dt="2024-01-22T12:23:25.413" v="559" actId="1076"/>
          <ac:spMkLst>
            <pc:docMk/>
            <pc:sldMk cId="1525321165" sldId="282"/>
            <ac:spMk id="3" creationId="{9CAC709C-E542-6F6A-F0F1-A0918DF6A238}"/>
          </ac:spMkLst>
        </pc:spChg>
        <pc:spChg chg="add mod">
          <ac:chgData name="MARIA DEL MAR ZAMORANO LOPEZ" userId="097cf9e1-82d2-49cc-90a4-6ebf540ba52d" providerId="ADAL" clId="{A69641ED-5F43-40C8-B829-790E3E94D10E}" dt="2024-01-22T12:23:31.857" v="560" actId="1076"/>
          <ac:spMkLst>
            <pc:docMk/>
            <pc:sldMk cId="1525321165" sldId="282"/>
            <ac:spMk id="4" creationId="{7C7015ED-595F-6CFD-D1BE-9B9ED2FCF4B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5" creationId="{0F1064B6-4FB1-DA0B-6CC6-4F89F044684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6" creationId="{D28AB6A3-1D9F-8348-11B6-279BE3EB5DB7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7" creationId="{EF20B1CC-E64B-3DFD-7517-DF8DD9622ADE}"/>
          </ac:spMkLst>
        </pc:spChg>
        <pc:spChg chg="add mod">
          <ac:chgData name="MARIA DEL MAR ZAMORANO LOPEZ" userId="097cf9e1-82d2-49cc-90a4-6ebf540ba52d" providerId="ADAL" clId="{A69641ED-5F43-40C8-B829-790E3E94D10E}" dt="2024-01-22T12:23:08.017" v="557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A69641ED-5F43-40C8-B829-790E3E94D10E}" dt="2024-01-22T12:21:05.722" v="534" actId="404"/>
          <ac:spMkLst>
            <pc:docMk/>
            <pc:sldMk cId="1525321165" sldId="282"/>
            <ac:spMk id="18" creationId="{43697145-493A-E0A7-085B-CB96BAC7D7AF}"/>
          </ac:spMkLst>
        </pc:spChg>
        <pc:grpChg chg="del">
          <ac:chgData name="MARIA DEL MAR ZAMORANO LOPEZ" userId="097cf9e1-82d2-49cc-90a4-6ebf540ba52d" providerId="ADAL" clId="{A69641ED-5F43-40C8-B829-790E3E94D10E}" dt="2024-01-22T12:18:35.796" v="494" actId="478"/>
          <ac:grpSpMkLst>
            <pc:docMk/>
            <pc:sldMk cId="1525321165" sldId="282"/>
            <ac:grpSpMk id="12" creationId="{AD7877C7-68BA-9986-95D1-8BC7DC91946C}"/>
          </ac:grpSpMkLst>
        </pc:grpChg>
        <pc:grpChg chg="del">
          <ac:chgData name="MARIA DEL MAR ZAMORANO LOPEZ" userId="097cf9e1-82d2-49cc-90a4-6ebf540ba52d" providerId="ADAL" clId="{A69641ED-5F43-40C8-B829-790E3E94D10E}" dt="2024-01-22T12:18:35.003" v="493" actId="478"/>
          <ac:grpSpMkLst>
            <pc:docMk/>
            <pc:sldMk cId="1525321165" sldId="282"/>
            <ac:grpSpMk id="13" creationId="{F8FD99E2-B0D8-24B8-2415-3AE90E17C8E7}"/>
          </ac:grpSpMkLst>
        </pc:grpChg>
        <pc:grpChg chg="del">
          <ac:chgData name="MARIA DEL MAR ZAMORANO LOPEZ" userId="097cf9e1-82d2-49cc-90a4-6ebf540ba52d" providerId="ADAL" clId="{A69641ED-5F43-40C8-B829-790E3E94D10E}" dt="2024-01-22T12:18:36.930" v="495" actId="478"/>
          <ac:grpSpMkLst>
            <pc:docMk/>
            <pc:sldMk cId="1525321165" sldId="282"/>
            <ac:grpSpMk id="22" creationId="{94261951-D637-B4AD-111E-667109FB87D9}"/>
          </ac:grpSpMkLst>
        </pc:grpChg>
        <pc:cxnChg chg="mod">
          <ac:chgData name="MARIA DEL MAR ZAMORANO LOPEZ" userId="097cf9e1-82d2-49cc-90a4-6ebf540ba52d" providerId="ADAL" clId="{A69641ED-5F43-40C8-B829-790E3E94D10E}" dt="2024-01-22T12:23:08.017" v="557" actId="1076"/>
          <ac:cxnSpMkLst>
            <pc:docMk/>
            <pc:sldMk cId="1525321165" sldId="282"/>
            <ac:cxnSpMk id="40" creationId="{1B1A8A31-6DF7-A8CC-AD67-72296E7A1A09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1-25T15:05:29.623" v="623" actId="20577"/>
        <pc:sldMkLst>
          <pc:docMk/>
          <pc:sldMk cId="2185451982" sldId="284"/>
        </pc:sldMkLst>
        <pc:spChg chg="add mod">
          <ac:chgData name="MARIA DEL MAR ZAMORANO LOPEZ" userId="097cf9e1-82d2-49cc-90a4-6ebf540ba52d" providerId="ADAL" clId="{A69641ED-5F43-40C8-B829-790E3E94D10E}" dt="2024-01-25T15:05:29.623" v="623" actId="20577"/>
          <ac:spMkLst>
            <pc:docMk/>
            <pc:sldMk cId="2185451982" sldId="284"/>
            <ac:spMk id="2" creationId="{3700CA11-F3BB-E233-0097-36EFEF78F57E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41" creationId="{8CC81C47-1E2B-4E95-B8CB-AC7C660DA8DB}"/>
          </ac:spMkLst>
        </pc:spChg>
        <pc:spChg chg="del mod ord">
          <ac:chgData name="MARIA DEL MAR ZAMORANO LOPEZ" userId="097cf9e1-82d2-49cc-90a4-6ebf540ba52d" providerId="ADAL" clId="{A69641ED-5F43-40C8-B829-790E3E94D10E}" dt="2024-01-25T15:05:18.109" v="619" actId="478"/>
          <ac:spMkLst>
            <pc:docMk/>
            <pc:sldMk cId="2185451982" sldId="284"/>
            <ac:spMk id="143" creationId="{D3AC860F-C724-4F59-AB1A-34DC1788349A}"/>
          </ac:spMkLst>
        </pc:spChg>
        <pc:spChg chg="ord">
          <ac:chgData name="MARIA DEL MAR ZAMORANO LOPEZ" userId="097cf9e1-82d2-49cc-90a4-6ebf540ba52d" providerId="ADAL" clId="{A69641ED-5F43-40C8-B829-790E3E94D10E}" dt="2024-01-02T09:34:00.954" v="438" actId="167"/>
          <ac:spMkLst>
            <pc:docMk/>
            <pc:sldMk cId="2185451982" sldId="284"/>
            <ac:spMk id="151" creationId="{2D9E9B2F-6CC5-4711-B4E4-5C3B77AE6B4F}"/>
          </ac:spMkLst>
        </pc:spChg>
        <pc:cxnChg chg="mod">
          <ac:chgData name="MARIA DEL MAR ZAMORANO LOPEZ" userId="097cf9e1-82d2-49cc-90a4-6ebf540ba52d" providerId="ADAL" clId="{A69641ED-5F43-40C8-B829-790E3E94D10E}" dt="2024-01-02T09:34:48.761" v="446" actId="693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1-02T09:34:30.758" v="441" actId="693"/>
          <ac:cxnSpMkLst>
            <pc:docMk/>
            <pc:sldMk cId="2185451982" sldId="284"/>
            <ac:cxnSpMk id="42" creationId="{3BE578B8-78E2-4927-8C5C-834B5A00D917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  <pc:sldChg chg="delSp modSp add mod">
        <pc:chgData name="MARIA DEL MAR ZAMORANO LOPEZ" userId="097cf9e1-82d2-49cc-90a4-6ebf540ba52d" providerId="ADAL" clId="{A69641ED-5F43-40C8-B829-790E3E94D10E}" dt="2024-01-23T11:33:47.519" v="617" actId="5736"/>
        <pc:sldMkLst>
          <pc:docMk/>
          <pc:sldMk cId="3492472683" sldId="287"/>
        </pc:sldMkLst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46" creationId="{151CCCBC-749C-4D1C-8CD0-BC989441CF77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7" creationId="{21E3F9AD-1CC8-40DC-95F5-1446D220AA54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8" creationId="{DF207300-6042-4DB7-8BF6-E73731F385BE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21" creationId="{651B31E9-DC8A-4477-9000-BF0B7B4C9403}"/>
          </ac:spMkLst>
        </pc:spChg>
        <pc:spChg chg="del mod">
          <ac:chgData name="MARIA DEL MAR ZAMORANO LOPEZ" userId="097cf9e1-82d2-49cc-90a4-6ebf540ba52d" providerId="ADAL" clId="{A69641ED-5F43-40C8-B829-790E3E94D10E}" dt="2024-01-23T11:32:30.018" v="606" actId="478"/>
          <ac:spMkLst>
            <pc:docMk/>
            <pc:sldMk cId="3492472683" sldId="287"/>
            <ac:spMk id="122" creationId="{745A7619-3E07-418F-94F9-2D999298C544}"/>
          </ac:spMkLst>
        </pc:sp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224" creationId="{E9E22497-FE7C-4490-B80D-F863F2EB0560}"/>
          </ac:graphicFrameMkLst>
        </pc:graphicFrameChg>
        <pc:cxnChg chg="mod">
          <ac:chgData name="MARIA DEL MAR ZAMORANO LOPEZ" userId="097cf9e1-82d2-49cc-90a4-6ebf540ba52d" providerId="ADAL" clId="{A69641ED-5F43-40C8-B829-790E3E94D10E}" dt="2024-01-23T11:33:47.519" v="617" actId="5736"/>
          <ac:cxnSpMkLst>
            <pc:docMk/>
            <pc:sldMk cId="3492472683" sldId="287"/>
            <ac:cxnSpMk id="119" creationId="{97C1BAAF-1262-42C8-85AF-5765038E8E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9" y="3942376"/>
            <a:ext cx="8967720" cy="192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483974" y="3942376"/>
            <a:ext cx="0" cy="1927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013"/>
              </p:ext>
            </p:extLst>
          </p:nvPr>
        </p:nvGraphicFramePr>
        <p:xfrm>
          <a:off x="1007095" y="4904343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5139"/>
              </p:ext>
            </p:extLst>
          </p:nvPr>
        </p:nvGraphicFramePr>
        <p:xfrm>
          <a:off x="7618875" y="4296755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7686050" y="3904782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1267487" y="3168713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1877266" y="3391262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1877266" y="4495181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4051457" y="3391262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4051457" y="4495182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6096000" y="3428999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7231517" y="4866787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725216" y="4227229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573166" y="4940996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99407" y="4228839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5768458" y="3744089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429878" y="4462630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7437482" y="5237609"/>
            <a:ext cx="1" cy="5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5768457" y="4069448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6204601" y="3960913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7510595" y="3960913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7412512" y="4464458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7429877" y="522807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6420513" y="471182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5216" y="2886532"/>
            <a:ext cx="0" cy="5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C709C-E542-6F6A-F0F1-A0918DF6A238}"/>
              </a:ext>
            </a:extLst>
          </p:cNvPr>
          <p:cNvSpPr txBox="1"/>
          <p:nvPr/>
        </p:nvSpPr>
        <p:spPr>
          <a:xfrm>
            <a:off x="4347001" y="1994903"/>
            <a:ext cx="197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input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15ED-595F-6CFD-D1BE-9B9ED2FCF4B2}"/>
              </a:ext>
            </a:extLst>
          </p:cNvPr>
          <p:cNvSpPr txBox="1"/>
          <p:nvPr/>
        </p:nvSpPr>
        <p:spPr>
          <a:xfrm>
            <a:off x="4453596" y="5996857"/>
            <a:ext cx="216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output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064B6-4FB1-DA0B-6CC6-4F89F0446842}"/>
              </a:ext>
            </a:extLst>
          </p:cNvPr>
          <p:cNvSpPr/>
          <p:nvPr/>
        </p:nvSpPr>
        <p:spPr>
          <a:xfrm>
            <a:off x="1308435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Donor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8AB6A3-1D9F-8348-11B6-279BE3EB5DB7}"/>
              </a:ext>
            </a:extLst>
          </p:cNvPr>
          <p:cNvSpPr/>
          <p:nvPr/>
        </p:nvSpPr>
        <p:spPr>
          <a:xfrm>
            <a:off x="2827718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20B1CC-E64B-3DFD-7517-DF8DD9622ADE}"/>
              </a:ext>
            </a:extLst>
          </p:cNvPr>
          <p:cNvSpPr/>
          <p:nvPr/>
        </p:nvSpPr>
        <p:spPr>
          <a:xfrm>
            <a:off x="1466944" y="2445959"/>
            <a:ext cx="977774" cy="31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60EB9-F1F4-6E54-BA44-ED3F84196F81}"/>
              </a:ext>
            </a:extLst>
          </p:cNvPr>
          <p:cNvSpPr/>
          <p:nvPr/>
        </p:nvSpPr>
        <p:spPr>
          <a:xfrm>
            <a:off x="6884842" y="5741068"/>
            <a:ext cx="1105279" cy="71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4572929" y="4105897"/>
            <a:ext cx="2359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  <p:sp>
        <p:nvSpPr>
          <p:cNvPr id="16" name="CuadroTexto 103">
            <a:extLst>
              <a:ext uri="{FF2B5EF4-FFF2-40B4-BE49-F238E27FC236}">
                <a16:creationId xmlns:a16="http://schemas.microsoft.com/office/drawing/2014/main" id="{0C816844-29E6-E2FC-EB37-130C50110903}"/>
              </a:ext>
            </a:extLst>
          </p:cNvPr>
          <p:cNvSpPr txBox="1"/>
          <p:nvPr/>
        </p:nvSpPr>
        <p:spPr>
          <a:xfrm>
            <a:off x="6358079" y="3380010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</a:t>
            </a:r>
            <a:endParaRPr lang="en-GB" dirty="0"/>
          </a:p>
        </p:txBody>
      </p:sp>
      <p:sp>
        <p:nvSpPr>
          <p:cNvPr id="17" name="CuadroTexto 103">
            <a:extLst>
              <a:ext uri="{FF2B5EF4-FFF2-40B4-BE49-F238E27FC236}">
                <a16:creationId xmlns:a16="http://schemas.microsoft.com/office/drawing/2014/main" id="{7667EE56-B9E5-B65D-999F-5A37510D78DA}"/>
              </a:ext>
            </a:extLst>
          </p:cNvPr>
          <p:cNvSpPr txBox="1"/>
          <p:nvPr/>
        </p:nvSpPr>
        <p:spPr>
          <a:xfrm>
            <a:off x="6361448" y="3774285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00CA11-F3BB-E233-0097-36EFEF78F57E}"/>
              </a:ext>
            </a:extLst>
          </p:cNvPr>
          <p:cNvSpPr txBox="1"/>
          <p:nvPr/>
        </p:nvSpPr>
        <p:spPr>
          <a:xfrm>
            <a:off x="2912266" y="290558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731</Words>
  <Application>Microsoft Office PowerPoint</Application>
  <PresentationFormat>Panorámica</PresentationFormat>
  <Paragraphs>496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2024-01-25T15:05:38Z</dcterms:modified>
</cp:coreProperties>
</file>