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2" r:id="rId2"/>
    <p:sldId id="282" r:id="rId3"/>
    <p:sldId id="281" r:id="rId4"/>
    <p:sldId id="278" r:id="rId5"/>
    <p:sldId id="284" r:id="rId6"/>
    <p:sldId id="279" r:id="rId7"/>
    <p:sldId id="285" r:id="rId8"/>
    <p:sldId id="280" r:id="rId9"/>
    <p:sldId id="274" r:id="rId10"/>
    <p:sldId id="287" r:id="rId11"/>
    <p:sldId id="275" r:id="rId12"/>
    <p:sldId id="286" r:id="rId13"/>
    <p:sldId id="276" r:id="rId14"/>
    <p:sldId id="283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9641ED-5F43-40C8-B829-790E3E94D10E}" v="48" dt="2024-01-23T11:33:47.5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8"/>
    <p:restoredTop sz="94711"/>
  </p:normalViewPr>
  <p:slideViewPr>
    <p:cSldViewPr snapToGrid="0">
      <p:cViewPr varScale="1">
        <p:scale>
          <a:sx n="106" d="100"/>
          <a:sy n="106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DEL MAR ZAMORANO LOPEZ" userId="097cf9e1-82d2-49cc-90a4-6ebf540ba52d" providerId="ADAL" clId="{BF9DB89E-E7C5-466B-ACA5-F28FB6B18EAD}"/>
    <pc:docChg chg="undo custSel addSld delSld modSld sldOrd">
      <pc:chgData name="MARIA DEL MAR ZAMORANO LOPEZ" userId="097cf9e1-82d2-49cc-90a4-6ebf540ba52d" providerId="ADAL" clId="{BF9DB89E-E7C5-466B-ACA5-F28FB6B18EAD}" dt="2020-08-02T23:28:56.140" v="5123" actId="1076"/>
      <pc:docMkLst>
        <pc:docMk/>
      </pc:docMkLst>
      <pc:sldChg chg="delSp del mod">
        <pc:chgData name="MARIA DEL MAR ZAMORANO LOPEZ" userId="097cf9e1-82d2-49cc-90a4-6ebf540ba52d" providerId="ADAL" clId="{BF9DB89E-E7C5-466B-ACA5-F28FB6B18EAD}" dt="2020-08-01T16:59:24.060" v="1038" actId="47"/>
        <pc:sldMkLst>
          <pc:docMk/>
          <pc:sldMk cId="197821930" sldId="259"/>
        </pc:sldMkLst>
        <pc:picChg chg="del">
          <ac:chgData name="MARIA DEL MAR ZAMORANO LOPEZ" userId="097cf9e1-82d2-49cc-90a4-6ebf540ba52d" providerId="ADAL" clId="{BF9DB89E-E7C5-466B-ACA5-F28FB6B18EAD}" dt="2020-08-01T16:59:21.467" v="1037" actId="478"/>
          <ac:picMkLst>
            <pc:docMk/>
            <pc:sldMk cId="197821930" sldId="259"/>
            <ac:picMk id="7" creationId="{72F2A1E9-9C33-E042-8AA5-354CB174123E}"/>
          </ac:picMkLst>
        </pc:picChg>
      </pc:sldChg>
      <pc:sldChg chg="addSp delSp modSp add del mod">
        <pc:chgData name="MARIA DEL MAR ZAMORANO LOPEZ" userId="097cf9e1-82d2-49cc-90a4-6ebf540ba52d" providerId="ADAL" clId="{BF9DB89E-E7C5-466B-ACA5-F28FB6B18EAD}" dt="2020-08-02T22:38:27.924" v="3996" actId="20577"/>
        <pc:sldMkLst>
          <pc:docMk/>
          <pc:sldMk cId="2029449206" sldId="272"/>
        </pc:sldMkLst>
        <pc:spChg chg="mod">
          <ac:chgData name="MARIA DEL MAR ZAMORANO LOPEZ" userId="097cf9e1-82d2-49cc-90a4-6ebf540ba52d" providerId="ADAL" clId="{BF9DB89E-E7C5-466B-ACA5-F28FB6B18EAD}" dt="2020-08-02T22:38:27.924" v="3996" actId="20577"/>
          <ac:spMkLst>
            <pc:docMk/>
            <pc:sldMk cId="2029449206" sldId="272"/>
            <ac:spMk id="2" creationId="{6D78DA6D-A6A7-4410-B4D2-321D60FEFBD8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3" creationId="{B7FD78B1-DDA2-44FC-B2A0-14EC3AAD86E5}"/>
          </ac:spMkLst>
        </pc:spChg>
        <pc:spChg chg="del">
          <ac:chgData name="MARIA DEL MAR ZAMORANO LOPEZ" userId="097cf9e1-82d2-49cc-90a4-6ebf540ba52d" providerId="ADAL" clId="{BF9DB89E-E7C5-466B-ACA5-F28FB6B18EAD}" dt="2020-07-30T16:53:57.168" v="29" actId="478"/>
          <ac:spMkLst>
            <pc:docMk/>
            <pc:sldMk cId="2029449206" sldId="272"/>
            <ac:spMk id="4" creationId="{D2DDC3C0-7449-4135-98FF-01BDF8AD59CF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4" creationId="{F00F7979-F737-45C7-83EA-AAD85817B91F}"/>
          </ac:spMkLst>
        </pc:spChg>
        <pc:spChg chg="add mod">
          <ac:chgData name="MARIA DEL MAR ZAMORANO LOPEZ" userId="097cf9e1-82d2-49cc-90a4-6ebf540ba52d" providerId="ADAL" clId="{BF9DB89E-E7C5-466B-ACA5-F28FB6B18EAD}" dt="2020-07-31T09:45:47.182" v="176" actId="164"/>
          <ac:spMkLst>
            <pc:docMk/>
            <pc:sldMk cId="2029449206" sldId="272"/>
            <ac:spMk id="5" creationId="{3C2CBC40-32A0-4727-B6F9-5267DF53F20C}"/>
          </ac:spMkLst>
        </pc:spChg>
        <pc:spChg chg="del">
          <ac:chgData name="MARIA DEL MAR ZAMORANO LOPEZ" userId="097cf9e1-82d2-49cc-90a4-6ebf540ba52d" providerId="ADAL" clId="{BF9DB89E-E7C5-466B-ACA5-F28FB6B18EAD}" dt="2020-07-30T16:53:58.622" v="31" actId="478"/>
          <ac:spMkLst>
            <pc:docMk/>
            <pc:sldMk cId="2029449206" sldId="272"/>
            <ac:spMk id="5" creationId="{918F3824-5A3E-435E-B242-B671FE0A3420}"/>
          </ac:spMkLst>
        </pc:spChg>
        <pc:spChg chg="add 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5" creationId="{9330FBC3-AFE1-4244-8CDE-9B3C03A757C9}"/>
          </ac:spMkLst>
        </pc:spChg>
        <pc:spChg chg="del">
          <ac:chgData name="MARIA DEL MAR ZAMORANO LOPEZ" userId="097cf9e1-82d2-49cc-90a4-6ebf540ba52d" providerId="ADAL" clId="{BF9DB89E-E7C5-466B-ACA5-F28FB6B18EAD}" dt="2020-07-30T16:53:51.936" v="23" actId="478"/>
          <ac:spMkLst>
            <pc:docMk/>
            <pc:sldMk cId="2029449206" sldId="272"/>
            <ac:spMk id="6" creationId="{956B0C82-4F1A-4C34-9E44-CD84604C04F8}"/>
          </ac:spMkLst>
        </pc:spChg>
        <pc:spChg chg="add mod">
          <ac:chgData name="MARIA DEL MAR ZAMORANO LOPEZ" userId="097cf9e1-82d2-49cc-90a4-6ebf540ba52d" providerId="ADAL" clId="{BF9DB89E-E7C5-466B-ACA5-F28FB6B18EAD}" dt="2020-07-31T09:45:47.182" v="176" actId="164"/>
          <ac:spMkLst>
            <pc:docMk/>
            <pc:sldMk cId="2029449206" sldId="272"/>
            <ac:spMk id="7" creationId="{FD03D671-F51C-4897-87CC-88E78B53D96E}"/>
          </ac:spMkLst>
        </pc:spChg>
        <pc:spChg chg="add mod">
          <ac:chgData name="MARIA DEL MAR ZAMORANO LOPEZ" userId="097cf9e1-82d2-49cc-90a4-6ebf540ba52d" providerId="ADAL" clId="{BF9DB89E-E7C5-466B-ACA5-F28FB6B18EAD}" dt="2020-08-01T16:54:16.605" v="987" actId="164"/>
          <ac:spMkLst>
            <pc:docMk/>
            <pc:sldMk cId="2029449206" sldId="272"/>
            <ac:spMk id="8" creationId="{05BBD667-3A48-4092-AD16-98ED2456D569}"/>
          </ac:spMkLst>
        </pc:spChg>
        <pc:spChg chg="add mod">
          <ac:chgData name="MARIA DEL MAR ZAMORANO LOPEZ" userId="097cf9e1-82d2-49cc-90a4-6ebf540ba52d" providerId="ADAL" clId="{BF9DB89E-E7C5-466B-ACA5-F28FB6B18EAD}" dt="2020-07-31T09:45:47.182" v="176" actId="164"/>
          <ac:spMkLst>
            <pc:docMk/>
            <pc:sldMk cId="2029449206" sldId="272"/>
            <ac:spMk id="8" creationId="{E74CFA9B-7CC8-4AB4-B909-A4647B607250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9" creationId="{41A62395-8385-4DBD-95E1-00B851736424}"/>
          </ac:spMkLst>
        </pc:spChg>
        <pc:spChg chg="add del">
          <ac:chgData name="MARIA DEL MAR ZAMORANO LOPEZ" userId="097cf9e1-82d2-49cc-90a4-6ebf540ba52d" providerId="ADAL" clId="{BF9DB89E-E7C5-466B-ACA5-F28FB6B18EAD}" dt="2020-07-30T16:53:53.918" v="25" actId="478"/>
          <ac:spMkLst>
            <pc:docMk/>
            <pc:sldMk cId="2029449206" sldId="272"/>
            <ac:spMk id="9" creationId="{B03D9FE3-EE5B-4895-A9D1-BA1065024D54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10" creationId="{59193990-AD84-446D-B426-0FE974757DA7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11" creationId="{58524E3A-3C91-4311-AC66-186E88D8142A}"/>
          </ac:spMkLst>
        </pc:spChg>
        <pc:spChg chg="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14" creationId="{D3CBCA8B-0136-4F83-8CA6-85B0B4F3BD77}"/>
          </ac:spMkLst>
        </pc:spChg>
        <pc:spChg chg="add 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15" creationId="{1B3E63E9-6252-4A52-A00E-52F85ABBCB70}"/>
          </ac:spMkLst>
        </pc:spChg>
        <pc:spChg chg="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16" creationId="{5E04DF6D-2455-4A3A-8F8F-920111E1EA0F}"/>
          </ac:spMkLst>
        </pc:spChg>
        <pc:spChg chg="add 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17" creationId="{CAAB4CCA-B53C-4CCD-85F3-5833EAA9BCFF}"/>
          </ac:spMkLst>
        </pc:spChg>
        <pc:spChg chg="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18" creationId="{AD628067-1E55-4057-BD59-2B252236ED27}"/>
          </ac:spMkLst>
        </pc:spChg>
        <pc:spChg chg="add 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19" creationId="{1BCBA42F-1A67-4B06-8BE7-FFFCD2323762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20" creationId="{E789754A-51D5-4A11-A203-D17B5EA8D395}"/>
          </ac:spMkLst>
        </pc:spChg>
        <pc:spChg chg="add 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21" creationId="{84D41E35-BF29-482B-AB40-99C88BD06C32}"/>
          </ac:spMkLst>
        </pc:spChg>
        <pc:spChg chg="add 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22" creationId="{9211143B-96D8-4B46-B4BE-37F266AF59F1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23" creationId="{E650BD8D-8F99-4379-8306-185D0BF28F35}"/>
          </ac:spMkLst>
        </pc:spChg>
        <pc:spChg chg="add mod or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25" creationId="{75435B57-B977-4378-9316-640A46C423E7}"/>
          </ac:spMkLst>
        </pc:spChg>
        <pc:spChg chg="del mod">
          <ac:chgData name="MARIA DEL MAR ZAMORANO LOPEZ" userId="097cf9e1-82d2-49cc-90a4-6ebf540ba52d" providerId="ADAL" clId="{BF9DB89E-E7C5-466B-ACA5-F28FB6B18EAD}" dt="2020-07-30T16:53:40.637" v="22" actId="478"/>
          <ac:spMkLst>
            <pc:docMk/>
            <pc:sldMk cId="2029449206" sldId="272"/>
            <ac:spMk id="27" creationId="{7F209A0A-C46C-46F8-884B-EB969442FA7D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28" creationId="{2E98E038-887E-4723-9ACF-F19C5F3A62BD}"/>
          </ac:spMkLst>
        </pc:spChg>
        <pc:spChg chg="del mod">
          <ac:chgData name="MARIA DEL MAR ZAMORANO LOPEZ" userId="097cf9e1-82d2-49cc-90a4-6ebf540ba52d" providerId="ADAL" clId="{BF9DB89E-E7C5-466B-ACA5-F28FB6B18EAD}" dt="2020-07-30T16:53:40.637" v="22" actId="478"/>
          <ac:spMkLst>
            <pc:docMk/>
            <pc:sldMk cId="2029449206" sldId="272"/>
            <ac:spMk id="29" creationId="{70E6BCC0-2960-47E9-A0AD-B5C455DDCBA5}"/>
          </ac:spMkLst>
        </pc:spChg>
        <pc:spChg chg="del mod">
          <ac:chgData name="MARIA DEL MAR ZAMORANO LOPEZ" userId="097cf9e1-82d2-49cc-90a4-6ebf540ba52d" providerId="ADAL" clId="{BF9DB89E-E7C5-466B-ACA5-F28FB6B18EAD}" dt="2020-07-30T16:53:40.637" v="22" actId="478"/>
          <ac:spMkLst>
            <pc:docMk/>
            <pc:sldMk cId="2029449206" sldId="272"/>
            <ac:spMk id="31" creationId="{C17728A2-771E-42A5-B624-14201A559F6D}"/>
          </ac:spMkLst>
        </pc:spChg>
        <pc:spChg chg="add 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32" creationId="{67AF53B6-FBA2-4D5A-A0AC-5CA718D011AC}"/>
          </ac:spMkLst>
        </pc:spChg>
        <pc:spChg chg="add 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33" creationId="{F207705D-1515-4453-8231-8D7E6E0D69DA}"/>
          </ac:spMkLst>
        </pc:spChg>
        <pc:spChg chg="add 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34" creationId="{8171DBD4-5283-458F-AB75-AEB93F046BCF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35" creationId="{87A003BD-2DC9-4D62-B54C-362C9212BD94}"/>
          </ac:spMkLst>
        </pc:spChg>
        <pc:spChg chg="add mod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37" creationId="{C8BED733-177F-4E26-B7AF-989D4E25D91E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38" creationId="{1073328A-E06C-46B4-A121-5E0DFDD34987}"/>
          </ac:spMkLst>
        </pc:spChg>
        <pc:spChg chg="add 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39" creationId="{74A9601E-5100-4B96-92BF-8C4567B76B95}"/>
          </ac:spMkLst>
        </pc:spChg>
        <pc:spChg chg="add 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40" creationId="{E8AFEF5D-2A6B-4E2C-A844-F49F5ACF7562}"/>
          </ac:spMkLst>
        </pc:spChg>
        <pc:spChg chg="add 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41" creationId="{7EA9919B-5111-4F55-A3DA-DA94B7860308}"/>
          </ac:spMkLst>
        </pc:spChg>
        <pc:spChg chg="del mod">
          <ac:chgData name="MARIA DEL MAR ZAMORANO LOPEZ" userId="097cf9e1-82d2-49cc-90a4-6ebf540ba52d" providerId="ADAL" clId="{BF9DB89E-E7C5-466B-ACA5-F28FB6B18EAD}" dt="2020-08-01T09:25:48.427" v="195" actId="478"/>
          <ac:spMkLst>
            <pc:docMk/>
            <pc:sldMk cId="2029449206" sldId="272"/>
            <ac:spMk id="42" creationId="{ED63B32F-F7CC-4567-9FF9-1C028D4E1683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44" creationId="{5C30D94F-AC9D-43DA-A77F-9EAD00A967DC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45" creationId="{72AB7887-4219-4571-9FC9-3C21F8277A14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46" creationId="{8F4C42DD-8F5E-46AB-BE16-728DC4E8280F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48" creationId="{18DED7BF-672D-4DA9-BE45-14D913DA1793}"/>
          </ac:spMkLst>
        </pc:spChg>
        <pc:spChg chg="del">
          <ac:chgData name="MARIA DEL MAR ZAMORANO LOPEZ" userId="097cf9e1-82d2-49cc-90a4-6ebf540ba52d" providerId="ADAL" clId="{BF9DB89E-E7C5-466B-ACA5-F28FB6B18EAD}" dt="2020-07-30T16:53:40.637" v="22" actId="478"/>
          <ac:spMkLst>
            <pc:docMk/>
            <pc:sldMk cId="2029449206" sldId="272"/>
            <ac:spMk id="51" creationId="{768178BB-F287-4455-895A-F8411145FB76}"/>
          </ac:spMkLst>
        </pc:spChg>
        <pc:spChg chg="mod">
          <ac:chgData name="MARIA DEL MAR ZAMORANO LOPEZ" userId="097cf9e1-82d2-49cc-90a4-6ebf540ba52d" providerId="ADAL" clId="{BF9DB89E-E7C5-466B-ACA5-F28FB6B18EAD}" dt="2020-08-01T16:54:23.746" v="990"/>
          <ac:spMkLst>
            <pc:docMk/>
            <pc:sldMk cId="2029449206" sldId="272"/>
            <ac:spMk id="56" creationId="{8E0BC2FF-A747-4B6F-ACAF-87B758171E22}"/>
          </ac:spMkLst>
        </pc:spChg>
        <pc:spChg chg="mod">
          <ac:chgData name="MARIA DEL MAR ZAMORANO LOPEZ" userId="097cf9e1-82d2-49cc-90a4-6ebf540ba52d" providerId="ADAL" clId="{BF9DB89E-E7C5-466B-ACA5-F28FB6B18EAD}" dt="2020-08-01T16:54:23.746" v="990"/>
          <ac:spMkLst>
            <pc:docMk/>
            <pc:sldMk cId="2029449206" sldId="272"/>
            <ac:spMk id="58" creationId="{1133EDCB-00C0-434C-8E9A-F8F71A9CD976}"/>
          </ac:spMkLst>
        </pc:spChg>
        <pc:spChg chg="mod">
          <ac:chgData name="MARIA DEL MAR ZAMORANO LOPEZ" userId="097cf9e1-82d2-49cc-90a4-6ebf540ba52d" providerId="ADAL" clId="{BF9DB89E-E7C5-466B-ACA5-F28FB6B18EAD}" dt="2020-08-01T16:54:28.231" v="992"/>
          <ac:spMkLst>
            <pc:docMk/>
            <pc:sldMk cId="2029449206" sldId="272"/>
            <ac:spMk id="61" creationId="{08386861-9836-4408-9B43-2D50469E287C}"/>
          </ac:spMkLst>
        </pc:spChg>
        <pc:spChg chg="del mod">
          <ac:chgData name="MARIA DEL MAR ZAMORANO LOPEZ" userId="097cf9e1-82d2-49cc-90a4-6ebf540ba52d" providerId="ADAL" clId="{BF9DB89E-E7C5-466B-ACA5-F28FB6B18EAD}" dt="2020-07-30T16:53:40.637" v="22" actId="478"/>
          <ac:spMkLst>
            <pc:docMk/>
            <pc:sldMk cId="2029449206" sldId="272"/>
            <ac:spMk id="61" creationId="{6FFC4A6B-4792-4B5B-BE57-1486211FA879}"/>
          </ac:spMkLst>
        </pc:spChg>
        <pc:spChg chg="mod">
          <ac:chgData name="MARIA DEL MAR ZAMORANO LOPEZ" userId="097cf9e1-82d2-49cc-90a4-6ebf540ba52d" providerId="ADAL" clId="{BF9DB89E-E7C5-466B-ACA5-F28FB6B18EAD}" dt="2020-08-01T16:54:28.231" v="992"/>
          <ac:spMkLst>
            <pc:docMk/>
            <pc:sldMk cId="2029449206" sldId="272"/>
            <ac:spMk id="62" creationId="{F5A9D881-D1F1-483F-A57F-A80D35FC7C5A}"/>
          </ac:spMkLst>
        </pc:spChg>
        <pc:spChg chg="del mod">
          <ac:chgData name="MARIA DEL MAR ZAMORANO LOPEZ" userId="097cf9e1-82d2-49cc-90a4-6ebf540ba52d" providerId="ADAL" clId="{BF9DB89E-E7C5-466B-ACA5-F28FB6B18EAD}" dt="2020-07-30T16:53:40.637" v="22" actId="478"/>
          <ac:spMkLst>
            <pc:docMk/>
            <pc:sldMk cId="2029449206" sldId="272"/>
            <ac:spMk id="63" creationId="{953BA325-5A21-47A2-8332-C453A8FF73C4}"/>
          </ac:spMkLst>
        </pc:spChg>
        <pc:spChg chg="mod">
          <ac:chgData name="MARIA DEL MAR ZAMORANO LOPEZ" userId="097cf9e1-82d2-49cc-90a4-6ebf540ba52d" providerId="ADAL" clId="{BF9DB89E-E7C5-466B-ACA5-F28FB6B18EAD}" dt="2020-08-01T09:32:28.868" v="333"/>
          <ac:spMkLst>
            <pc:docMk/>
            <pc:sldMk cId="2029449206" sldId="272"/>
            <ac:spMk id="63" creationId="{A472B166-5918-45C7-B108-C2BE01C95AAE}"/>
          </ac:spMkLst>
        </pc:spChg>
        <pc:spChg chg="add del mod">
          <ac:chgData name="MARIA DEL MAR ZAMORANO LOPEZ" userId="097cf9e1-82d2-49cc-90a4-6ebf540ba52d" providerId="ADAL" clId="{BF9DB89E-E7C5-466B-ACA5-F28FB6B18EAD}" dt="2020-08-02T21:57:51.315" v="2129" actId="478"/>
          <ac:spMkLst>
            <pc:docMk/>
            <pc:sldMk cId="2029449206" sldId="272"/>
            <ac:spMk id="64" creationId="{0981482D-EC9B-48C8-B65D-D1D1DE08A7FD}"/>
          </ac:spMkLst>
        </pc:spChg>
        <pc:spChg chg="mod">
          <ac:chgData name="MARIA DEL MAR ZAMORANO LOPEZ" userId="097cf9e1-82d2-49cc-90a4-6ebf540ba52d" providerId="ADAL" clId="{BF9DB89E-E7C5-466B-ACA5-F28FB6B18EAD}" dt="2020-08-01T16:54:16.605" v="987" actId="164"/>
          <ac:spMkLst>
            <pc:docMk/>
            <pc:sldMk cId="2029449206" sldId="272"/>
            <ac:spMk id="65" creationId="{6CC16BF5-59F8-4E06-BC24-2BBBE59ADAC9}"/>
          </ac:spMkLst>
        </pc:spChg>
        <pc:spChg chg="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67" creationId="{73B6948F-D9A4-40B3-9C88-DB68D0B35A44}"/>
          </ac:spMkLst>
        </pc:spChg>
        <pc:spChg chg="add del mod">
          <ac:chgData name="MARIA DEL MAR ZAMORANO LOPEZ" userId="097cf9e1-82d2-49cc-90a4-6ebf540ba52d" providerId="ADAL" clId="{BF9DB89E-E7C5-466B-ACA5-F28FB6B18EAD}" dt="2020-08-02T21:57:51.315" v="2129" actId="478"/>
          <ac:spMkLst>
            <pc:docMk/>
            <pc:sldMk cId="2029449206" sldId="272"/>
            <ac:spMk id="68" creationId="{3542291D-4868-40C8-A15B-4F9287BE23DE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70" creationId="{859B7C56-100C-455A-9F13-9426DF570BB9}"/>
          </ac:spMkLst>
        </pc:spChg>
        <pc:spChg chg="del mod">
          <ac:chgData name="MARIA DEL MAR ZAMORANO LOPEZ" userId="097cf9e1-82d2-49cc-90a4-6ebf540ba52d" providerId="ADAL" clId="{BF9DB89E-E7C5-466B-ACA5-F28FB6B18EAD}" dt="2020-08-01T16:54:22.210" v="989" actId="478"/>
          <ac:spMkLst>
            <pc:docMk/>
            <pc:sldMk cId="2029449206" sldId="272"/>
            <ac:spMk id="80" creationId="{AF1F1F6A-B989-4B10-9A34-F1B048018CA3}"/>
          </ac:spMkLst>
        </pc:spChg>
        <pc:spChg chg="del mod">
          <ac:chgData name="MARIA DEL MAR ZAMORANO LOPEZ" userId="097cf9e1-82d2-49cc-90a4-6ebf540ba52d" providerId="ADAL" clId="{BF9DB89E-E7C5-466B-ACA5-F28FB6B18EAD}" dt="2020-08-01T16:54:20.892" v="988" actId="478"/>
          <ac:spMkLst>
            <pc:docMk/>
            <pc:sldMk cId="2029449206" sldId="272"/>
            <ac:spMk id="82" creationId="{ADA45F74-39E1-4A82-93E1-9C59E626BAA1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135" creationId="{A1D6134D-4DC5-49D0-87D7-710A46A91535}"/>
          </ac:spMkLst>
        </pc:spChg>
        <pc:grpChg chg="add mod topLvl">
          <ac:chgData name="MARIA DEL MAR ZAMORANO LOPEZ" userId="097cf9e1-82d2-49cc-90a4-6ebf540ba52d" providerId="ADAL" clId="{BF9DB89E-E7C5-466B-ACA5-F28FB6B18EAD}" dt="2020-08-02T22:37:37.623" v="3932" actId="164"/>
          <ac:grpSpMkLst>
            <pc:docMk/>
            <pc:sldMk cId="2029449206" sldId="272"/>
            <ac:grpSpMk id="7" creationId="{9EDA979B-1473-4F62-ADFC-81B7A64BA0C8}"/>
          </ac:grpSpMkLst>
        </pc:grpChg>
        <pc:grpChg chg="add mod">
          <ac:chgData name="MARIA DEL MAR ZAMORANO LOPEZ" userId="097cf9e1-82d2-49cc-90a4-6ebf540ba52d" providerId="ADAL" clId="{BF9DB89E-E7C5-466B-ACA5-F28FB6B18EAD}" dt="2020-08-02T22:37:30.220" v="3931" actId="164"/>
          <ac:grpSpMkLst>
            <pc:docMk/>
            <pc:sldMk cId="2029449206" sldId="272"/>
            <ac:grpSpMk id="12" creationId="{FFD1C9FE-0DA4-450F-A49A-49C1926BFA71}"/>
          </ac:grpSpMkLst>
        </pc:grpChg>
        <pc:grpChg chg="add mod">
          <ac:chgData name="MARIA DEL MAR ZAMORANO LOPEZ" userId="097cf9e1-82d2-49cc-90a4-6ebf540ba52d" providerId="ADAL" clId="{BF9DB89E-E7C5-466B-ACA5-F28FB6B18EAD}" dt="2020-08-02T22:02:22.119" v="2481" actId="165"/>
          <ac:grpSpMkLst>
            <pc:docMk/>
            <pc:sldMk cId="2029449206" sldId="272"/>
            <ac:grpSpMk id="27" creationId="{6B8C19FA-51C9-417D-99B0-0DE4383D4A5C}"/>
          </ac:grpSpMkLst>
        </pc:grpChg>
        <pc:grpChg chg="add del mod">
          <ac:chgData name="MARIA DEL MAR ZAMORANO LOPEZ" userId="097cf9e1-82d2-49cc-90a4-6ebf540ba52d" providerId="ADAL" clId="{BF9DB89E-E7C5-466B-ACA5-F28FB6B18EAD}" dt="2020-08-01T09:34:41.608" v="371" actId="165"/>
          <ac:grpSpMkLst>
            <pc:docMk/>
            <pc:sldMk cId="2029449206" sldId="272"/>
            <ac:grpSpMk id="36" creationId="{24F0600A-0AE7-46D1-925F-780973A1F865}"/>
          </ac:grpSpMkLst>
        </pc:grpChg>
        <pc:grpChg chg="add del mod">
          <ac:chgData name="MARIA DEL MAR ZAMORANO LOPEZ" userId="097cf9e1-82d2-49cc-90a4-6ebf540ba52d" providerId="ADAL" clId="{BF9DB89E-E7C5-466B-ACA5-F28FB6B18EAD}" dt="2020-08-02T22:02:22.119" v="2481" actId="165"/>
          <ac:grpSpMkLst>
            <pc:docMk/>
            <pc:sldMk cId="2029449206" sldId="272"/>
            <ac:grpSpMk id="36" creationId="{E0F4DDE2-9106-45CF-9813-F1ECB6772672}"/>
          </ac:grpSpMkLst>
        </pc:grpChg>
        <pc:grpChg chg="add mod">
          <ac:chgData name="MARIA DEL MAR ZAMORANO LOPEZ" userId="097cf9e1-82d2-49cc-90a4-6ebf540ba52d" providerId="ADAL" clId="{BF9DB89E-E7C5-466B-ACA5-F28FB6B18EAD}" dt="2020-08-02T22:37:52.262" v="3935" actId="1076"/>
          <ac:grpSpMkLst>
            <pc:docMk/>
            <pc:sldMk cId="2029449206" sldId="272"/>
            <ac:grpSpMk id="42" creationId="{19322DF9-12C8-40B3-8FF1-17459D80C0BD}"/>
          </ac:grpSpMkLst>
        </pc:grpChg>
        <pc:grpChg chg="add mod">
          <ac:chgData name="MARIA DEL MAR ZAMORANO LOPEZ" userId="097cf9e1-82d2-49cc-90a4-6ebf540ba52d" providerId="ADAL" clId="{BF9DB89E-E7C5-466B-ACA5-F28FB6B18EAD}" dt="2020-08-02T22:37:58.963" v="3936" actId="1076"/>
          <ac:grpSpMkLst>
            <pc:docMk/>
            <pc:sldMk cId="2029449206" sldId="272"/>
            <ac:grpSpMk id="47" creationId="{74E2A207-C339-470A-BAAD-189C87B1078E}"/>
          </ac:grpSpMkLst>
        </pc:grpChg>
        <pc:grpChg chg="add mod">
          <ac:chgData name="MARIA DEL MAR ZAMORANO LOPEZ" userId="097cf9e1-82d2-49cc-90a4-6ebf540ba52d" providerId="ADAL" clId="{BF9DB89E-E7C5-466B-ACA5-F28FB6B18EAD}" dt="2020-08-02T22:37:30.220" v="3931" actId="164"/>
          <ac:grpSpMkLst>
            <pc:docMk/>
            <pc:sldMk cId="2029449206" sldId="272"/>
            <ac:grpSpMk id="54" creationId="{2CE7B619-DE6F-4F63-BFB1-3C34C8574B92}"/>
          </ac:grpSpMkLst>
        </pc:grpChg>
        <pc:grpChg chg="add mod">
          <ac:chgData name="MARIA DEL MAR ZAMORANO LOPEZ" userId="097cf9e1-82d2-49cc-90a4-6ebf540ba52d" providerId="ADAL" clId="{BF9DB89E-E7C5-466B-ACA5-F28FB6B18EAD}" dt="2020-08-02T22:37:30.220" v="3931" actId="164"/>
          <ac:grpSpMkLst>
            <pc:docMk/>
            <pc:sldMk cId="2029449206" sldId="272"/>
            <ac:grpSpMk id="60" creationId="{42C86CC9-2C63-493D-8D0D-F3D283C1BFDA}"/>
          </ac:grpSpMkLst>
        </pc:grpChg>
        <pc:grpChg chg="add del mod">
          <ac:chgData name="MARIA DEL MAR ZAMORANO LOPEZ" userId="097cf9e1-82d2-49cc-90a4-6ebf540ba52d" providerId="ADAL" clId="{BF9DB89E-E7C5-466B-ACA5-F28FB6B18EAD}" dt="2020-08-01T09:32:52.353" v="341" actId="478"/>
          <ac:grpSpMkLst>
            <pc:docMk/>
            <pc:sldMk cId="2029449206" sldId="272"/>
            <ac:grpSpMk id="61" creationId="{9756FE62-D46B-4E92-854D-B3EDD4A8E83C}"/>
          </ac:grpSpMkLst>
        </pc:grpChg>
        <pc:grpChg chg="add del mod">
          <ac:chgData name="MARIA DEL MAR ZAMORANO LOPEZ" userId="097cf9e1-82d2-49cc-90a4-6ebf540ba52d" providerId="ADAL" clId="{BF9DB89E-E7C5-466B-ACA5-F28FB6B18EAD}" dt="2020-08-01T09:33:13.008" v="345" actId="165"/>
          <ac:grpSpMkLst>
            <pc:docMk/>
            <pc:sldMk cId="2029449206" sldId="272"/>
            <ac:grpSpMk id="64" creationId="{988FA2F2-478D-4567-81F5-4BEAC7748B61}"/>
          </ac:grpSpMkLst>
        </pc:grpChg>
        <pc:grpChg chg="mod">
          <ac:chgData name="MARIA DEL MAR ZAMORANO LOPEZ" userId="097cf9e1-82d2-49cc-90a4-6ebf540ba52d" providerId="ADAL" clId="{BF9DB89E-E7C5-466B-ACA5-F28FB6B18EAD}" dt="2020-08-02T22:02:22.119" v="2481" actId="165"/>
          <ac:grpSpMkLst>
            <pc:docMk/>
            <pc:sldMk cId="2029449206" sldId="272"/>
            <ac:grpSpMk id="136" creationId="{5B35F23C-E95C-4ADB-A21F-14AF11F4F1D8}"/>
          </ac:grpSpMkLst>
        </pc:grpChg>
        <pc:picChg chg="mod">
          <ac:chgData name="MARIA DEL MAR ZAMORANO LOPEZ" userId="097cf9e1-82d2-49cc-90a4-6ebf540ba52d" providerId="ADAL" clId="{BF9DB89E-E7C5-466B-ACA5-F28FB6B18EAD}" dt="2020-08-02T22:37:30.220" v="3931" actId="164"/>
          <ac:picMkLst>
            <pc:docMk/>
            <pc:sldMk cId="2029449206" sldId="272"/>
            <ac:picMk id="6" creationId="{AA22B0BA-8CFC-400C-8478-C34A3C310A24}"/>
          </ac:picMkLst>
        </pc:picChg>
        <pc:cxnChg chg="add mod">
          <ac:chgData name="MARIA DEL MAR ZAMORANO LOPEZ" userId="097cf9e1-82d2-49cc-90a4-6ebf540ba52d" providerId="ADAL" clId="{BF9DB89E-E7C5-466B-ACA5-F28FB6B18EAD}" dt="2020-08-02T22:02:22.119" v="2481" actId="165"/>
          <ac:cxnSpMkLst>
            <pc:docMk/>
            <pc:sldMk cId="2029449206" sldId="272"/>
            <ac:cxnSpMk id="13" creationId="{11C5CADA-4DC4-44FD-B8C3-E45CC2970F34}"/>
          </ac:cxnSpMkLst>
        </pc:cxnChg>
        <pc:cxnChg chg="del">
          <ac:chgData name="MARIA DEL MAR ZAMORANO LOPEZ" userId="097cf9e1-82d2-49cc-90a4-6ebf540ba52d" providerId="ADAL" clId="{BF9DB89E-E7C5-466B-ACA5-F28FB6B18EAD}" dt="2020-07-30T16:53:54.758" v="26" actId="478"/>
          <ac:cxnSpMkLst>
            <pc:docMk/>
            <pc:sldMk cId="2029449206" sldId="272"/>
            <ac:cxnSpMk id="13" creationId="{A344E465-0C6F-4D05-B8D8-3B3FDACCA7DE}"/>
          </ac:cxnSpMkLst>
        </pc:cxnChg>
        <pc:cxnChg chg="del mod">
          <ac:chgData name="MARIA DEL MAR ZAMORANO LOPEZ" userId="097cf9e1-82d2-49cc-90a4-6ebf540ba52d" providerId="ADAL" clId="{BF9DB89E-E7C5-466B-ACA5-F28FB6B18EAD}" dt="2020-07-30T16:53:58.009" v="30" actId="478"/>
          <ac:cxnSpMkLst>
            <pc:docMk/>
            <pc:sldMk cId="2029449206" sldId="272"/>
            <ac:cxnSpMk id="20" creationId="{853C2F32-250E-4ECB-82E6-8D3AFFFD391B}"/>
          </ac:cxnSpMkLst>
        </pc:cxnChg>
        <pc:cxnChg chg="del">
          <ac:chgData name="MARIA DEL MAR ZAMORANO LOPEZ" userId="097cf9e1-82d2-49cc-90a4-6ebf540ba52d" providerId="ADAL" clId="{BF9DB89E-E7C5-466B-ACA5-F28FB6B18EAD}" dt="2020-07-30T16:53:55.881" v="27" actId="478"/>
          <ac:cxnSpMkLst>
            <pc:docMk/>
            <pc:sldMk cId="2029449206" sldId="272"/>
            <ac:cxnSpMk id="23" creationId="{40BEEDF9-D885-48D4-BA3C-60104E2DAC1C}"/>
          </ac:cxnSpMkLst>
        </pc:cxnChg>
        <pc:cxnChg chg="add mod">
          <ac:chgData name="MARIA DEL MAR ZAMORANO LOPEZ" userId="097cf9e1-82d2-49cc-90a4-6ebf540ba52d" providerId="ADAL" clId="{BF9DB89E-E7C5-466B-ACA5-F28FB6B18EAD}" dt="2020-08-02T22:02:22.119" v="2481" actId="165"/>
          <ac:cxnSpMkLst>
            <pc:docMk/>
            <pc:sldMk cId="2029449206" sldId="272"/>
            <ac:cxnSpMk id="24" creationId="{42F498FC-61B4-4819-A120-5DB4A7F39659}"/>
          </ac:cxnSpMkLst>
        </pc:cxnChg>
        <pc:cxnChg chg="add del mod">
          <ac:chgData name="MARIA DEL MAR ZAMORANO LOPEZ" userId="097cf9e1-82d2-49cc-90a4-6ebf540ba52d" providerId="ADAL" clId="{BF9DB89E-E7C5-466B-ACA5-F28FB6B18EAD}" dt="2020-08-01T09:30:36.021" v="322" actId="478"/>
          <ac:cxnSpMkLst>
            <pc:docMk/>
            <pc:sldMk cId="2029449206" sldId="272"/>
            <ac:cxnSpMk id="25" creationId="{B6DB16D3-552F-4573-BCB7-C3416025A167}"/>
          </ac:cxnSpMkLst>
        </pc:cxnChg>
        <pc:cxnChg chg="del">
          <ac:chgData name="MARIA DEL MAR ZAMORANO LOPEZ" userId="097cf9e1-82d2-49cc-90a4-6ebf540ba52d" providerId="ADAL" clId="{BF9DB89E-E7C5-466B-ACA5-F28FB6B18EAD}" dt="2020-07-30T16:53:56.382" v="28" actId="478"/>
          <ac:cxnSpMkLst>
            <pc:docMk/>
            <pc:sldMk cId="2029449206" sldId="272"/>
            <ac:cxnSpMk id="25" creationId="{C48C392C-E86A-42CD-918D-D9B539981726}"/>
          </ac:cxnSpMkLst>
        </pc:cxnChg>
        <pc:cxnChg chg="add mod">
          <ac:chgData name="MARIA DEL MAR ZAMORANO LOPEZ" userId="097cf9e1-82d2-49cc-90a4-6ebf540ba52d" providerId="ADAL" clId="{BF9DB89E-E7C5-466B-ACA5-F28FB6B18EAD}" dt="2020-08-02T22:02:22.119" v="2481" actId="165"/>
          <ac:cxnSpMkLst>
            <pc:docMk/>
            <pc:sldMk cId="2029449206" sldId="272"/>
            <ac:cxnSpMk id="26" creationId="{91016BFD-E2C2-48FC-8E35-BEFBFB69E625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37:37.623" v="3932" actId="164"/>
          <ac:cxnSpMkLst>
            <pc:docMk/>
            <pc:sldMk cId="2029449206" sldId="272"/>
            <ac:cxnSpMk id="29" creationId="{E703C1CA-F995-41F6-BCB9-474114475F51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37:37.623" v="3932" actId="164"/>
          <ac:cxnSpMkLst>
            <pc:docMk/>
            <pc:sldMk cId="2029449206" sldId="272"/>
            <ac:cxnSpMk id="30" creationId="{2203BEC0-05CE-47D2-AE69-37C4F3CF3FA6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37:37.623" v="3932" actId="164"/>
          <ac:cxnSpMkLst>
            <pc:docMk/>
            <pc:sldMk cId="2029449206" sldId="272"/>
            <ac:cxnSpMk id="31" creationId="{88036770-4F0A-4844-8FA8-51CA1F2BA0AE}"/>
          </ac:cxnSpMkLst>
        </pc:cxnChg>
        <pc:cxnChg chg="add del mod">
          <ac:chgData name="MARIA DEL MAR ZAMORANO LOPEZ" userId="097cf9e1-82d2-49cc-90a4-6ebf540ba52d" providerId="ADAL" clId="{BF9DB89E-E7C5-466B-ACA5-F28FB6B18EAD}" dt="2020-08-01T09:26:40.408" v="267" actId="478"/>
          <ac:cxnSpMkLst>
            <pc:docMk/>
            <pc:sldMk cId="2029449206" sldId="272"/>
            <ac:cxnSpMk id="33" creationId="{4EFD140A-EB67-4724-996B-0003E6562EDC}"/>
          </ac:cxnSpMkLst>
        </pc:cxnChg>
        <pc:cxnChg chg="del mod">
          <ac:chgData name="MARIA DEL MAR ZAMORANO LOPEZ" userId="097cf9e1-82d2-49cc-90a4-6ebf540ba52d" providerId="ADAL" clId="{BF9DB89E-E7C5-466B-ACA5-F28FB6B18EAD}" dt="2020-07-30T16:53:40.637" v="22" actId="478"/>
          <ac:cxnSpMkLst>
            <pc:docMk/>
            <pc:sldMk cId="2029449206" sldId="272"/>
            <ac:cxnSpMk id="33" creationId="{C41741E8-F921-44B6-962C-03D440BD990D}"/>
          </ac:cxnSpMkLst>
        </pc:cxnChg>
        <pc:cxnChg chg="del mod">
          <ac:chgData name="MARIA DEL MAR ZAMORANO LOPEZ" userId="097cf9e1-82d2-49cc-90a4-6ebf540ba52d" providerId="ADAL" clId="{BF9DB89E-E7C5-466B-ACA5-F28FB6B18EAD}" dt="2020-07-30T16:53:40.637" v="22" actId="478"/>
          <ac:cxnSpMkLst>
            <pc:docMk/>
            <pc:sldMk cId="2029449206" sldId="272"/>
            <ac:cxnSpMk id="35" creationId="{786C4044-6952-4571-9EEC-57207935F6EB}"/>
          </ac:cxnSpMkLst>
        </pc:cxnChg>
        <pc:cxnChg chg="add del mod">
          <ac:chgData name="MARIA DEL MAR ZAMORANO LOPEZ" userId="097cf9e1-82d2-49cc-90a4-6ebf540ba52d" providerId="ADAL" clId="{BF9DB89E-E7C5-466B-ACA5-F28FB6B18EAD}" dt="2020-08-01T09:26:38.452" v="266" actId="478"/>
          <ac:cxnSpMkLst>
            <pc:docMk/>
            <pc:sldMk cId="2029449206" sldId="272"/>
            <ac:cxnSpMk id="37" creationId="{DBB3F7B3-5F57-4A91-98B1-6C5BC6D2513E}"/>
          </ac:cxnSpMkLst>
        </pc:cxnChg>
        <pc:cxnChg chg="add del mod">
          <ac:chgData name="MARIA DEL MAR ZAMORANO LOPEZ" userId="097cf9e1-82d2-49cc-90a4-6ebf540ba52d" providerId="ADAL" clId="{BF9DB89E-E7C5-466B-ACA5-F28FB6B18EAD}" dt="2020-08-01T09:26:42.147" v="268" actId="478"/>
          <ac:cxnSpMkLst>
            <pc:docMk/>
            <pc:sldMk cId="2029449206" sldId="272"/>
            <ac:cxnSpMk id="39" creationId="{71927170-8CE0-4764-9311-A04209C1B536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37:37.623" v="3932" actId="164"/>
          <ac:cxnSpMkLst>
            <pc:docMk/>
            <pc:sldMk cId="2029449206" sldId="272"/>
            <ac:cxnSpMk id="43" creationId="{3A617656-DE36-4956-BDAD-078E383CDD42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50" creationId="{9CD78460-570B-406C-9207-B0F8832A88B8}"/>
          </ac:cxnSpMkLst>
        </pc:cxnChg>
        <pc:cxnChg chg="del mod">
          <ac:chgData name="MARIA DEL MAR ZAMORANO LOPEZ" userId="097cf9e1-82d2-49cc-90a4-6ebf540ba52d" providerId="ADAL" clId="{BF9DB89E-E7C5-466B-ACA5-F28FB6B18EAD}" dt="2020-08-01T09:25:50.523" v="196" actId="478"/>
          <ac:cxnSpMkLst>
            <pc:docMk/>
            <pc:sldMk cId="2029449206" sldId="272"/>
            <ac:cxnSpMk id="53" creationId="{864887D6-94FF-434B-AA3C-973156BE4C70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55" creationId="{6E5C16FB-09EF-4F0F-B8F8-2F3EBC9D1FF2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57" creationId="{FAFD9521-AC82-4CA4-9DD6-610A9CE1E404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59" creationId="{B2365D85-F320-40BD-9080-4DFB83180DD2}"/>
          </ac:cxnSpMkLst>
        </pc:cxnChg>
        <pc:cxnChg chg="mod">
          <ac:chgData name="MARIA DEL MAR ZAMORANO LOPEZ" userId="097cf9e1-82d2-49cc-90a4-6ebf540ba52d" providerId="ADAL" clId="{BF9DB89E-E7C5-466B-ACA5-F28FB6B18EAD}" dt="2020-08-01T09:32:28.868" v="333"/>
          <ac:cxnSpMkLst>
            <pc:docMk/>
            <pc:sldMk cId="2029449206" sldId="272"/>
            <ac:cxnSpMk id="62" creationId="{0D64CDA8-FD7F-445A-9531-C0C52DE735E0}"/>
          </ac:cxnSpMkLst>
        </pc:cxnChg>
        <pc:cxnChg chg="mod topLvl">
          <ac:chgData name="MARIA DEL MAR ZAMORANO LOPEZ" userId="097cf9e1-82d2-49cc-90a4-6ebf540ba52d" providerId="ADAL" clId="{BF9DB89E-E7C5-466B-ACA5-F28FB6B18EAD}" dt="2020-08-02T22:37:37.623" v="3932" actId="164"/>
          <ac:cxnSpMkLst>
            <pc:docMk/>
            <pc:sldMk cId="2029449206" sldId="272"/>
            <ac:cxnSpMk id="66" creationId="{D875FD01-1FD1-40D4-AB61-099BE528A433}"/>
          </ac:cxnSpMkLst>
        </pc:cxnChg>
        <pc:cxnChg chg="del mod">
          <ac:chgData name="MARIA DEL MAR ZAMORANO LOPEZ" userId="097cf9e1-82d2-49cc-90a4-6ebf540ba52d" providerId="ADAL" clId="{BF9DB89E-E7C5-466B-ACA5-F28FB6B18EAD}" dt="2020-07-30T16:53:40.637" v="22" actId="478"/>
          <ac:cxnSpMkLst>
            <pc:docMk/>
            <pc:sldMk cId="2029449206" sldId="272"/>
            <ac:cxnSpMk id="67" creationId="{2FB3C2CF-22A5-4D09-AB01-28424783ED46}"/>
          </ac:cxnSpMkLst>
        </pc:cxnChg>
        <pc:cxnChg chg="del mod">
          <ac:chgData name="MARIA DEL MAR ZAMORANO LOPEZ" userId="097cf9e1-82d2-49cc-90a4-6ebf540ba52d" providerId="ADAL" clId="{BF9DB89E-E7C5-466B-ACA5-F28FB6B18EAD}" dt="2020-07-30T16:53:40.637" v="22" actId="478"/>
          <ac:cxnSpMkLst>
            <pc:docMk/>
            <pc:sldMk cId="2029449206" sldId="272"/>
            <ac:cxnSpMk id="69" creationId="{8C8F273A-EBFC-4826-9AAB-373357C2E80B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76" creationId="{2141F91D-A398-48D5-AAF0-12C5FCB8B187}"/>
          </ac:cxnSpMkLst>
        </pc:cxnChg>
        <pc:cxnChg chg="del mod">
          <ac:chgData name="MARIA DEL MAR ZAMORANO LOPEZ" userId="097cf9e1-82d2-49cc-90a4-6ebf540ba52d" providerId="ADAL" clId="{BF9DB89E-E7C5-466B-ACA5-F28FB6B18EAD}" dt="2020-07-30T16:53:40.637" v="22" actId="478"/>
          <ac:cxnSpMkLst>
            <pc:docMk/>
            <pc:sldMk cId="2029449206" sldId="272"/>
            <ac:cxnSpMk id="77" creationId="{FED10C16-810B-48D1-84F0-70AA4EFF2F10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78" creationId="{5C7A4110-0658-4FA9-B499-0F598B4D8311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84" creationId="{B3B928F8-736F-4CDA-92D2-F5362B94AAFD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87" creationId="{DE6BD4D2-75A5-4EBD-82AC-9CDE64A71DF0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127" creationId="{85F4A052-A995-489A-99DE-EDB4538AEF39}"/>
          </ac:cxnSpMkLst>
        </pc:cxnChg>
      </pc:sldChg>
      <pc:sldChg chg="addSp delSp modSp add del mod">
        <pc:chgData name="MARIA DEL MAR ZAMORANO LOPEZ" userId="097cf9e1-82d2-49cc-90a4-6ebf540ba52d" providerId="ADAL" clId="{BF9DB89E-E7C5-466B-ACA5-F28FB6B18EAD}" dt="2020-08-02T23:10:30.404" v="4746" actId="1076"/>
        <pc:sldMkLst>
          <pc:docMk/>
          <pc:sldMk cId="2553814928" sldId="274"/>
        </pc:sldMkLst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" creationId="{0BEC87F6-8D63-462A-81A1-8BED86B0B4B4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3" creationId="{B210DD28-F87E-4E4B-88E5-5EC8F4C229B8}"/>
          </ac:spMkLst>
        </pc:spChg>
        <pc:spChg chg="del">
          <ac:chgData name="MARIA DEL MAR ZAMORANO LOPEZ" userId="097cf9e1-82d2-49cc-90a4-6ebf540ba52d" providerId="ADAL" clId="{BF9DB89E-E7C5-466B-ACA5-F28FB6B18EAD}" dt="2020-08-01T09:53:01.340" v="453" actId="478"/>
          <ac:spMkLst>
            <pc:docMk/>
            <pc:sldMk cId="2553814928" sldId="274"/>
            <ac:spMk id="4" creationId="{2FE87D87-4303-44A5-9D95-E7599BBEECD7}"/>
          </ac:spMkLst>
        </pc:spChg>
        <pc:spChg chg="add mod">
          <ac:chgData name="MARIA DEL MAR ZAMORANO LOPEZ" userId="097cf9e1-82d2-49cc-90a4-6ebf540ba52d" providerId="ADAL" clId="{BF9DB89E-E7C5-466B-ACA5-F28FB6B18EAD}" dt="2020-08-02T18:39:14.733" v="1779" actId="20577"/>
          <ac:spMkLst>
            <pc:docMk/>
            <pc:sldMk cId="2553814928" sldId="274"/>
            <ac:spMk id="4" creationId="{81FFDDA2-C9FE-41A2-8D1C-77381F9F1714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5" creationId="{F045B273-35EC-4FF9-BD9A-6DF3FA0B1620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7" creationId="{1D7DE174-72F7-4D45-A3F8-581710BE2C65}"/>
          </ac:spMkLst>
        </pc:spChg>
        <pc:spChg chg="del">
          <ac:chgData name="MARIA DEL MAR ZAMORANO LOPEZ" userId="097cf9e1-82d2-49cc-90a4-6ebf540ba52d" providerId="ADAL" clId="{BF9DB89E-E7C5-466B-ACA5-F28FB6B18EAD}" dt="2020-08-01T09:39:24.068" v="384" actId="478"/>
          <ac:spMkLst>
            <pc:docMk/>
            <pc:sldMk cId="2553814928" sldId="274"/>
            <ac:spMk id="8" creationId="{525F39CC-05A6-4B74-93C1-22ACDB8618DD}"/>
          </ac:spMkLst>
        </pc:spChg>
        <pc:spChg chg="del mod">
          <ac:chgData name="MARIA DEL MAR ZAMORANO LOPEZ" userId="097cf9e1-82d2-49cc-90a4-6ebf540ba52d" providerId="ADAL" clId="{BF9DB89E-E7C5-466B-ACA5-F28FB6B18EAD}" dt="2020-08-02T22:53:15.071" v="4379" actId="478"/>
          <ac:spMkLst>
            <pc:docMk/>
            <pc:sldMk cId="2553814928" sldId="274"/>
            <ac:spMk id="9" creationId="{D0777E35-7BE3-4299-A81A-CC089BD6CE92}"/>
          </ac:spMkLst>
        </pc:spChg>
        <pc:spChg chg="del">
          <ac:chgData name="MARIA DEL MAR ZAMORANO LOPEZ" userId="097cf9e1-82d2-49cc-90a4-6ebf540ba52d" providerId="ADAL" clId="{BF9DB89E-E7C5-466B-ACA5-F28FB6B18EAD}" dt="2020-08-01T09:49:28.425" v="420" actId="478"/>
          <ac:spMkLst>
            <pc:docMk/>
            <pc:sldMk cId="2553814928" sldId="274"/>
            <ac:spMk id="10" creationId="{2975AAB8-D0E9-4989-BA0B-4DD6D8F0DB39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11" creationId="{1A2852AC-20F6-4E8B-8CD8-82D9496BEB5D}"/>
          </ac:spMkLst>
        </pc:spChg>
        <pc:spChg chg="del">
          <ac:chgData name="MARIA DEL MAR ZAMORANO LOPEZ" userId="097cf9e1-82d2-49cc-90a4-6ebf540ba52d" providerId="ADAL" clId="{BF9DB89E-E7C5-466B-ACA5-F28FB6B18EAD}" dt="2020-08-01T09:49:18.907" v="415" actId="478"/>
          <ac:spMkLst>
            <pc:docMk/>
            <pc:sldMk cId="2553814928" sldId="274"/>
            <ac:spMk id="12" creationId="{D598C3CC-667B-4745-B152-0D5B3D694FB2}"/>
          </ac:spMkLst>
        </pc:spChg>
        <pc:spChg chg="del">
          <ac:chgData name="MARIA DEL MAR ZAMORANO LOPEZ" userId="097cf9e1-82d2-49cc-90a4-6ebf540ba52d" providerId="ADAL" clId="{BF9DB89E-E7C5-466B-ACA5-F28FB6B18EAD}" dt="2020-08-01T13:50:53.109" v="798" actId="478"/>
          <ac:spMkLst>
            <pc:docMk/>
            <pc:sldMk cId="2553814928" sldId="274"/>
            <ac:spMk id="13" creationId="{82812CEB-093B-43E1-B2BA-A544EDB10A5E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17" creationId="{C2C44F5E-F971-4C63-9988-7264E65FF19E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19" creationId="{68DAC546-C609-4E03-8E65-E2554AAE8AAD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1" creationId="{FBFEE03D-97FC-4795-909C-A40DD77703EB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2" creationId="{36854365-D6FE-490C-BB05-2F656DCB5E69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3" creationId="{DF895CC0-A1B9-425F-80DD-23CB50DCE1BF}"/>
          </ac:spMkLst>
        </pc:spChg>
        <pc:spChg chg="del">
          <ac:chgData name="MARIA DEL MAR ZAMORANO LOPEZ" userId="097cf9e1-82d2-49cc-90a4-6ebf540ba52d" providerId="ADAL" clId="{BF9DB89E-E7C5-466B-ACA5-F28FB6B18EAD}" dt="2020-08-01T09:39:11.361" v="377" actId="478"/>
          <ac:spMkLst>
            <pc:docMk/>
            <pc:sldMk cId="2553814928" sldId="274"/>
            <ac:spMk id="24" creationId="{4314389F-31A0-46F0-9AC6-F81187E622DA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8" creationId="{656F4F6D-A94E-4F2A-934A-4B29BA99AD35}"/>
          </ac:spMkLst>
        </pc:spChg>
        <pc:spChg chg="add del mod or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9" creationId="{DE96C5A7-0017-4530-BD6C-DBCCA8A3B908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35" creationId="{E52CE12E-88D2-4AE0-B453-700BE68A5792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36" creationId="{33E66932-0578-4DDE-BF1E-55CF32AA6446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37" creationId="{3BCB54ED-D018-4D2C-83BA-898A626593B5}"/>
          </ac:spMkLst>
        </pc:spChg>
        <pc:spChg chg="mod">
          <ac:chgData name="MARIA DEL MAR ZAMORANO LOPEZ" userId="097cf9e1-82d2-49cc-90a4-6ebf540ba52d" providerId="ADAL" clId="{BF9DB89E-E7C5-466B-ACA5-F28FB6B18EAD}" dt="2020-08-02T23:06:11.467" v="4700" actId="1076"/>
          <ac:spMkLst>
            <pc:docMk/>
            <pc:sldMk cId="2553814928" sldId="274"/>
            <ac:spMk id="40" creationId="{52B1C3F0-1028-4869-A1FB-D73D1FE1420B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42" creationId="{24603D3C-5B45-401A-B03A-3C25D1760682}"/>
          </ac:spMkLst>
        </pc:spChg>
        <pc:spChg chg="del mod">
          <ac:chgData name="MARIA DEL MAR ZAMORANO LOPEZ" userId="097cf9e1-82d2-49cc-90a4-6ebf540ba52d" providerId="ADAL" clId="{BF9DB89E-E7C5-466B-ACA5-F28FB6B18EAD}" dt="2020-08-02T22:53:15.071" v="4379" actId="478"/>
          <ac:spMkLst>
            <pc:docMk/>
            <pc:sldMk cId="2553814928" sldId="274"/>
            <ac:spMk id="44" creationId="{5714D556-5D22-4A06-9FD9-E2DBA2B9B487}"/>
          </ac:spMkLst>
        </pc:spChg>
        <pc:spChg chg="del mod">
          <ac:chgData name="MARIA DEL MAR ZAMORANO LOPEZ" userId="097cf9e1-82d2-49cc-90a4-6ebf540ba52d" providerId="ADAL" clId="{BF9DB89E-E7C5-466B-ACA5-F28FB6B18EAD}" dt="2020-08-02T22:53:10.790" v="4376" actId="478"/>
          <ac:spMkLst>
            <pc:docMk/>
            <pc:sldMk cId="2553814928" sldId="274"/>
            <ac:spMk id="47" creationId="{D4C4819E-47B8-4F4D-843F-EA498068F851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48" creationId="{4520C5AF-5F7C-41C4-90EB-367D2FFF3A90}"/>
          </ac:spMkLst>
        </pc:spChg>
        <pc:spChg chg="mod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49" creationId="{BF90E1D8-9DC1-47EC-B498-9D80D8771DD8}"/>
          </ac:spMkLst>
        </pc:spChg>
        <pc:spChg chg="del">
          <ac:chgData name="MARIA DEL MAR ZAMORANO LOPEZ" userId="097cf9e1-82d2-49cc-90a4-6ebf540ba52d" providerId="ADAL" clId="{BF9DB89E-E7C5-466B-ACA5-F28FB6B18EAD}" dt="2020-08-01T13:51:07.409" v="800" actId="478"/>
          <ac:spMkLst>
            <pc:docMk/>
            <pc:sldMk cId="2553814928" sldId="274"/>
            <ac:spMk id="50" creationId="{BEFEABFB-CCE6-4920-920D-713FCC020099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51" creationId="{E7728C6B-C9C8-48B5-93F5-7B26D08642B9}"/>
          </ac:spMkLst>
        </pc:spChg>
        <pc:spChg chg="mod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52" creationId="{0B5AAB57-155A-42C7-B58C-1D5C34773A53}"/>
          </ac:spMkLst>
        </pc:spChg>
        <pc:spChg chg="del">
          <ac:chgData name="MARIA DEL MAR ZAMORANO LOPEZ" userId="097cf9e1-82d2-49cc-90a4-6ebf540ba52d" providerId="ADAL" clId="{BF9DB89E-E7C5-466B-ACA5-F28FB6B18EAD}" dt="2020-08-01T13:51:13.851" v="803" actId="478"/>
          <ac:spMkLst>
            <pc:docMk/>
            <pc:sldMk cId="2553814928" sldId="274"/>
            <ac:spMk id="53" creationId="{CA5F3482-90B3-4213-BFA9-8A1AFC6B5E11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59" creationId="{7B934ABE-B7E0-4418-9E9A-52EFFCEB58E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60" creationId="{5B49E738-89AA-4D15-AC0F-DFE6B09CBB8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61" creationId="{8F38DFC7-A0BF-4276-AF56-0B896A1B52CB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62" creationId="{234FB136-EEAD-408D-9A04-D625E6A971A5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65" creationId="{C0714183-9326-4695-A781-D8F940364784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67" creationId="{9F16E50A-5B1D-45FF-9CD3-0AA35009DBA9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68" creationId="{84E36F1F-6DB2-4F13-A8A8-24C7E05828A8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69" creationId="{3CD9B450-C0C9-4034-BE12-75053AE5F2C2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70" creationId="{90B5DF8C-6795-43AF-A22E-1F7CCB44B0F6}"/>
          </ac:spMkLst>
        </pc:spChg>
        <pc:spChg chg="del">
          <ac:chgData name="MARIA DEL MAR ZAMORANO LOPEZ" userId="097cf9e1-82d2-49cc-90a4-6ebf540ba52d" providerId="ADAL" clId="{BF9DB89E-E7C5-466B-ACA5-F28FB6B18EAD}" dt="2020-08-01T13:51:04.496" v="799" actId="478"/>
          <ac:spMkLst>
            <pc:docMk/>
            <pc:sldMk cId="2553814928" sldId="274"/>
            <ac:spMk id="71" creationId="{072E528C-EC52-429F-94ED-44F07780D61F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72" creationId="{BFC020CA-767F-45A4-B697-2BFD8901B565}"/>
          </ac:spMkLst>
        </pc:spChg>
        <pc:spChg chg="del">
          <ac:chgData name="MARIA DEL MAR ZAMORANO LOPEZ" userId="097cf9e1-82d2-49cc-90a4-6ebf540ba52d" providerId="ADAL" clId="{BF9DB89E-E7C5-466B-ACA5-F28FB6B18EAD}" dt="2020-08-01T13:51:04.496" v="799" actId="478"/>
          <ac:spMkLst>
            <pc:docMk/>
            <pc:sldMk cId="2553814928" sldId="274"/>
            <ac:spMk id="73" creationId="{5B6B2E3D-F3FE-4423-B751-9D8BA47C87F3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76" creationId="{D31B260F-C58C-44C7-826D-C4E79B964079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77" creationId="{40B0BBDD-E5B4-4CBF-AC16-872D4E74E1DF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78" creationId="{E17EA89C-AB1D-4145-90B1-E4D8CBD7D234}"/>
          </ac:spMkLst>
        </pc:spChg>
        <pc:spChg chg="del mod">
          <ac:chgData name="MARIA DEL MAR ZAMORANO LOPEZ" userId="097cf9e1-82d2-49cc-90a4-6ebf540ba52d" providerId="ADAL" clId="{BF9DB89E-E7C5-466B-ACA5-F28FB6B18EAD}" dt="2020-08-02T22:53:13.174" v="4378" actId="478"/>
          <ac:spMkLst>
            <pc:docMk/>
            <pc:sldMk cId="2553814928" sldId="274"/>
            <ac:spMk id="79" creationId="{FF1F5DAE-709E-4EE5-B3E3-1CB3222A9197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80" creationId="{7836E18F-4EEF-4096-AF37-037AFD2FA7BE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82" creationId="{386EA3A1-CDC4-47D4-B939-97C0C10F63FE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84" creationId="{1B583CA6-9C00-4C1A-8E95-1479E94BC5D4}"/>
          </ac:spMkLst>
        </pc:spChg>
        <pc:spChg chg="del mod">
          <ac:chgData name="MARIA DEL MAR ZAMORANO LOPEZ" userId="097cf9e1-82d2-49cc-90a4-6ebf540ba52d" providerId="ADAL" clId="{BF9DB89E-E7C5-466B-ACA5-F28FB6B18EAD}" dt="2020-08-02T22:53:12.366" v="4377" actId="478"/>
          <ac:spMkLst>
            <pc:docMk/>
            <pc:sldMk cId="2553814928" sldId="274"/>
            <ac:spMk id="85" creationId="{E2C9AAB5-6FD4-48A1-807B-8F20CC4D6CF7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86" creationId="{03A77371-7964-42F4-9311-2802C20BA69E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88" creationId="{8AFD8A0C-9E2E-4095-8884-592BDBBEBD8C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90" creationId="{89327FDA-3456-413C-9251-1B89363ED704}"/>
          </ac:spMkLst>
        </pc:spChg>
        <pc:spChg chg="del">
          <ac:chgData name="MARIA DEL MAR ZAMORANO LOPEZ" userId="097cf9e1-82d2-49cc-90a4-6ebf540ba52d" providerId="ADAL" clId="{BF9DB89E-E7C5-466B-ACA5-F28FB6B18EAD}" dt="2020-08-01T13:51:04.496" v="799" actId="478"/>
          <ac:spMkLst>
            <pc:docMk/>
            <pc:sldMk cId="2553814928" sldId="274"/>
            <ac:spMk id="97" creationId="{92105991-8C11-4AED-B1FC-4B23AF9549DD}"/>
          </ac:spMkLst>
        </pc:spChg>
        <pc:spChg chg="del">
          <ac:chgData name="MARIA DEL MAR ZAMORANO LOPEZ" userId="097cf9e1-82d2-49cc-90a4-6ebf540ba52d" providerId="ADAL" clId="{BF9DB89E-E7C5-466B-ACA5-F28FB6B18EAD}" dt="2020-08-01T13:51:04.496" v="799" actId="478"/>
          <ac:spMkLst>
            <pc:docMk/>
            <pc:sldMk cId="2553814928" sldId="274"/>
            <ac:spMk id="98" creationId="{20B72EF8-E46B-4D09-AEE8-422013DD8FC0}"/>
          </ac:spMkLst>
        </pc:spChg>
        <pc:spChg chg="del">
          <ac:chgData name="MARIA DEL MAR ZAMORANO LOPEZ" userId="097cf9e1-82d2-49cc-90a4-6ebf540ba52d" providerId="ADAL" clId="{BF9DB89E-E7C5-466B-ACA5-F28FB6B18EAD}" dt="2020-08-01T13:51:04.496" v="799" actId="478"/>
          <ac:spMkLst>
            <pc:docMk/>
            <pc:sldMk cId="2553814928" sldId="274"/>
            <ac:spMk id="99" creationId="{A1C5E3B9-2951-4E83-8B01-D8C1B69B1182}"/>
          </ac:spMkLst>
        </pc:spChg>
        <pc:spChg chg="del">
          <ac:chgData name="MARIA DEL MAR ZAMORANO LOPEZ" userId="097cf9e1-82d2-49cc-90a4-6ebf540ba52d" providerId="ADAL" clId="{BF9DB89E-E7C5-466B-ACA5-F28FB6B18EAD}" dt="2020-08-01T13:51:04.496" v="799" actId="478"/>
          <ac:spMkLst>
            <pc:docMk/>
            <pc:sldMk cId="2553814928" sldId="274"/>
            <ac:spMk id="105" creationId="{6E1D4AA9-BC35-4082-85BA-A0A034EC3BF8}"/>
          </ac:spMkLst>
        </pc:spChg>
        <pc:spChg chg="add del mod or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128" creationId="{4782C313-7A37-4198-8A4B-A3A76D5399FD}"/>
          </ac:spMkLst>
        </pc:spChg>
        <pc:spChg chg="add del mod or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130" creationId="{C962356E-A7EB-4D4C-979D-2D90AD524C28}"/>
          </ac:spMkLst>
        </pc:spChg>
        <pc:spChg chg="mod">
          <ac:chgData name="MARIA DEL MAR ZAMORANO LOPEZ" userId="097cf9e1-82d2-49cc-90a4-6ebf540ba52d" providerId="ADAL" clId="{BF9DB89E-E7C5-466B-ACA5-F28FB6B18EAD}" dt="2020-08-01T16:54:45.923" v="1001"/>
          <ac:spMkLst>
            <pc:docMk/>
            <pc:sldMk cId="2553814928" sldId="274"/>
            <ac:spMk id="132" creationId="{9F5D52DD-AC93-4B95-926B-4CC0E9A2A1C3}"/>
          </ac:spMkLst>
        </pc:spChg>
        <pc:spChg chg="mod">
          <ac:chgData name="MARIA DEL MAR ZAMORANO LOPEZ" userId="097cf9e1-82d2-49cc-90a4-6ebf540ba52d" providerId="ADAL" clId="{BF9DB89E-E7C5-466B-ACA5-F28FB6B18EAD}" dt="2020-08-01T16:54:45.923" v="1001"/>
          <ac:spMkLst>
            <pc:docMk/>
            <pc:sldMk cId="2553814928" sldId="274"/>
            <ac:spMk id="133" creationId="{677D87AD-F8EA-41DB-BB61-1E3923405E24}"/>
          </ac:spMkLst>
        </pc:spChg>
        <pc:spChg chg="mod">
          <ac:chgData name="MARIA DEL MAR ZAMORANO LOPEZ" userId="097cf9e1-82d2-49cc-90a4-6ebf540ba52d" providerId="ADAL" clId="{BF9DB89E-E7C5-466B-ACA5-F28FB6B18EAD}" dt="2020-08-01T16:55:02.595" v="1006"/>
          <ac:spMkLst>
            <pc:docMk/>
            <pc:sldMk cId="2553814928" sldId="274"/>
            <ac:spMk id="135" creationId="{EC69C3D5-17EF-4A37-9CD3-FE2E8B603402}"/>
          </ac:spMkLst>
        </pc:spChg>
        <pc:spChg chg="mod">
          <ac:chgData name="MARIA DEL MAR ZAMORANO LOPEZ" userId="097cf9e1-82d2-49cc-90a4-6ebf540ba52d" providerId="ADAL" clId="{BF9DB89E-E7C5-466B-ACA5-F28FB6B18EAD}" dt="2020-08-01T16:55:02.595" v="1006"/>
          <ac:spMkLst>
            <pc:docMk/>
            <pc:sldMk cId="2553814928" sldId="274"/>
            <ac:spMk id="136" creationId="{A51EB103-51A6-4EE9-9FD2-792307C31D68}"/>
          </ac:spMkLst>
        </pc:spChg>
        <pc:spChg chg="mod">
          <ac:chgData name="MARIA DEL MAR ZAMORANO LOPEZ" userId="097cf9e1-82d2-49cc-90a4-6ebf540ba52d" providerId="ADAL" clId="{BF9DB89E-E7C5-466B-ACA5-F28FB6B18EAD}" dt="2020-08-01T16:55:13.665" v="1010"/>
          <ac:spMkLst>
            <pc:docMk/>
            <pc:sldMk cId="2553814928" sldId="274"/>
            <ac:spMk id="138" creationId="{020E171B-E6B0-4259-9ED0-78F7F53611B9}"/>
          </ac:spMkLst>
        </pc:spChg>
        <pc:spChg chg="mod">
          <ac:chgData name="MARIA DEL MAR ZAMORANO LOPEZ" userId="097cf9e1-82d2-49cc-90a4-6ebf540ba52d" providerId="ADAL" clId="{BF9DB89E-E7C5-466B-ACA5-F28FB6B18EAD}" dt="2020-08-01T16:55:13.665" v="1010"/>
          <ac:spMkLst>
            <pc:docMk/>
            <pc:sldMk cId="2553814928" sldId="274"/>
            <ac:spMk id="139" creationId="{2878F575-FF12-4027-AA76-035F95C078E8}"/>
          </ac:spMkLst>
        </pc:spChg>
        <pc:spChg chg="mod">
          <ac:chgData name="MARIA DEL MAR ZAMORANO LOPEZ" userId="097cf9e1-82d2-49cc-90a4-6ebf540ba52d" providerId="ADAL" clId="{BF9DB89E-E7C5-466B-ACA5-F28FB6B18EAD}" dt="2020-08-01T16:55:16.672" v="1012"/>
          <ac:spMkLst>
            <pc:docMk/>
            <pc:sldMk cId="2553814928" sldId="274"/>
            <ac:spMk id="141" creationId="{671F441F-532C-41C1-833F-42FC0187C06C}"/>
          </ac:spMkLst>
        </pc:spChg>
        <pc:spChg chg="add del mod">
          <ac:chgData name="MARIA DEL MAR ZAMORANO LOPEZ" userId="097cf9e1-82d2-49cc-90a4-6ebf540ba52d" providerId="ADAL" clId="{BF9DB89E-E7C5-466B-ACA5-F28FB6B18EAD}" dt="2020-08-01T09:54:12.158" v="476" actId="478"/>
          <ac:spMkLst>
            <pc:docMk/>
            <pc:sldMk cId="2553814928" sldId="274"/>
            <ac:spMk id="141" creationId="{85E430AD-3208-4BAB-9687-C23F555376C1}"/>
          </ac:spMkLst>
        </pc:spChg>
        <pc:spChg chg="mod">
          <ac:chgData name="MARIA DEL MAR ZAMORANO LOPEZ" userId="097cf9e1-82d2-49cc-90a4-6ebf540ba52d" providerId="ADAL" clId="{BF9DB89E-E7C5-466B-ACA5-F28FB6B18EAD}" dt="2020-08-01T16:55:16.672" v="1012"/>
          <ac:spMkLst>
            <pc:docMk/>
            <pc:sldMk cId="2553814928" sldId="274"/>
            <ac:spMk id="142" creationId="{3A52C77B-AA28-4792-8A92-79EF9A416AC9}"/>
          </ac:spMkLst>
        </pc:spChg>
        <pc:spChg chg="mod">
          <ac:chgData name="MARIA DEL MAR ZAMORANO LOPEZ" userId="097cf9e1-82d2-49cc-90a4-6ebf540ba52d" providerId="ADAL" clId="{BF9DB89E-E7C5-466B-ACA5-F28FB6B18EAD}" dt="2020-08-01T16:55:23.047" v="1014"/>
          <ac:spMkLst>
            <pc:docMk/>
            <pc:sldMk cId="2553814928" sldId="274"/>
            <ac:spMk id="144" creationId="{28CA0EE0-59F3-4230-B643-05D88AF88643}"/>
          </ac:spMkLst>
        </pc:spChg>
        <pc:spChg chg="mod">
          <ac:chgData name="MARIA DEL MAR ZAMORANO LOPEZ" userId="097cf9e1-82d2-49cc-90a4-6ebf540ba52d" providerId="ADAL" clId="{BF9DB89E-E7C5-466B-ACA5-F28FB6B18EAD}" dt="2020-08-01T16:55:23.047" v="1014"/>
          <ac:spMkLst>
            <pc:docMk/>
            <pc:sldMk cId="2553814928" sldId="274"/>
            <ac:spMk id="145" creationId="{C23EE986-BF7D-4C35-9B06-6904F70B811C}"/>
          </ac:spMkLst>
        </pc:spChg>
        <pc:spChg chg="mod">
          <ac:chgData name="MARIA DEL MAR ZAMORANO LOPEZ" userId="097cf9e1-82d2-49cc-90a4-6ebf540ba52d" providerId="ADAL" clId="{BF9DB89E-E7C5-466B-ACA5-F28FB6B18EAD}" dt="2020-08-01T16:55:35.488" v="1020"/>
          <ac:spMkLst>
            <pc:docMk/>
            <pc:sldMk cId="2553814928" sldId="274"/>
            <ac:spMk id="147" creationId="{B3D34380-4A6E-43DD-9E81-3056F4E8BE42}"/>
          </ac:spMkLst>
        </pc:spChg>
        <pc:spChg chg="mod">
          <ac:chgData name="MARIA DEL MAR ZAMORANO LOPEZ" userId="097cf9e1-82d2-49cc-90a4-6ebf540ba52d" providerId="ADAL" clId="{BF9DB89E-E7C5-466B-ACA5-F28FB6B18EAD}" dt="2020-08-01T16:55:35.488" v="1020"/>
          <ac:spMkLst>
            <pc:docMk/>
            <pc:sldMk cId="2553814928" sldId="274"/>
            <ac:spMk id="148" creationId="{593F7C00-B895-40A2-89A9-D791021B7EAF}"/>
          </ac:spMkLst>
        </pc:spChg>
        <pc:spChg chg="mod">
          <ac:chgData name="MARIA DEL MAR ZAMORANO LOPEZ" userId="097cf9e1-82d2-49cc-90a4-6ebf540ba52d" providerId="ADAL" clId="{BF9DB89E-E7C5-466B-ACA5-F28FB6B18EAD}" dt="2020-08-02T23:05:50.059" v="4697" actId="1076"/>
          <ac:spMkLst>
            <pc:docMk/>
            <pc:sldMk cId="2553814928" sldId="274"/>
            <ac:spMk id="149" creationId="{C0ACEDBB-3AF8-4915-9982-48713B0CE02C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150" creationId="{FC0CE87A-C8FC-4E9C-9721-83846E600082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52" creationId="{CB9533E7-680F-48D7-B84E-3AEA025E38D5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53" creationId="{EB932844-DB6E-45BE-9C22-2CEFE55CE656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54" creationId="{668BB78D-17CD-4B34-A44E-709628B2BA1B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55" creationId="{55B21C68-8291-478F-8C53-64EBBD5D6B83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56" creationId="{E552EF27-8FE1-4BF0-AF93-B374EEEE7F5F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58" creationId="{388B7F7F-FF53-4797-A139-8579B80FAB86}"/>
          </ac:spMkLst>
        </pc:spChg>
        <pc:spChg chg="mod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160" creationId="{73639581-B975-43EB-B46E-1E7C180BDD0D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61" creationId="{7FB0D137-963D-4A89-86CA-92EFAAFFE889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163" creationId="{FE30ED88-BB73-4C0E-A058-C2E9464FB8AE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64" creationId="{19AD07FC-A736-488A-B5D6-D285D8FCB0AB}"/>
          </ac:spMkLst>
        </pc:spChg>
        <pc:spChg chg="del mod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65" creationId="{39E58CC1-77FA-45F0-B448-0240DC1EC62E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166" creationId="{0908F4B5-65AB-498A-96E4-BB6BA44C95F6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66" creationId="{371E0CB7-0FC8-43F1-8E6E-2A10B7B33AF0}"/>
          </ac:spMkLst>
        </pc:spChg>
        <pc:spChg chg="del mod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67" creationId="{64E53990-B480-4409-BDE6-5AB2C38F9080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168" creationId="{F95E08A2-9CB9-413F-AB25-845762BF6F09}"/>
          </ac:spMkLst>
        </pc:spChg>
        <pc:spChg chg="mod">
          <ac:chgData name="MARIA DEL MAR ZAMORANO LOPEZ" userId="097cf9e1-82d2-49cc-90a4-6ebf540ba52d" providerId="ADAL" clId="{BF9DB89E-E7C5-466B-ACA5-F28FB6B18EAD}" dt="2020-08-02T22:49:51.659" v="4222"/>
          <ac:spMkLst>
            <pc:docMk/>
            <pc:sldMk cId="2553814928" sldId="274"/>
            <ac:spMk id="169" creationId="{4F1299D6-C380-4286-99BA-886CFB2EE620}"/>
          </ac:spMkLst>
        </pc:spChg>
        <pc:spChg chg="del mod">
          <ac:chgData name="MARIA DEL MAR ZAMORANO LOPEZ" userId="097cf9e1-82d2-49cc-90a4-6ebf540ba52d" providerId="ADAL" clId="{BF9DB89E-E7C5-466B-ACA5-F28FB6B18EAD}" dt="2020-08-01T16:54:45.592" v="1000" actId="478"/>
          <ac:spMkLst>
            <pc:docMk/>
            <pc:sldMk cId="2553814928" sldId="274"/>
            <ac:spMk id="169" creationId="{BC28A7A8-26D4-4FF0-8813-EEE85A9047B4}"/>
          </ac:spMkLst>
        </pc:spChg>
        <pc:spChg chg="mod">
          <ac:chgData name="MARIA DEL MAR ZAMORANO LOPEZ" userId="097cf9e1-82d2-49cc-90a4-6ebf540ba52d" providerId="ADAL" clId="{BF9DB89E-E7C5-466B-ACA5-F28FB6B18EAD}" dt="2020-08-02T22:49:51.659" v="4222"/>
          <ac:spMkLst>
            <pc:docMk/>
            <pc:sldMk cId="2553814928" sldId="274"/>
            <ac:spMk id="170" creationId="{05B59C95-9DD5-4BE8-BBCB-3C72870D6845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170" creationId="{CB2600F5-5F15-49F0-95BE-AEDA0D283616}"/>
          </ac:spMkLst>
        </pc:spChg>
        <pc:spChg chg="mod">
          <ac:chgData name="MARIA DEL MAR ZAMORANO LOPEZ" userId="097cf9e1-82d2-49cc-90a4-6ebf540ba52d" providerId="ADAL" clId="{BF9DB89E-E7C5-466B-ACA5-F28FB6B18EAD}" dt="2020-08-02T22:49:51.659" v="4222"/>
          <ac:spMkLst>
            <pc:docMk/>
            <pc:sldMk cId="2553814928" sldId="274"/>
            <ac:spMk id="172" creationId="{F6E2D529-8418-483D-82B8-D5993A7CA7C6}"/>
          </ac:spMkLst>
        </pc:spChg>
        <pc:spChg chg="del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73" creationId="{BB65D09C-C929-481C-AE88-499DA8B09993}"/>
          </ac:spMkLst>
        </pc:spChg>
        <pc:spChg chg="del mod">
          <ac:chgData name="MARIA DEL MAR ZAMORANO LOPEZ" userId="097cf9e1-82d2-49cc-90a4-6ebf540ba52d" providerId="ADAL" clId="{BF9DB89E-E7C5-466B-ACA5-F28FB6B18EAD}" dt="2020-08-01T16:55:26.452" v="1016" actId="478"/>
          <ac:spMkLst>
            <pc:docMk/>
            <pc:sldMk cId="2553814928" sldId="274"/>
            <ac:spMk id="174" creationId="{524D2A52-5228-457C-A187-D4D776AB589C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74" creationId="{5443DC5A-2308-47CF-B7DA-5FCCC6DA79D3}"/>
          </ac:spMkLst>
        </pc:spChg>
        <pc:spChg chg="del mod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75" creationId="{531CCD90-1C74-446D-8E84-E1D77DC30EEA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176" creationId="{2F9E5731-CB03-4FFE-B79D-4F6D77E00197}"/>
          </ac:spMkLst>
        </pc:spChg>
        <pc:spChg chg="del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77" creationId="{47B06428-BF4D-4F17-AA8B-FE3BEE310628}"/>
          </ac:spMkLst>
        </pc:spChg>
        <pc:spChg chg="del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79" creationId="{EA7142FE-26AD-4A1A-A240-1169F3EFFA4A}"/>
          </ac:spMkLst>
        </pc:spChg>
        <pc:spChg chg="del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80" creationId="{3B156983-A137-43A5-A667-6793FA7D9ED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181" creationId="{1C3AFE9F-1FB2-4EB0-B329-AAD96DA99927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183" creationId="{32D07014-0F0B-4B89-8BC2-22973A6AA6C3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184" creationId="{EF8880FE-8FCB-4130-BFD6-623F4D440BD0}"/>
          </ac:spMkLst>
        </pc:spChg>
        <pc:spChg chg="del">
          <ac:chgData name="MARIA DEL MAR ZAMORANO LOPEZ" userId="097cf9e1-82d2-49cc-90a4-6ebf540ba52d" providerId="ADAL" clId="{BF9DB89E-E7C5-466B-ACA5-F28FB6B18EAD}" dt="2020-08-01T10:34:04.376" v="690" actId="478"/>
          <ac:spMkLst>
            <pc:docMk/>
            <pc:sldMk cId="2553814928" sldId="274"/>
            <ac:spMk id="185" creationId="{07D808D1-619D-4CAA-920E-B375A8386569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185" creationId="{69FA24A5-29C4-4FFB-A13F-9196F6B5DF99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186" creationId="{B46FB34F-7F0D-4A4D-AF4D-9180704EAB14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187" creationId="{3C9A00D3-F008-4D7F-B364-EAC71C326B83}"/>
          </ac:spMkLst>
        </pc:spChg>
        <pc:spChg chg="del">
          <ac:chgData name="MARIA DEL MAR ZAMORANO LOPEZ" userId="097cf9e1-82d2-49cc-90a4-6ebf540ba52d" providerId="ADAL" clId="{BF9DB89E-E7C5-466B-ACA5-F28FB6B18EAD}" dt="2020-08-01T09:53:19.163" v="460" actId="478"/>
          <ac:spMkLst>
            <pc:docMk/>
            <pc:sldMk cId="2553814928" sldId="274"/>
            <ac:spMk id="187" creationId="{F1334669-6EE3-46D4-8A74-72AD2CB2C4A6}"/>
          </ac:spMkLst>
        </pc:spChg>
        <pc:spChg chg="del">
          <ac:chgData name="MARIA DEL MAR ZAMORANO LOPEZ" userId="097cf9e1-82d2-49cc-90a4-6ebf540ba52d" providerId="ADAL" clId="{BF9DB89E-E7C5-466B-ACA5-F28FB6B18EAD}" dt="2020-08-01T09:55:37.551" v="495" actId="478"/>
          <ac:spMkLst>
            <pc:docMk/>
            <pc:sldMk cId="2553814928" sldId="274"/>
            <ac:spMk id="188" creationId="{C64DBB53-A356-4515-9580-9C7602AF31C1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188" creationId="{EFB04126-B3FB-4125-AFE7-1117526E1566}"/>
          </ac:spMkLst>
        </pc:spChg>
        <pc:spChg chg="del">
          <ac:chgData name="MARIA DEL MAR ZAMORANO LOPEZ" userId="097cf9e1-82d2-49cc-90a4-6ebf540ba52d" providerId="ADAL" clId="{BF9DB89E-E7C5-466B-ACA5-F28FB6B18EAD}" dt="2020-08-01T09:57:00.101" v="522" actId="478"/>
          <ac:spMkLst>
            <pc:docMk/>
            <pc:sldMk cId="2553814928" sldId="274"/>
            <ac:spMk id="190" creationId="{15CDAA6F-EF0E-4F36-A66D-9543FE4B1AC0}"/>
          </ac:spMkLst>
        </pc:spChg>
        <pc:spChg chg="del mod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93" creationId="{82C40E6F-9965-49A7-B451-B201A91DF09D}"/>
          </ac:spMkLst>
        </pc:spChg>
        <pc:spChg chg="del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95" creationId="{49084C9F-DD8A-4A81-8F2A-084A08FAE08B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196" creationId="{44CA640F-DFE8-4AF0-89BA-87CBF7B48FA1}"/>
          </ac:spMkLst>
        </pc:spChg>
        <pc:spChg chg="del">
          <ac:chgData name="MARIA DEL MAR ZAMORANO LOPEZ" userId="097cf9e1-82d2-49cc-90a4-6ebf540ba52d" providerId="ADAL" clId="{BF9DB89E-E7C5-466B-ACA5-F28FB6B18EAD}" dt="2020-08-01T09:55:18.698" v="490" actId="478"/>
          <ac:spMkLst>
            <pc:docMk/>
            <pc:sldMk cId="2553814928" sldId="274"/>
            <ac:spMk id="197" creationId="{EA818ED3-81FF-4BA6-BECA-BF34A40164B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01" creationId="{AC46ED0C-DFBD-4DB5-9045-BFDC4569CF13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03" creationId="{A8467EFA-E584-4B97-987B-50A9136F3973}"/>
          </ac:spMkLst>
        </pc:spChg>
        <pc:spChg chg="mod">
          <ac:chgData name="MARIA DEL MAR ZAMORANO LOPEZ" userId="097cf9e1-82d2-49cc-90a4-6ebf540ba52d" providerId="ADAL" clId="{BF9DB89E-E7C5-466B-ACA5-F28FB6B18EAD}" dt="2020-08-02T22:51:11.981" v="4252" actId="164"/>
          <ac:spMkLst>
            <pc:docMk/>
            <pc:sldMk cId="2553814928" sldId="274"/>
            <ac:spMk id="205" creationId="{7532912D-B403-4B0B-8952-856B89600767}"/>
          </ac:spMkLst>
        </pc:spChg>
        <pc:spChg chg="mod">
          <ac:chgData name="MARIA DEL MAR ZAMORANO LOPEZ" userId="097cf9e1-82d2-49cc-90a4-6ebf540ba52d" providerId="ADAL" clId="{BF9DB89E-E7C5-466B-ACA5-F28FB6B18EAD}" dt="2020-08-02T22:51:11.981" v="4252" actId="164"/>
          <ac:spMkLst>
            <pc:docMk/>
            <pc:sldMk cId="2553814928" sldId="274"/>
            <ac:spMk id="206" creationId="{75523D6B-D131-467B-97D4-58BAC86805A8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07" creationId="{F968812A-D807-4266-A393-149C3E0F570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09" creationId="{EAB4DD73-570D-44CC-B06F-CC89DB4D0825}"/>
          </ac:spMkLst>
        </pc:spChg>
        <pc:spChg chg="mod">
          <ac:chgData name="MARIA DEL MAR ZAMORANO LOPEZ" userId="097cf9e1-82d2-49cc-90a4-6ebf540ba52d" providerId="ADAL" clId="{BF9DB89E-E7C5-466B-ACA5-F28FB6B18EAD}" dt="2020-08-02T22:51:11.981" v="4252" actId="164"/>
          <ac:spMkLst>
            <pc:docMk/>
            <pc:sldMk cId="2553814928" sldId="274"/>
            <ac:spMk id="210" creationId="{28D6613E-7960-4230-92B5-D9AF7ABCE306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11" creationId="{2E24B5C0-FD1F-4EEB-85DE-E37722B7614B}"/>
          </ac:spMkLst>
        </pc:spChg>
        <pc:spChg chg="mod">
          <ac:chgData name="MARIA DEL MAR ZAMORANO LOPEZ" userId="097cf9e1-82d2-49cc-90a4-6ebf540ba52d" providerId="ADAL" clId="{BF9DB89E-E7C5-466B-ACA5-F28FB6B18EAD}" dt="2020-08-02T22:51:11.981" v="4252" actId="164"/>
          <ac:spMkLst>
            <pc:docMk/>
            <pc:sldMk cId="2553814928" sldId="274"/>
            <ac:spMk id="212" creationId="{E248FFC9-F83C-411F-99E0-BDD6088E88DD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13" creationId="{1B7DC74F-794A-4D76-90F7-7441D188E7C3}"/>
          </ac:spMkLst>
        </pc:spChg>
        <pc:spChg chg="mod">
          <ac:chgData name="MARIA DEL MAR ZAMORANO LOPEZ" userId="097cf9e1-82d2-49cc-90a4-6ebf540ba52d" providerId="ADAL" clId="{BF9DB89E-E7C5-466B-ACA5-F28FB6B18EAD}" dt="2020-08-02T22:51:11.981" v="4252" actId="164"/>
          <ac:spMkLst>
            <pc:docMk/>
            <pc:sldMk cId="2553814928" sldId="274"/>
            <ac:spMk id="215" creationId="{007CACE3-1F7D-4E45-A3B0-B0E2AE18E9EA}"/>
          </ac:spMkLst>
        </pc:spChg>
        <pc:spChg chg="mod">
          <ac:chgData name="MARIA DEL MAR ZAMORANO LOPEZ" userId="097cf9e1-82d2-49cc-90a4-6ebf540ba52d" providerId="ADAL" clId="{BF9DB89E-E7C5-466B-ACA5-F28FB6B18EAD}" dt="2020-08-02T22:51:11.981" v="4252" actId="164"/>
          <ac:spMkLst>
            <pc:docMk/>
            <pc:sldMk cId="2553814928" sldId="274"/>
            <ac:spMk id="216" creationId="{9E8B1010-5142-4C66-9FED-E8971D1B712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17" creationId="{2C2F33FD-5009-4D52-A038-E4EE27CAA376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18" creationId="{ABF8189D-7F06-4ACA-A8DD-3A3529C75E8C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19" creationId="{F202CE40-83F8-44BA-800B-8E59AA8F7EFA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20" creationId="{0C2FEA0B-6841-465B-8AB7-E993EBC6F770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21" creationId="{B421498D-57A5-4CD5-9436-D8B1CFEAE1E8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22" creationId="{3F2655BD-F35B-4A58-8634-CB9E79353CE3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23" creationId="{AD5E55B5-F67B-43B2-A332-EA2099483196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25" creationId="{85C0622E-9D30-4F26-831D-AA4C9078E1DC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26" creationId="{532B8E7A-CAD9-4D49-87F6-A192E98A3BE3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27" creationId="{7FD261E9-8CA9-4390-84B0-FCC6A2FC972D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28" creationId="{B12735FE-264E-4A23-BBF9-0B1A9BFB170D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29" creationId="{4840FCC3-9434-4288-A1E5-2AF1ADC0E54F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30" creationId="{5D8182F8-9C1F-4B99-9EFC-4D4A9B84B3D3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31" creationId="{B6201A56-89E0-428C-B198-447B44547346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32" creationId="{2394533F-330B-42D0-80D9-CB6524E46EF0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33" creationId="{D9C75D0E-3C03-4F5F-A92A-5401297F94D1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34" creationId="{99340A2C-E815-463C-A22C-AE06191DE9D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35" creationId="{A3E319C0-FC9B-4709-8830-5BCA9BECD6D3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36" creationId="{45BD0B51-E313-4356-B460-2A905CA39678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37" creationId="{886238C4-B47F-4B61-BE30-67FBF567C37D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38" creationId="{91E2A47F-6FFE-4B5A-904C-C4C443DE27B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39" creationId="{2649096C-DFE7-487B-81AC-1C0E7B2C07DB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239" creationId="{EEA3BF4D-06E5-414D-A8DC-276A2DFE35EC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0" creationId="{1AFF39B3-1D5E-461A-8CAB-1E3E3A6F233A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1" creationId="{40EC94B6-55FA-418A-AFDF-408807CC1704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2" creationId="{402647E1-548D-4DC4-AC6F-131709603B56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242" creationId="{CD533E89-6BE9-4AC6-9566-1C002DE9554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3" creationId="{B8FA1A10-9D72-44A8-BA1A-4F26AFBA0341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4" creationId="{EC94F924-F333-427C-940F-4889462E1278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5" creationId="{48858B97-1E03-4328-9EA3-8A793FF36197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7" creationId="{FA29DCC5-0692-4980-999D-D7BE6A10C81E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8" creationId="{4BE8183E-4828-41DE-957A-64F7C40FBB25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248" creationId="{BFBD7C00-4426-4DC5-82E1-300C182EB02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9" creationId="{788A1D91-6E7F-4693-9ED7-C11D4CE2E1AE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0" creationId="{45F6F9A1-1792-44E3-8EF8-E2DFBB5909DA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250" creationId="{914E8502-674E-4315-BC7E-42327F2AEE10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1" creationId="{560A3EA6-5AEA-456F-A7C9-A556FEF4C2F2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2" creationId="{5312EE6C-FECD-467F-BF36-6EC8CD0D112B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4" creationId="{34D9FBE4-78E7-4A52-9F76-673FEFB3099B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5" creationId="{55C26070-9E53-46D6-9025-AF0DCF8F6AF3}"/>
          </ac:spMkLst>
        </pc:spChg>
        <pc:spChg chg="del mod topLvl">
          <ac:chgData name="MARIA DEL MAR ZAMORANO LOPEZ" userId="097cf9e1-82d2-49cc-90a4-6ebf540ba52d" providerId="ADAL" clId="{BF9DB89E-E7C5-466B-ACA5-F28FB6B18EAD}" dt="2020-08-01T10:35:04.729" v="704" actId="478"/>
          <ac:spMkLst>
            <pc:docMk/>
            <pc:sldMk cId="2553814928" sldId="274"/>
            <ac:spMk id="255" creationId="{EC20FC2B-A52B-422D-9DC2-E80895E18E72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6" creationId="{6AD6A793-D821-4243-89E2-FCC753D7AC14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7" creationId="{1644BDDE-8C09-46E0-B81A-B639C8A8CF8E}"/>
          </ac:spMkLst>
        </pc:spChg>
        <pc:spChg chg="del mod topLvl">
          <ac:chgData name="MARIA DEL MAR ZAMORANO LOPEZ" userId="097cf9e1-82d2-49cc-90a4-6ebf540ba52d" providerId="ADAL" clId="{BF9DB89E-E7C5-466B-ACA5-F28FB6B18EAD}" dt="2020-08-01T10:35:03.423" v="703" actId="478"/>
          <ac:spMkLst>
            <pc:docMk/>
            <pc:sldMk cId="2553814928" sldId="274"/>
            <ac:spMk id="257" creationId="{B8B39163-E00D-4EA3-AE55-AC0D748F5A24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8" creationId="{BF1BF6F3-55FD-4FD1-BA3F-BC1C2D2F20C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9" creationId="{8E64FFD6-79EC-4C59-B500-7209FDD0C998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60" creationId="{F981ED02-32C4-4689-97AF-F1071F0E883E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61" creationId="{1BE8173C-A349-40C4-8299-BDA639AB5724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62" creationId="{175FB071-EDAE-4BA4-868E-6A4CED41B1BB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63" creationId="{D7C475C2-4B0C-4863-A26C-31390A2DF857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64" creationId="{7806B67C-6140-4056-8905-77A16196FECD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65" creationId="{835C54FD-1963-4711-8CE8-DF45D80CB853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66" creationId="{359CB5D8-01E3-4D87-8E7E-18BF8398EC61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67" creationId="{AD4CEB95-9811-4B64-8507-BFE1959DA5C5}"/>
          </ac:spMkLst>
        </pc:spChg>
        <pc:spChg chg="add del mod">
          <ac:chgData name="MARIA DEL MAR ZAMORANO LOPEZ" userId="097cf9e1-82d2-49cc-90a4-6ebf540ba52d" providerId="ADAL" clId="{BF9DB89E-E7C5-466B-ACA5-F28FB6B18EAD}" dt="2020-08-01T16:55:33.182" v="1019" actId="478"/>
          <ac:spMkLst>
            <pc:docMk/>
            <pc:sldMk cId="2553814928" sldId="274"/>
            <ac:spMk id="269" creationId="{B8601DB9-643E-47E9-AEFA-B7F44DCE2D34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73" creationId="{00D5A0C3-1F0C-41AF-A5D6-AAD8EB1F962B}"/>
          </ac:spMkLst>
        </pc:spChg>
        <pc:spChg chg="add del mod">
          <ac:chgData name="MARIA DEL MAR ZAMORANO LOPEZ" userId="097cf9e1-82d2-49cc-90a4-6ebf540ba52d" providerId="ADAL" clId="{BF9DB89E-E7C5-466B-ACA5-F28FB6B18EAD}" dt="2020-08-01T13:52:10.583" v="815" actId="478"/>
          <ac:spMkLst>
            <pc:docMk/>
            <pc:sldMk cId="2553814928" sldId="274"/>
            <ac:spMk id="273" creationId="{FC8C905B-039F-4317-A6FE-485FA46CCEE8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281" creationId="{6DE0CBEC-59D3-4BEE-B011-B54E58F3B158}"/>
          </ac:spMkLst>
        </pc:spChg>
        <pc:spChg chg="mod topLvl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282" creationId="{DA591CD1-B562-4FA4-8206-A96CFD7807BD}"/>
          </ac:spMkLst>
        </pc:spChg>
        <pc:spChg chg="mod topLvl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283" creationId="{5A60276A-15B9-4DA5-8DCD-E2DD9F5F0C0D}"/>
          </ac:spMkLst>
        </pc:spChg>
        <pc:spChg chg="mod topLvl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286" creationId="{1717D9A9-5DFF-4625-A26D-53F75522C1B5}"/>
          </ac:spMkLst>
        </pc:spChg>
        <pc:spChg chg="del mod topLvl">
          <ac:chgData name="MARIA DEL MAR ZAMORANO LOPEZ" userId="097cf9e1-82d2-49cc-90a4-6ebf540ba52d" providerId="ADAL" clId="{BF9DB89E-E7C5-466B-ACA5-F28FB6B18EAD}" dt="2020-08-01T13:53:44.494" v="829" actId="478"/>
          <ac:spMkLst>
            <pc:docMk/>
            <pc:sldMk cId="2553814928" sldId="274"/>
            <ac:spMk id="288" creationId="{5654FF61-582D-4900-830A-7C9904D040FC}"/>
          </ac:spMkLst>
        </pc:spChg>
        <pc:spChg chg="mod">
          <ac:chgData name="MARIA DEL MAR ZAMORANO LOPEZ" userId="097cf9e1-82d2-49cc-90a4-6ebf540ba52d" providerId="ADAL" clId="{BF9DB89E-E7C5-466B-ACA5-F28FB6B18EAD}" dt="2020-08-02T22:52:42.941" v="4343" actId="165"/>
          <ac:spMkLst>
            <pc:docMk/>
            <pc:sldMk cId="2553814928" sldId="274"/>
            <ac:spMk id="288" creationId="{86A61812-BB94-443E-AD0E-F4E3CCB5F46E}"/>
          </ac:spMkLst>
        </pc:spChg>
        <pc:spChg chg="mod">
          <ac:chgData name="MARIA DEL MAR ZAMORANO LOPEZ" userId="097cf9e1-82d2-49cc-90a4-6ebf540ba52d" providerId="ADAL" clId="{BF9DB89E-E7C5-466B-ACA5-F28FB6B18EAD}" dt="2020-08-02T22:52:42.941" v="4343" actId="165"/>
          <ac:spMkLst>
            <pc:docMk/>
            <pc:sldMk cId="2553814928" sldId="274"/>
            <ac:spMk id="289" creationId="{23C89536-5008-4EC5-891C-766793A3A062}"/>
          </ac:spMkLst>
        </pc:spChg>
        <pc:spChg chg="del mod topLvl">
          <ac:chgData name="MARIA DEL MAR ZAMORANO LOPEZ" userId="097cf9e1-82d2-49cc-90a4-6ebf540ba52d" providerId="ADAL" clId="{BF9DB89E-E7C5-466B-ACA5-F28FB6B18EAD}" dt="2020-08-01T13:53:53.733" v="832" actId="478"/>
          <ac:spMkLst>
            <pc:docMk/>
            <pc:sldMk cId="2553814928" sldId="274"/>
            <ac:spMk id="289" creationId="{40A23923-DDA8-4A6E-913C-C30C0A1A4E81}"/>
          </ac:spMkLst>
        </pc:spChg>
        <pc:spChg chg="del mod topLvl">
          <ac:chgData name="MARIA DEL MAR ZAMORANO LOPEZ" userId="097cf9e1-82d2-49cc-90a4-6ebf540ba52d" providerId="ADAL" clId="{BF9DB89E-E7C5-466B-ACA5-F28FB6B18EAD}" dt="2020-08-01T13:54:08.635" v="838" actId="478"/>
          <ac:spMkLst>
            <pc:docMk/>
            <pc:sldMk cId="2553814928" sldId="274"/>
            <ac:spMk id="290" creationId="{E54616F7-81CC-4F0F-B2DC-8C312F79D82F}"/>
          </ac:spMkLst>
        </pc:spChg>
        <pc:spChg chg="mod">
          <ac:chgData name="MARIA DEL MAR ZAMORANO LOPEZ" userId="097cf9e1-82d2-49cc-90a4-6ebf540ba52d" providerId="ADAL" clId="{BF9DB89E-E7C5-466B-ACA5-F28FB6B18EAD}" dt="2020-08-02T22:52:42.941" v="4343" actId="165"/>
          <ac:spMkLst>
            <pc:docMk/>
            <pc:sldMk cId="2553814928" sldId="274"/>
            <ac:spMk id="291" creationId="{53CB0B40-AA4B-4152-9244-7AAA53FB0E3C}"/>
          </ac:spMkLst>
        </pc:spChg>
        <pc:spChg chg="del mod topLvl">
          <ac:chgData name="MARIA DEL MAR ZAMORANO LOPEZ" userId="097cf9e1-82d2-49cc-90a4-6ebf540ba52d" providerId="ADAL" clId="{BF9DB89E-E7C5-466B-ACA5-F28FB6B18EAD}" dt="2020-08-01T13:54:05.551" v="837" actId="478"/>
          <ac:spMkLst>
            <pc:docMk/>
            <pc:sldMk cId="2553814928" sldId="274"/>
            <ac:spMk id="291" creationId="{AB5230BC-6F43-47D9-BCD6-796F9D381D7A}"/>
          </ac:spMkLst>
        </pc:spChg>
        <pc:spChg chg="mod">
          <ac:chgData name="MARIA DEL MAR ZAMORANO LOPEZ" userId="097cf9e1-82d2-49cc-90a4-6ebf540ba52d" providerId="ADAL" clId="{BF9DB89E-E7C5-466B-ACA5-F28FB6B18EAD}" dt="2020-08-02T22:52:42.941" v="4343" actId="165"/>
          <ac:spMkLst>
            <pc:docMk/>
            <pc:sldMk cId="2553814928" sldId="274"/>
            <ac:spMk id="292" creationId="{F3B088C8-3AD7-4023-BC72-D8922788B3F8}"/>
          </ac:spMkLst>
        </pc:spChg>
        <pc:spChg chg="del mod topLvl">
          <ac:chgData name="MARIA DEL MAR ZAMORANO LOPEZ" userId="097cf9e1-82d2-49cc-90a4-6ebf540ba52d" providerId="ADAL" clId="{BF9DB89E-E7C5-466B-ACA5-F28FB6B18EAD}" dt="2020-08-01T13:53:56.150" v="833" actId="478"/>
          <ac:spMkLst>
            <pc:docMk/>
            <pc:sldMk cId="2553814928" sldId="274"/>
            <ac:spMk id="292" creationId="{FBA5EEFC-F009-4DA3-9E99-82379D43F747}"/>
          </ac:spMkLst>
        </pc:spChg>
        <pc:spChg chg="del mod topLvl">
          <ac:chgData name="MARIA DEL MAR ZAMORANO LOPEZ" userId="097cf9e1-82d2-49cc-90a4-6ebf540ba52d" providerId="ADAL" clId="{BF9DB89E-E7C5-466B-ACA5-F28FB6B18EAD}" dt="2020-08-01T13:54:01.522" v="835" actId="478"/>
          <ac:spMkLst>
            <pc:docMk/>
            <pc:sldMk cId="2553814928" sldId="274"/>
            <ac:spMk id="293" creationId="{A7FB9715-B0B2-4B96-8532-4038DB1E1E38}"/>
          </ac:spMkLst>
        </pc:spChg>
        <pc:spChg chg="del mod topLvl">
          <ac:chgData name="MARIA DEL MAR ZAMORANO LOPEZ" userId="097cf9e1-82d2-49cc-90a4-6ebf540ba52d" providerId="ADAL" clId="{BF9DB89E-E7C5-466B-ACA5-F28FB6B18EAD}" dt="2020-08-01T13:53:39.319" v="828" actId="478"/>
          <ac:spMkLst>
            <pc:docMk/>
            <pc:sldMk cId="2553814928" sldId="274"/>
            <ac:spMk id="294" creationId="{19F400FD-D177-4D8A-B62E-5C22B9CCA61C}"/>
          </ac:spMkLst>
        </pc:spChg>
        <pc:spChg chg="mod">
          <ac:chgData name="MARIA DEL MAR ZAMORANO LOPEZ" userId="097cf9e1-82d2-49cc-90a4-6ebf540ba52d" providerId="ADAL" clId="{BF9DB89E-E7C5-466B-ACA5-F28FB6B18EAD}" dt="2020-08-02T22:52:42.941" v="4343" actId="165"/>
          <ac:spMkLst>
            <pc:docMk/>
            <pc:sldMk cId="2553814928" sldId="274"/>
            <ac:spMk id="294" creationId="{2F17A2E7-5BDE-4F49-94A4-8DF0DD6499F0}"/>
          </ac:spMkLst>
        </pc:spChg>
        <pc:spChg chg="del mod topLvl">
          <ac:chgData name="MARIA DEL MAR ZAMORANO LOPEZ" userId="097cf9e1-82d2-49cc-90a4-6ebf540ba52d" providerId="ADAL" clId="{BF9DB89E-E7C5-466B-ACA5-F28FB6B18EAD}" dt="2020-08-01T13:54:03.789" v="836" actId="478"/>
          <ac:spMkLst>
            <pc:docMk/>
            <pc:sldMk cId="2553814928" sldId="274"/>
            <ac:spMk id="295" creationId="{32655EC1-9AD9-4FDD-8CCD-5FC277E6B0A6}"/>
          </ac:spMkLst>
        </pc:spChg>
        <pc:spChg chg="mod">
          <ac:chgData name="MARIA DEL MAR ZAMORANO LOPEZ" userId="097cf9e1-82d2-49cc-90a4-6ebf540ba52d" providerId="ADAL" clId="{BF9DB89E-E7C5-466B-ACA5-F28FB6B18EAD}" dt="2020-08-02T22:52:42.941" v="4343" actId="165"/>
          <ac:spMkLst>
            <pc:docMk/>
            <pc:sldMk cId="2553814928" sldId="274"/>
            <ac:spMk id="295" creationId="{E02C0519-BF95-4DA2-BABB-1243FD4EBDC6}"/>
          </ac:spMkLst>
        </pc:spChg>
        <pc:spChg chg="del mod topLvl">
          <ac:chgData name="MARIA DEL MAR ZAMORANO LOPEZ" userId="097cf9e1-82d2-49cc-90a4-6ebf540ba52d" providerId="ADAL" clId="{BF9DB89E-E7C5-466B-ACA5-F28FB6B18EAD}" dt="2020-08-01T13:53:58.871" v="834" actId="478"/>
          <ac:spMkLst>
            <pc:docMk/>
            <pc:sldMk cId="2553814928" sldId="274"/>
            <ac:spMk id="296" creationId="{7BBFC90F-9FA3-4095-9DB5-30976F72B88F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96" creationId="{865D499C-5D9E-4846-81C8-0C1DED0E7EEF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97" creationId="{0C85031E-1E7D-4D5F-BC0E-76AC79A4A396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98" creationId="{2D42FCD5-93BA-47E6-B39E-166083BBD8FF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99" creationId="{1BE4D098-5E09-488C-A9B0-48B0AA4D856C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0" creationId="{28430744-7DFD-40E3-8802-958B39158866}"/>
          </ac:spMkLst>
        </pc:spChg>
        <pc:spChg chg="add mod topLvl">
          <ac:chgData name="MARIA DEL MAR ZAMORANO LOPEZ" userId="097cf9e1-82d2-49cc-90a4-6ebf540ba52d" providerId="ADAL" clId="{BF9DB89E-E7C5-466B-ACA5-F28FB6B18EAD}" dt="2020-08-02T23:10:30.404" v="4746" actId="1076"/>
          <ac:spMkLst>
            <pc:docMk/>
            <pc:sldMk cId="2553814928" sldId="274"/>
            <ac:spMk id="301" creationId="{D03E840E-E0CA-4449-A00E-9CFC6E92207C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2" creationId="{A490F1AB-8C1D-4A94-AFE2-76C1523D1C2D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3" creationId="{FDE96A52-4E6F-4E80-8F5E-DE64F7852174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4" creationId="{ECB6E04D-ED0E-45D6-94C7-C821B0A5D8AE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5" creationId="{82E95E6B-5478-4C63-B455-CCFB8836F3FC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6" creationId="{13DAFD88-E7AB-4C9E-97AC-07DF5E42E593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7" creationId="{6D987F68-656C-41D1-B58D-963825F6C8E6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8" creationId="{FC1A23FD-0D5E-435E-AE17-4622F91680E8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9" creationId="{569A1A3C-1907-49EC-8F30-0162D2155803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0" creationId="{5EC6812F-E702-44D2-B733-6775EE0F12F1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1" creationId="{73C541DB-C25B-4082-ABB0-05256DC73B8A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2" creationId="{67C6295F-1B21-455E-BD1B-FC14325EE069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3" creationId="{A15C41B1-0E2B-4D35-B35B-869E60EDBFC0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4" creationId="{8681E8E1-61FE-4121-92BA-05FD7A5EE69A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5" creationId="{2C7FD241-FD08-4784-BDB7-CD54CB719EBE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6" creationId="{5063F022-8F0F-4CC9-8483-ED5AE11614D4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7" creationId="{E646F37B-72DB-42B2-9D4D-B31D87C0D666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8" creationId="{8902CF30-183B-412D-A89D-CC2566D24189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9" creationId="{4091E4F4-7808-418C-9A18-A13BBEDF0F58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20" creationId="{58B555DD-227F-4EDA-9BB0-A7325BDCC835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21" creationId="{D2814676-9D07-46DD-A2C7-21610775FDDE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22" creationId="{F21F7A91-A6DE-4323-8FAE-03EA44F00651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23" creationId="{6013191E-D224-482E-B0CF-762E1159058B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24" creationId="{A94D57B1-3334-4B8C-BB79-4CC63D465B5E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25" creationId="{5794F21B-13AB-4203-843F-58D741656F36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26" creationId="{EE51B079-EDE0-4290-A885-48430E67B6EE}"/>
          </ac:spMkLst>
        </pc:spChg>
        <pc:spChg chg="add mod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327" creationId="{EB6A91BB-B304-4CE8-B178-799B133173F7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28" creationId="{88AA9F2B-9CD1-4304-BA44-0A149B0F30E7}"/>
          </ac:spMkLst>
        </pc:spChg>
        <pc:spChg chg="add mod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329" creationId="{332BBFB6-16B3-4FB7-B01E-0B9F1136BF5B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30" creationId="{EDB2A930-FECC-4F79-BFA6-6C166412BECC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33" creationId="{6FCDC8BF-E609-4BFE-A635-7B631CB4D831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38" creationId="{63FB30D4-473F-43FA-B529-A956DC38D089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39" creationId="{F29C91F7-7969-4DA7-8D28-7AD320E0A4E3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40" creationId="{C76CF885-DED9-4E19-B43B-4B05A538A477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41" creationId="{9CE013FC-3861-44F7-9AE9-768A7DD6DEE4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43" creationId="{8A011B2A-28F9-4DB1-A066-A6F10A60C172}"/>
          </ac:spMkLst>
        </pc:spChg>
        <pc:spChg chg="add mod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344" creationId="{14647C82-9FA8-49FB-B85B-D04B218B6C73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45" creationId="{099979BA-CC91-44CF-8463-80A820283314}"/>
          </ac:spMkLst>
        </pc:spChg>
        <pc:spChg chg="add mod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346" creationId="{25E4769E-4F6C-444B-AC55-D36C7BEB30FE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47" creationId="{3A1670EB-F8E6-489C-8F81-E356311851D6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49" creationId="{64E1EDD9-5E5D-4BDA-A46E-CD09C02B549E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1" creationId="{55FA79F8-E006-414E-A7B6-DDD8FE082740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2" creationId="{A550C48F-3EA2-44BA-8F9B-08BC2ED02406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3" creationId="{F5055BF9-C8EF-49FF-BC9E-4B267B6B4A70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4" creationId="{52CD2187-E585-4576-A57E-0836B20979BF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5" creationId="{E01AC4C0-7AD8-4A46-8DA6-391EB3E544DA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6" creationId="{E7D4361B-79A0-4078-BBDF-E33D472988F3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7" creationId="{95BB3C04-7315-47EF-9105-8F3468177B88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8" creationId="{4C9C252A-79C4-40EF-A937-338385E36643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9" creationId="{F2CA8430-F949-4A2D-8751-637B22DD0880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0" creationId="{82A0D774-E994-42BE-9E5A-AD6604BE1354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1" creationId="{6C0F7D57-9895-46FE-8C6D-DEA7685FD816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2" creationId="{7E88734F-F07A-4031-9ED6-6D95AE7951DA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3" creationId="{1CE2E668-95A3-4227-9CB5-8303B277CF3D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4" creationId="{5C68624B-3ABE-4E2F-97A8-11D437A80F10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5" creationId="{EDAD9553-963C-467E-A217-DE3E761F55FD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6" creationId="{B13CC5B3-F7AE-40CE-9EF1-AAECD9DA6BC0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7" creationId="{96003500-97DE-4C55-9100-FA90F66737E8}"/>
          </ac:spMkLst>
        </pc:spChg>
        <pc:spChg chg="mod">
          <ac:chgData name="MARIA DEL MAR ZAMORANO LOPEZ" userId="097cf9e1-82d2-49cc-90a4-6ebf540ba52d" providerId="ADAL" clId="{BF9DB89E-E7C5-466B-ACA5-F28FB6B18EAD}" dt="2020-08-02T23:05:22.187" v="4691"/>
          <ac:spMkLst>
            <pc:docMk/>
            <pc:sldMk cId="2553814928" sldId="274"/>
            <ac:spMk id="369" creationId="{C9814154-08BF-4714-97EB-239F6B581EB0}"/>
          </ac:spMkLst>
        </pc:spChg>
        <pc:spChg chg="mod">
          <ac:chgData name="MARIA DEL MAR ZAMORANO LOPEZ" userId="097cf9e1-82d2-49cc-90a4-6ebf540ba52d" providerId="ADAL" clId="{BF9DB89E-E7C5-466B-ACA5-F28FB6B18EAD}" dt="2020-08-02T23:05:22.187" v="4691"/>
          <ac:spMkLst>
            <pc:docMk/>
            <pc:sldMk cId="2553814928" sldId="274"/>
            <ac:spMk id="370" creationId="{B00921F5-A81B-4867-A0FA-C2A3791FF19F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1" creationId="{64D05555-7057-4D86-966D-5DA7ED8B7A32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2" creationId="{5A1F916C-C695-4FC0-9AB9-291C3EDCAAC8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3" creationId="{30D6F673-BA5E-46A8-BA0D-9AE5AF045D8F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4" creationId="{32048651-5D52-4ACC-9561-59BACCC25E42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6" creationId="{6F7CCD4E-453D-44BE-9EDE-049ADE13252E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7" creationId="{CC4970E6-3A7C-483A-827F-D43429DEFA44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8" creationId="{8448E870-D143-4B6B-8635-8EDF4070A38C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9" creationId="{1A7B4D62-AC8E-4BD9-B8B3-62071C2A73B2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80" creationId="{D1374B99-10A6-4288-889D-AA23C239D6EB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81" creationId="{50B09301-B35B-4C49-8A3F-CE8238E5BCEF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82" creationId="{B6BA0343-F2B1-4BD3-9A8D-B1AB4E420143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83" creationId="{95FA86F2-85D7-4364-98F3-4BA6E0F64EC4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84" creationId="{32D67F01-41BA-4CAE-94DA-796C99EAEB95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85" creationId="{67DDF298-508D-4949-926F-AD28A3F8F0A3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86" creationId="{3432C3E3-1B68-4053-9FFC-D3239DD0BA3A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88" creationId="{16968C9D-7C89-4DC7-AD62-01D699CBFBEB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89" creationId="{3362F2B5-E177-4E3D-9595-4BA64B135267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90" creationId="{5FFD4207-DF99-48F8-993E-62B6BF4F440C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91" creationId="{11E32D10-454D-44E4-8F31-11A637F0C226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92" creationId="{A420F6C4-CA23-436D-8C72-B6D1AD094F94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94" creationId="{0D70E7C0-002A-437E-B5EB-35F73BD57E28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95" creationId="{A02BB95F-75A1-460E-8A21-4FAF7960A57E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98" creationId="{32BC400D-0336-4CB9-AEF4-5670FD5A1F53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99" creationId="{02174140-04B7-4CC5-B5CE-EF4CDFC2BFB2}"/>
          </ac:spMkLst>
        </pc:spChg>
        <pc:spChg chg="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401" creationId="{482A3F97-0BE3-45C3-9EA0-432DB55BB731}"/>
          </ac:spMkLst>
        </pc:spChg>
        <pc:spChg chg="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402" creationId="{CC0BDF5A-8671-4FE3-9B40-CFB612510527}"/>
          </ac:spMkLst>
        </pc:spChg>
        <pc:spChg chg="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403" creationId="{CC4A139C-C15F-44CC-9C68-8795919D0A09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404" creationId="{94D307F9-8FB7-4D4B-B200-43D654CF5C90}"/>
          </ac:spMkLst>
        </pc:spChg>
        <pc:grpChg chg="add del mod">
          <ac:chgData name="MARIA DEL MAR ZAMORANO LOPEZ" userId="097cf9e1-82d2-49cc-90a4-6ebf540ba52d" providerId="ADAL" clId="{BF9DB89E-E7C5-466B-ACA5-F28FB6B18EAD}" dt="2020-08-02T22:51:11.981" v="4252" actId="164"/>
          <ac:grpSpMkLst>
            <pc:docMk/>
            <pc:sldMk cId="2553814928" sldId="274"/>
            <ac:grpSpMk id="6" creationId="{BB3D9C64-AEF6-42A1-A52B-E574FB5B3413}"/>
          </ac:grpSpMkLst>
        </pc:grpChg>
        <pc:grpChg chg="add del mod">
          <ac:chgData name="MARIA DEL MAR ZAMORANO LOPEZ" userId="097cf9e1-82d2-49cc-90a4-6ebf540ba52d" providerId="ADAL" clId="{BF9DB89E-E7C5-466B-ACA5-F28FB6B18EAD}" dt="2020-08-02T22:52:42.941" v="4343" actId="165"/>
          <ac:grpSpMkLst>
            <pc:docMk/>
            <pc:sldMk cId="2553814928" sldId="274"/>
            <ac:grpSpMk id="8" creationId="{C0EE2C14-49A6-400E-B7B8-921F63BA3899}"/>
          </ac:grpSpMkLst>
        </pc:grpChg>
        <pc:grpChg chg="add mod">
          <ac:chgData name="MARIA DEL MAR ZAMORANO LOPEZ" userId="097cf9e1-82d2-49cc-90a4-6ebf540ba52d" providerId="ADAL" clId="{BF9DB89E-E7C5-466B-ACA5-F28FB6B18EAD}" dt="2020-08-02T23:05:57.657" v="4698" actId="1076"/>
          <ac:grpSpMkLst>
            <pc:docMk/>
            <pc:sldMk cId="2553814928" sldId="274"/>
            <ac:grpSpMk id="12" creationId="{71A284FE-B7E3-4A6A-A354-79CA31569671}"/>
          </ac:grpSpMkLst>
        </pc:grpChg>
        <pc:grpChg chg="add del mod">
          <ac:chgData name="MARIA DEL MAR ZAMORANO LOPEZ" userId="097cf9e1-82d2-49cc-90a4-6ebf540ba52d" providerId="ADAL" clId="{BF9DB89E-E7C5-466B-ACA5-F28FB6B18EAD}" dt="2020-08-02T22:49:45.452" v="4221" actId="478"/>
          <ac:grpSpMkLst>
            <pc:docMk/>
            <pc:sldMk cId="2553814928" sldId="274"/>
            <ac:grpSpMk id="131" creationId="{E059B15B-8456-4B62-9BF0-A5AC359C4647}"/>
          </ac:grpSpMkLst>
        </pc:grpChg>
        <pc:grpChg chg="add del mod">
          <ac:chgData name="MARIA DEL MAR ZAMORANO LOPEZ" userId="097cf9e1-82d2-49cc-90a4-6ebf540ba52d" providerId="ADAL" clId="{BF9DB89E-E7C5-466B-ACA5-F28FB6B18EAD}" dt="2020-08-02T22:52:14.503" v="4338" actId="478"/>
          <ac:grpSpMkLst>
            <pc:docMk/>
            <pc:sldMk cId="2553814928" sldId="274"/>
            <ac:grpSpMk id="134" creationId="{371638C0-166D-46D2-92CA-FA8402B1C4C8}"/>
          </ac:grpSpMkLst>
        </pc:grpChg>
        <pc:grpChg chg="add del mod">
          <ac:chgData name="MARIA DEL MAR ZAMORANO LOPEZ" userId="097cf9e1-82d2-49cc-90a4-6ebf540ba52d" providerId="ADAL" clId="{BF9DB89E-E7C5-466B-ACA5-F28FB6B18EAD}" dt="2020-08-02T22:52:14.503" v="4338" actId="478"/>
          <ac:grpSpMkLst>
            <pc:docMk/>
            <pc:sldMk cId="2553814928" sldId="274"/>
            <ac:grpSpMk id="137" creationId="{C2C126C3-98B6-4C50-8B10-EC020DD33BF0}"/>
          </ac:grpSpMkLst>
        </pc:grpChg>
        <pc:grpChg chg="add del mod">
          <ac:chgData name="MARIA DEL MAR ZAMORANO LOPEZ" userId="097cf9e1-82d2-49cc-90a4-6ebf540ba52d" providerId="ADAL" clId="{BF9DB89E-E7C5-466B-ACA5-F28FB6B18EAD}" dt="2020-08-02T22:52:14.503" v="4338" actId="478"/>
          <ac:grpSpMkLst>
            <pc:docMk/>
            <pc:sldMk cId="2553814928" sldId="274"/>
            <ac:grpSpMk id="140" creationId="{7E964158-F6B8-45A4-A7D8-B3AAFA4306D0}"/>
          </ac:grpSpMkLst>
        </pc:grpChg>
        <pc:grpChg chg="add del mod">
          <ac:chgData name="MARIA DEL MAR ZAMORANO LOPEZ" userId="097cf9e1-82d2-49cc-90a4-6ebf540ba52d" providerId="ADAL" clId="{BF9DB89E-E7C5-466B-ACA5-F28FB6B18EAD}" dt="2020-08-02T22:53:08.118" v="4375" actId="478"/>
          <ac:grpSpMkLst>
            <pc:docMk/>
            <pc:sldMk cId="2553814928" sldId="274"/>
            <ac:grpSpMk id="143" creationId="{E170AD21-1626-49FC-966A-6CE4A18E0A5F}"/>
          </ac:grpSpMkLst>
        </pc:grpChg>
        <pc:grpChg chg="add mod">
          <ac:chgData name="MARIA DEL MAR ZAMORANO LOPEZ" userId="097cf9e1-82d2-49cc-90a4-6ebf540ba52d" providerId="ADAL" clId="{BF9DB89E-E7C5-466B-ACA5-F28FB6B18EAD}" dt="2020-08-02T22:55:09.398" v="4410" actId="1038"/>
          <ac:grpSpMkLst>
            <pc:docMk/>
            <pc:sldMk cId="2553814928" sldId="274"/>
            <ac:grpSpMk id="146" creationId="{2AFDF7E8-CBE5-4CB9-B258-97CACA2874A5}"/>
          </ac:grpSpMkLst>
        </pc:grpChg>
        <pc:grpChg chg="add del mod">
          <ac:chgData name="MARIA DEL MAR ZAMORANO LOPEZ" userId="097cf9e1-82d2-49cc-90a4-6ebf540ba52d" providerId="ADAL" clId="{BF9DB89E-E7C5-466B-ACA5-F28FB6B18EAD}" dt="2020-08-02T22:52:10.430" v="4337"/>
          <ac:grpSpMkLst>
            <pc:docMk/>
            <pc:sldMk cId="2553814928" sldId="274"/>
            <ac:grpSpMk id="168" creationId="{49C4205C-EBF9-4E87-ABAE-2A2CCA327B44}"/>
          </ac:grpSpMkLst>
        </pc:grpChg>
        <pc:grpChg chg="add del mod topLvl">
          <ac:chgData name="MARIA DEL MAR ZAMORANO LOPEZ" userId="097cf9e1-82d2-49cc-90a4-6ebf540ba52d" providerId="ADAL" clId="{BF9DB89E-E7C5-466B-ACA5-F28FB6B18EAD}" dt="2020-08-02T22:51:12.864" v="4254"/>
          <ac:grpSpMkLst>
            <pc:docMk/>
            <pc:sldMk cId="2553814928" sldId="274"/>
            <ac:grpSpMk id="204" creationId="{561CA846-7A2B-4213-9161-5902595B0EE6}"/>
          </ac:grpSpMkLst>
        </pc:grpChg>
        <pc:grpChg chg="add del mod topLvl">
          <ac:chgData name="MARIA DEL MAR ZAMORANO LOPEZ" userId="097cf9e1-82d2-49cc-90a4-6ebf540ba52d" providerId="ADAL" clId="{BF9DB89E-E7C5-466B-ACA5-F28FB6B18EAD}" dt="2020-08-02T22:51:12.864" v="4254"/>
          <ac:grpSpMkLst>
            <pc:docMk/>
            <pc:sldMk cId="2553814928" sldId="274"/>
            <ac:grpSpMk id="208" creationId="{02A2A235-9575-4669-B019-35D58C1429E1}"/>
          </ac:grpSpMkLst>
        </pc:grpChg>
        <pc:grpChg chg="add del mod topLvl">
          <ac:chgData name="MARIA DEL MAR ZAMORANO LOPEZ" userId="097cf9e1-82d2-49cc-90a4-6ebf540ba52d" providerId="ADAL" clId="{BF9DB89E-E7C5-466B-ACA5-F28FB6B18EAD}" dt="2020-08-02T22:51:12.864" v="4254"/>
          <ac:grpSpMkLst>
            <pc:docMk/>
            <pc:sldMk cId="2553814928" sldId="274"/>
            <ac:grpSpMk id="214" creationId="{45B063AF-4DBC-438A-8C75-B41702BD6223}"/>
          </ac:grpSpMkLst>
        </pc:grpChg>
        <pc:grpChg chg="del">
          <ac:chgData name="MARIA DEL MAR ZAMORANO LOPEZ" userId="097cf9e1-82d2-49cc-90a4-6ebf540ba52d" providerId="ADAL" clId="{BF9DB89E-E7C5-466B-ACA5-F28FB6B18EAD}" dt="2020-08-01T10:35:00.434" v="702" actId="165"/>
          <ac:grpSpMkLst>
            <pc:docMk/>
            <pc:sldMk cId="2553814928" sldId="274"/>
            <ac:grpSpMk id="258" creationId="{702E9E19-95B7-4C98-ADF2-3DC7FBA6E0E4}"/>
          </ac:grpSpMkLst>
        </pc:grpChg>
        <pc:grpChg chg="add del mod">
          <ac:chgData name="MARIA DEL MAR ZAMORANO LOPEZ" userId="097cf9e1-82d2-49cc-90a4-6ebf540ba52d" providerId="ADAL" clId="{BF9DB89E-E7C5-466B-ACA5-F28FB6B18EAD}" dt="2020-08-01T13:53:13.766" v="826" actId="165"/>
          <ac:grpSpMkLst>
            <pc:docMk/>
            <pc:sldMk cId="2553814928" sldId="274"/>
            <ac:grpSpMk id="278" creationId="{3E126254-3F19-4AA7-821A-C838A28A286A}"/>
          </ac:grpSpMkLst>
        </pc:grpChg>
        <pc:grpChg chg="add del mod">
          <ac:chgData name="MARIA DEL MAR ZAMORANO LOPEZ" userId="097cf9e1-82d2-49cc-90a4-6ebf540ba52d" providerId="ADAL" clId="{BF9DB89E-E7C5-466B-ACA5-F28FB6B18EAD}" dt="2020-08-01T13:53:36.703" v="827" actId="165"/>
          <ac:grpSpMkLst>
            <pc:docMk/>
            <pc:sldMk cId="2553814928" sldId="274"/>
            <ac:grpSpMk id="279" creationId="{48F9614D-15EC-4519-85E3-FD03607D65BB}"/>
          </ac:grpSpMkLst>
        </pc:grpChg>
        <pc:grpChg chg="add mod topLvl">
          <ac:chgData name="MARIA DEL MAR ZAMORANO LOPEZ" userId="097cf9e1-82d2-49cc-90a4-6ebf540ba52d" providerId="ADAL" clId="{BF9DB89E-E7C5-466B-ACA5-F28FB6B18EAD}" dt="2020-08-02T23:06:06.150" v="4699" actId="1076"/>
          <ac:grpSpMkLst>
            <pc:docMk/>
            <pc:sldMk cId="2553814928" sldId="274"/>
            <ac:grpSpMk id="279" creationId="{4D93BAFE-96FE-45BE-9E2E-B717FF47D691}"/>
          </ac:grpSpMkLst>
        </pc:grpChg>
        <pc:grpChg chg="add mod topLvl">
          <ac:chgData name="MARIA DEL MAR ZAMORANO LOPEZ" userId="097cf9e1-82d2-49cc-90a4-6ebf540ba52d" providerId="ADAL" clId="{BF9DB89E-E7C5-466B-ACA5-F28FB6B18EAD}" dt="2020-08-02T23:06:06.150" v="4699" actId="1076"/>
          <ac:grpSpMkLst>
            <pc:docMk/>
            <pc:sldMk cId="2553814928" sldId="274"/>
            <ac:grpSpMk id="290" creationId="{A3930EDA-9652-4AF0-BE73-FDFBEE388A86}"/>
          </ac:grpSpMkLst>
        </pc:grpChg>
        <pc:grpChg chg="add mod topLvl">
          <ac:chgData name="MARIA DEL MAR ZAMORANO LOPEZ" userId="097cf9e1-82d2-49cc-90a4-6ebf540ba52d" providerId="ADAL" clId="{BF9DB89E-E7C5-466B-ACA5-F28FB6B18EAD}" dt="2020-08-02T23:06:06.150" v="4699" actId="1076"/>
          <ac:grpSpMkLst>
            <pc:docMk/>
            <pc:sldMk cId="2553814928" sldId="274"/>
            <ac:grpSpMk id="293" creationId="{6E272D42-087A-4DF4-9B2E-50CB9C987AB9}"/>
          </ac:grpSpMkLst>
        </pc:grpChg>
        <pc:grpChg chg="add mod">
          <ac:chgData name="MARIA DEL MAR ZAMORANO LOPEZ" userId="097cf9e1-82d2-49cc-90a4-6ebf540ba52d" providerId="ADAL" clId="{BF9DB89E-E7C5-466B-ACA5-F28FB6B18EAD}" dt="2020-08-02T23:05:25.684" v="4692" actId="164"/>
          <ac:grpSpMkLst>
            <pc:docMk/>
            <pc:sldMk cId="2553814928" sldId="274"/>
            <ac:grpSpMk id="368" creationId="{923409F2-407F-4DE4-9A4F-1E2CD04E4177}"/>
          </ac:grpSpMkLst>
        </pc:grpChg>
        <pc:grpChg chg="add mod">
          <ac:chgData name="MARIA DEL MAR ZAMORANO LOPEZ" userId="097cf9e1-82d2-49cc-90a4-6ebf540ba52d" providerId="ADAL" clId="{BF9DB89E-E7C5-466B-ACA5-F28FB6B18EAD}" dt="2020-08-02T23:10:15.262" v="4745"/>
          <ac:grpSpMkLst>
            <pc:docMk/>
            <pc:sldMk cId="2553814928" sldId="274"/>
            <ac:grpSpMk id="400" creationId="{DAB133DD-4A45-4ABF-AB06-51226B5FC82E}"/>
          </ac:grpSpMkLst>
        </pc:grpChg>
        <pc:graphicFrameChg chg="modGraphic">
          <ac:chgData name="MARIA DEL MAR ZAMORANO LOPEZ" userId="097cf9e1-82d2-49cc-90a4-6ebf540ba52d" providerId="ADAL" clId="{BF9DB89E-E7C5-466B-ACA5-F28FB6B18EAD}" dt="2020-08-02T23:10:07.847" v="4744" actId="20577"/>
          <ac:graphicFrameMkLst>
            <pc:docMk/>
            <pc:sldMk cId="2553814928" sldId="274"/>
            <ac:graphicFrameMk id="45" creationId="{A81A52F2-25E4-4FEA-8E15-F7EFFDA7B31D}"/>
          </ac:graphicFrameMkLst>
        </pc:graphicFrameChg>
        <pc:graphicFrameChg chg="mod modGraphic">
          <ac:chgData name="MARIA DEL MAR ZAMORANO LOPEZ" userId="097cf9e1-82d2-49cc-90a4-6ebf540ba52d" providerId="ADAL" clId="{BF9DB89E-E7C5-466B-ACA5-F28FB6B18EAD}" dt="2020-08-02T23:08:53.170" v="4735" actId="207"/>
          <ac:graphicFrameMkLst>
            <pc:docMk/>
            <pc:sldMk cId="2553814928" sldId="274"/>
            <ac:graphicFrameMk id="224" creationId="{E9E22497-FE7C-4490-B80D-F863F2EB0560}"/>
          </ac:graphicFrameMkLst>
        </pc:graphicFrameChg>
        <pc:picChg chg="del">
          <ac:chgData name="MARIA DEL MAR ZAMORANO LOPEZ" userId="097cf9e1-82d2-49cc-90a4-6ebf540ba52d" providerId="ADAL" clId="{BF9DB89E-E7C5-466B-ACA5-F28FB6B18EAD}" dt="2020-08-02T18:24:25.498" v="1384" actId="478"/>
          <ac:picMkLst>
            <pc:docMk/>
            <pc:sldMk cId="2553814928" sldId="274"/>
            <ac:picMk id="159" creationId="{83F5F394-0703-400B-9FFF-E8EE35D86B2C}"/>
          </ac:picMkLst>
        </pc:picChg>
        <pc:cxnChg chg="add del mod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14" creationId="{FD808124-167C-42AF-A218-13BE9D291926}"/>
          </ac:cxnSpMkLst>
        </pc:cxnChg>
        <pc:cxnChg chg="del mod">
          <ac:chgData name="MARIA DEL MAR ZAMORANO LOPEZ" userId="097cf9e1-82d2-49cc-90a4-6ebf540ba52d" providerId="ADAL" clId="{BF9DB89E-E7C5-466B-ACA5-F28FB6B18EAD}" dt="2020-08-01T13:50:51.010" v="797" actId="478"/>
          <ac:cxnSpMkLst>
            <pc:docMk/>
            <pc:sldMk cId="2553814928" sldId="274"/>
            <ac:cxnSpMk id="15" creationId="{31A5F376-6D3C-4EBB-9FAE-3860DD8A97EF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16" creationId="{BE7BABBF-8244-4C24-A218-E572167ECA73}"/>
          </ac:cxnSpMkLst>
        </pc:cxnChg>
        <pc:cxnChg chg="del mod">
          <ac:chgData name="MARIA DEL MAR ZAMORANO LOPEZ" userId="097cf9e1-82d2-49cc-90a4-6ebf540ba52d" providerId="ADAL" clId="{BF9DB89E-E7C5-466B-ACA5-F28FB6B18EAD}" dt="2020-08-01T09:39:26.078" v="385" actId="478"/>
          <ac:cxnSpMkLst>
            <pc:docMk/>
            <pc:sldMk cId="2553814928" sldId="274"/>
            <ac:cxnSpMk id="18" creationId="{2001F799-1F04-4A8D-B46C-2D0C0FFB7B4D}"/>
          </ac:cxnSpMkLst>
        </pc:cxnChg>
        <pc:cxnChg chg="del mod">
          <ac:chgData name="MARIA DEL MAR ZAMORANO LOPEZ" userId="097cf9e1-82d2-49cc-90a4-6ebf540ba52d" providerId="ADAL" clId="{BF9DB89E-E7C5-466B-ACA5-F28FB6B18EAD}" dt="2020-08-01T09:39:22.589" v="383" actId="478"/>
          <ac:cxnSpMkLst>
            <pc:docMk/>
            <pc:sldMk cId="2553814928" sldId="274"/>
            <ac:cxnSpMk id="20" creationId="{C60111A3-C248-438B-B9CA-22B4ED5F634A}"/>
          </ac:cxnSpMkLst>
        </pc:cxnChg>
        <pc:cxnChg chg="del mod">
          <ac:chgData name="MARIA DEL MAR ZAMORANO LOPEZ" userId="097cf9e1-82d2-49cc-90a4-6ebf540ba52d" providerId="ADAL" clId="{BF9DB89E-E7C5-466B-ACA5-F28FB6B18EAD}" dt="2020-08-01T09:39:15.678" v="379" actId="478"/>
          <ac:cxnSpMkLst>
            <pc:docMk/>
            <pc:sldMk cId="2553814928" sldId="274"/>
            <ac:cxnSpMk id="26" creationId="{E59E11AF-B540-4E37-9612-2C49E5EC1E12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27" creationId="{3033295B-59EC-4650-9892-B74C6F3213B6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30" creationId="{0F56DFDF-4BD7-4C66-97AB-5578A05B14CB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31" creationId="{2F78D86F-EF18-47A0-84C8-492BD460E4FF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32" creationId="{E07030C2-6FA5-45A5-BCD1-C3025D9AD5AE}"/>
          </ac:cxnSpMkLst>
        </pc:cxnChg>
        <pc:cxnChg chg="del mod">
          <ac:chgData name="MARIA DEL MAR ZAMORANO LOPEZ" userId="097cf9e1-82d2-49cc-90a4-6ebf540ba52d" providerId="ADAL" clId="{BF9DB89E-E7C5-466B-ACA5-F28FB6B18EAD}" dt="2020-08-02T22:53:08.118" v="4375" actId="478"/>
          <ac:cxnSpMkLst>
            <pc:docMk/>
            <pc:sldMk cId="2553814928" sldId="274"/>
            <ac:cxnSpMk id="34" creationId="{425DEF19-4E01-404B-847F-878703CC9C0E}"/>
          </ac:cxnSpMkLst>
        </pc:cxnChg>
        <pc:cxnChg chg="del mod">
          <ac:chgData name="MARIA DEL MAR ZAMORANO LOPEZ" userId="097cf9e1-82d2-49cc-90a4-6ebf540ba52d" providerId="ADAL" clId="{BF9DB89E-E7C5-466B-ACA5-F28FB6B18EAD}" dt="2020-08-02T22:53:08.118" v="4375" actId="478"/>
          <ac:cxnSpMkLst>
            <pc:docMk/>
            <pc:sldMk cId="2553814928" sldId="274"/>
            <ac:cxnSpMk id="39" creationId="{A69A793D-A8B2-4B15-B3D2-6BB0771CEA7D}"/>
          </ac:cxnSpMkLst>
        </pc:cxnChg>
        <pc:cxnChg chg="del mod">
          <ac:chgData name="MARIA DEL MAR ZAMORANO LOPEZ" userId="097cf9e1-82d2-49cc-90a4-6ebf540ba52d" providerId="ADAL" clId="{BF9DB89E-E7C5-466B-ACA5-F28FB6B18EAD}" dt="2020-08-02T22:53:08.118" v="4375" actId="478"/>
          <ac:cxnSpMkLst>
            <pc:docMk/>
            <pc:sldMk cId="2553814928" sldId="274"/>
            <ac:cxnSpMk id="41" creationId="{3420D5AB-64D5-4C28-A605-2A464420588F}"/>
          </ac:cxnSpMkLst>
        </pc:cxnChg>
        <pc:cxnChg chg="mod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54" creationId="{9608B37F-BFB8-435C-87A1-D02D08EF552E}"/>
          </ac:cxnSpMkLst>
        </pc:cxnChg>
        <pc:cxnChg chg="del mod">
          <ac:chgData name="MARIA DEL MAR ZAMORANO LOPEZ" userId="097cf9e1-82d2-49cc-90a4-6ebf540ba52d" providerId="ADAL" clId="{BF9DB89E-E7C5-466B-ACA5-F28FB6B18EAD}" dt="2020-08-01T13:51:09.128" v="801" actId="478"/>
          <ac:cxnSpMkLst>
            <pc:docMk/>
            <pc:sldMk cId="2553814928" sldId="274"/>
            <ac:cxnSpMk id="55" creationId="{AAB25BF7-3F65-4B40-954E-A4CD98690228}"/>
          </ac:cxnSpMkLst>
        </pc:cxnChg>
        <pc:cxnChg chg="del mod">
          <ac:chgData name="MARIA DEL MAR ZAMORANO LOPEZ" userId="097cf9e1-82d2-49cc-90a4-6ebf540ba52d" providerId="ADAL" clId="{BF9DB89E-E7C5-466B-ACA5-F28FB6B18EAD}" dt="2020-08-01T13:51:11.862" v="802" actId="478"/>
          <ac:cxnSpMkLst>
            <pc:docMk/>
            <pc:sldMk cId="2553814928" sldId="274"/>
            <ac:cxnSpMk id="56" creationId="{EA59A8F1-08BA-47DC-BA9D-6B6C8BC5C3A3}"/>
          </ac:cxnSpMkLst>
        </pc:cxnChg>
        <pc:cxnChg chg="del">
          <ac:chgData name="MARIA DEL MAR ZAMORANO LOPEZ" userId="097cf9e1-82d2-49cc-90a4-6ebf540ba52d" providerId="ADAL" clId="{BF9DB89E-E7C5-466B-ACA5-F28FB6B18EAD}" dt="2020-08-02T22:49:45.452" v="4221" actId="478"/>
          <ac:cxnSpMkLst>
            <pc:docMk/>
            <pc:sldMk cId="2553814928" sldId="274"/>
            <ac:cxnSpMk id="57" creationId="{8F8A241D-436B-4A96-B4E0-8F45B6AC2A60}"/>
          </ac:cxnSpMkLst>
        </pc:cxnChg>
        <pc:cxnChg chg="del">
          <ac:chgData name="MARIA DEL MAR ZAMORANO LOPEZ" userId="097cf9e1-82d2-49cc-90a4-6ebf540ba52d" providerId="ADAL" clId="{BF9DB89E-E7C5-466B-ACA5-F28FB6B18EAD}" dt="2020-08-02T22:49:45.452" v="4221" actId="478"/>
          <ac:cxnSpMkLst>
            <pc:docMk/>
            <pc:sldMk cId="2553814928" sldId="274"/>
            <ac:cxnSpMk id="58" creationId="{6131C4CD-7515-43C3-99C3-B417EC4E4D9F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63" creationId="{910BFB87-CE2C-4A9D-9564-8CDB5C3B6108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64" creationId="{F64B2410-27E6-4A74-AE5C-305ADB65D397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66" creationId="{AD9A1E55-080F-4384-9101-E73D8AA99936}"/>
          </ac:cxnSpMkLst>
        </pc:cxnChg>
        <pc:cxnChg chg="del mod">
          <ac:chgData name="MARIA DEL MAR ZAMORANO LOPEZ" userId="097cf9e1-82d2-49cc-90a4-6ebf540ba52d" providerId="ADAL" clId="{BF9DB89E-E7C5-466B-ACA5-F28FB6B18EAD}" dt="2020-08-01T13:51:04.496" v="799" actId="478"/>
          <ac:cxnSpMkLst>
            <pc:docMk/>
            <pc:sldMk cId="2553814928" sldId="274"/>
            <ac:cxnSpMk id="74" creationId="{8612F5E2-CC0F-4496-BFF5-BBEB0A81773C}"/>
          </ac:cxnSpMkLst>
        </pc:cxnChg>
        <pc:cxnChg chg="del mod">
          <ac:chgData name="MARIA DEL MAR ZAMORANO LOPEZ" userId="097cf9e1-82d2-49cc-90a4-6ebf540ba52d" providerId="ADAL" clId="{BF9DB89E-E7C5-466B-ACA5-F28FB6B18EAD}" dt="2020-08-01T13:51:04.496" v="799" actId="478"/>
          <ac:cxnSpMkLst>
            <pc:docMk/>
            <pc:sldMk cId="2553814928" sldId="274"/>
            <ac:cxnSpMk id="75" creationId="{67D19640-F536-4E48-930E-F948DC832F85}"/>
          </ac:cxnSpMkLst>
        </pc:cxnChg>
        <pc:cxnChg chg="del mod">
          <ac:chgData name="MARIA DEL MAR ZAMORANO LOPEZ" userId="097cf9e1-82d2-49cc-90a4-6ebf540ba52d" providerId="ADAL" clId="{BF9DB89E-E7C5-466B-ACA5-F28FB6B18EAD}" dt="2020-08-01T13:51:04.496" v="799" actId="478"/>
          <ac:cxnSpMkLst>
            <pc:docMk/>
            <pc:sldMk cId="2553814928" sldId="274"/>
            <ac:cxnSpMk id="81" creationId="{033BA166-88FE-4FC5-A64E-ACD9C30EBC54}"/>
          </ac:cxnSpMkLst>
        </pc:cxnChg>
        <pc:cxnChg chg="del mod">
          <ac:chgData name="MARIA DEL MAR ZAMORANO LOPEZ" userId="097cf9e1-82d2-49cc-90a4-6ebf540ba52d" providerId="ADAL" clId="{BF9DB89E-E7C5-466B-ACA5-F28FB6B18EAD}" dt="2020-08-01T13:51:04.496" v="799" actId="478"/>
          <ac:cxnSpMkLst>
            <pc:docMk/>
            <pc:sldMk cId="2553814928" sldId="274"/>
            <ac:cxnSpMk id="83" creationId="{D872FD8F-5C69-49D7-8F10-5981FEBC4B66}"/>
          </ac:cxnSpMkLst>
        </pc:cxnChg>
        <pc:cxnChg chg="del mod">
          <ac:chgData name="MARIA DEL MAR ZAMORANO LOPEZ" userId="097cf9e1-82d2-49cc-90a4-6ebf540ba52d" providerId="ADAL" clId="{BF9DB89E-E7C5-466B-ACA5-F28FB6B18EAD}" dt="2020-08-01T13:51:04.496" v="799" actId="478"/>
          <ac:cxnSpMkLst>
            <pc:docMk/>
            <pc:sldMk cId="2553814928" sldId="274"/>
            <ac:cxnSpMk id="103" creationId="{4B5EF3A2-68C5-4988-838A-D5A6135A07F4}"/>
          </ac:cxnSpMkLst>
        </pc:cxnChg>
        <pc:cxnChg chg="del">
          <ac:chgData name="MARIA DEL MAR ZAMORANO LOPEZ" userId="097cf9e1-82d2-49cc-90a4-6ebf540ba52d" providerId="ADAL" clId="{BF9DB89E-E7C5-466B-ACA5-F28FB6B18EAD}" dt="2020-08-01T13:51:04.496" v="799" actId="478"/>
          <ac:cxnSpMkLst>
            <pc:docMk/>
            <pc:sldMk cId="2553814928" sldId="274"/>
            <ac:cxnSpMk id="107" creationId="{21334F33-FD10-4437-85CD-0224141022EB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0.430" v="4337"/>
          <ac:cxnSpMkLst>
            <pc:docMk/>
            <pc:sldMk cId="2553814928" sldId="274"/>
            <ac:cxnSpMk id="151" creationId="{FCDE4210-ECBB-420C-8AF8-350E2006DD48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0.430" v="4337"/>
          <ac:cxnSpMkLst>
            <pc:docMk/>
            <pc:sldMk cId="2553814928" sldId="274"/>
            <ac:cxnSpMk id="157" creationId="{DBBF84DE-7F85-4C83-A3D0-159F00973DE2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0.430" v="4337"/>
          <ac:cxnSpMkLst>
            <pc:docMk/>
            <pc:sldMk cId="2553814928" sldId="274"/>
            <ac:cxnSpMk id="162" creationId="{FF5C63D2-14F7-4EE0-856A-482D719FD25A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0.430" v="4337"/>
          <ac:cxnSpMkLst>
            <pc:docMk/>
            <pc:sldMk cId="2553814928" sldId="274"/>
            <ac:cxnSpMk id="163" creationId="{B631E838-3ECE-4B44-BA06-35271D58401E}"/>
          </ac:cxnSpMkLst>
        </pc:cxnChg>
        <pc:cxnChg chg="del mod">
          <ac:chgData name="MARIA DEL MAR ZAMORANO LOPEZ" userId="097cf9e1-82d2-49cc-90a4-6ebf540ba52d" providerId="ADAL" clId="{BF9DB89E-E7C5-466B-ACA5-F28FB6B18EAD}" dt="2020-08-02T22:49:45.452" v="4221" actId="478"/>
          <ac:cxnSpMkLst>
            <pc:docMk/>
            <pc:sldMk cId="2553814928" sldId="274"/>
            <ac:cxnSpMk id="171" creationId="{FB08D4C9-D273-477E-A151-6A60C4D2231E}"/>
          </ac:cxnSpMkLst>
        </pc:cxnChg>
        <pc:cxnChg chg="del mod">
          <ac:chgData name="MARIA DEL MAR ZAMORANO LOPEZ" userId="097cf9e1-82d2-49cc-90a4-6ebf540ba52d" providerId="ADAL" clId="{BF9DB89E-E7C5-466B-ACA5-F28FB6B18EAD}" dt="2020-08-02T22:53:08.118" v="4375" actId="478"/>
          <ac:cxnSpMkLst>
            <pc:docMk/>
            <pc:sldMk cId="2553814928" sldId="274"/>
            <ac:cxnSpMk id="178" creationId="{7338AD13-96B7-4ACC-BF54-F8292F462F63}"/>
          </ac:cxnSpMkLst>
        </pc:cxnChg>
        <pc:cxnChg chg="del">
          <ac:chgData name="MARIA DEL MAR ZAMORANO LOPEZ" userId="097cf9e1-82d2-49cc-90a4-6ebf540ba52d" providerId="ADAL" clId="{BF9DB89E-E7C5-466B-ACA5-F28FB6B18EAD}" dt="2020-08-02T22:49:45.452" v="4221" actId="478"/>
          <ac:cxnSpMkLst>
            <pc:docMk/>
            <pc:sldMk cId="2553814928" sldId="274"/>
            <ac:cxnSpMk id="182" creationId="{7A05F891-7671-4C0E-A2AF-FB93D561358D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189" creationId="{7B23B3C4-79B7-4188-922F-124BFB3DCCEA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190" creationId="{B1B3E235-4DB7-4636-B88F-DC78E89448DF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191" creationId="{88405BD5-998A-4CB6-AEE7-49427DA1258B}"/>
          </ac:cxnSpMkLst>
        </pc:cxnChg>
        <pc:cxnChg chg="del">
          <ac:chgData name="MARIA DEL MAR ZAMORANO LOPEZ" userId="097cf9e1-82d2-49cc-90a4-6ebf540ba52d" providerId="ADAL" clId="{BF9DB89E-E7C5-466B-ACA5-F28FB6B18EAD}" dt="2020-08-02T22:49:45.452" v="4221" actId="478"/>
          <ac:cxnSpMkLst>
            <pc:docMk/>
            <pc:sldMk cId="2553814928" sldId="274"/>
            <ac:cxnSpMk id="192" creationId="{5F46021C-BA91-4857-80D9-126EDF870D30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194" creationId="{A0ABBD37-D96B-4D5A-A26E-0F613AA2B9D4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197" creationId="{4FA37049-7651-4E3F-BBC5-14391877BCE3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198" creationId="{C3215835-03C4-4194-8DB2-74C528252653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199" creationId="{E1A695CA-B722-4F3F-95F7-BF43CC9A9EFB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200" creationId="{C3FC39FA-C60F-43A5-9CBB-A561A5D0348D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202" creationId="{B85DF8F4-2353-4491-8AD0-545F2DAFC509}"/>
          </ac:cxnSpMkLst>
        </pc:cxnChg>
        <pc:cxnChg chg="del mod">
          <ac:chgData name="MARIA DEL MAR ZAMORANO LOPEZ" userId="097cf9e1-82d2-49cc-90a4-6ebf540ba52d" providerId="ADAL" clId="{BF9DB89E-E7C5-466B-ACA5-F28FB6B18EAD}" dt="2020-08-02T22:53:08.118" v="4375" actId="478"/>
          <ac:cxnSpMkLst>
            <pc:docMk/>
            <pc:sldMk cId="2553814928" sldId="274"/>
            <ac:cxnSpMk id="246" creationId="{5F2FB17D-732D-450A-B315-E767029907D1}"/>
          </ac:cxnSpMkLst>
        </pc:cxnChg>
        <pc:cxnChg chg="del mod topLvl">
          <ac:chgData name="MARIA DEL MAR ZAMORANO LOPEZ" userId="097cf9e1-82d2-49cc-90a4-6ebf540ba52d" providerId="ADAL" clId="{BF9DB89E-E7C5-466B-ACA5-F28FB6B18EAD}" dt="2020-08-02T22:53:08.118" v="4375" actId="478"/>
          <ac:cxnSpMkLst>
            <pc:docMk/>
            <pc:sldMk cId="2553814928" sldId="274"/>
            <ac:cxnSpMk id="253" creationId="{3D6A5C20-D1DB-472C-BDE7-63351ED73286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68" creationId="{B95A2894-FC3A-4AFB-ACA1-7A890D67E7F6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69" creationId="{6C4CBE48-E19F-4D1E-8098-7F82055329D9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70" creationId="{7954F0A9-FEB7-44CB-9D3E-60A76BF4607A}"/>
          </ac:cxnSpMkLst>
        </pc:cxnChg>
        <pc:cxnChg chg="add mod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271" creationId="{5B4A6BB0-DE8D-4D8A-8EDE-0B7770AB9A57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72" creationId="{122EF19B-74EA-4B53-8458-BFD41B5C1D33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74" creationId="{09FDC1EA-0961-48F1-90C0-D9FB17ABD720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75" creationId="{B41DE874-0886-456C-99C4-BFA935CA2BB2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76" creationId="{1902DCDE-DC6C-49A2-81DF-823AC4327EA9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77" creationId="{4DDF983D-35B0-40D9-BA98-23D422EF6F87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78" creationId="{994BE706-C468-4A52-98E7-25AFDB7C9109}"/>
          </ac:cxnSpMkLst>
        </pc:cxnChg>
        <pc:cxnChg chg="mod topLvl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280" creationId="{4A40C463-E606-47B5-8052-EA634431FD20}"/>
          </ac:cxnSpMkLst>
        </pc:cxnChg>
        <pc:cxnChg chg="mod topLvl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284" creationId="{E3C40B27-A5C6-40DA-BB31-B709F1170416}"/>
          </ac:cxnSpMkLst>
        </pc:cxnChg>
        <pc:cxnChg chg="mod topLvl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285" creationId="{BE1AB471-7687-44A5-AADC-419567CC5345}"/>
          </ac:cxnSpMkLst>
        </pc:cxnChg>
        <pc:cxnChg chg="mod topLvl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287" creationId="{5CD50801-3FC3-4FA2-ACAD-31A1DB1F58E1}"/>
          </ac:cxnSpMkLst>
        </pc:cxnChg>
        <pc:cxnChg chg="add mod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331" creationId="{76C8693C-8DD5-44B3-B3E4-08DD0BE54A6D}"/>
          </ac:cxnSpMkLst>
        </pc:cxnChg>
        <pc:cxnChg chg="add mod">
          <ac:chgData name="MARIA DEL MAR ZAMORANO LOPEZ" userId="097cf9e1-82d2-49cc-90a4-6ebf540ba52d" providerId="ADAL" clId="{BF9DB89E-E7C5-466B-ACA5-F28FB6B18EAD}" dt="2020-08-02T23:05:25.684" v="4692" actId="164"/>
          <ac:cxnSpMkLst>
            <pc:docMk/>
            <pc:sldMk cId="2553814928" sldId="274"/>
            <ac:cxnSpMk id="332" creationId="{9A925055-8BE2-414F-99B2-978DF8512F1D}"/>
          </ac:cxnSpMkLst>
        </pc:cxnChg>
        <pc:cxnChg chg="add mod">
          <ac:chgData name="MARIA DEL MAR ZAMORANO LOPEZ" userId="097cf9e1-82d2-49cc-90a4-6ebf540ba52d" providerId="ADAL" clId="{BF9DB89E-E7C5-466B-ACA5-F28FB6B18EAD}" dt="2020-08-02T23:05:25.684" v="4692" actId="164"/>
          <ac:cxnSpMkLst>
            <pc:docMk/>
            <pc:sldMk cId="2553814928" sldId="274"/>
            <ac:cxnSpMk id="334" creationId="{4A103E69-473A-4602-BFBE-AF3DF336645E}"/>
          </ac:cxnSpMkLst>
        </pc:cxnChg>
        <pc:cxnChg chg="add mod">
          <ac:chgData name="MARIA DEL MAR ZAMORANO LOPEZ" userId="097cf9e1-82d2-49cc-90a4-6ebf540ba52d" providerId="ADAL" clId="{BF9DB89E-E7C5-466B-ACA5-F28FB6B18EAD}" dt="2020-08-02T23:05:25.684" v="4692" actId="164"/>
          <ac:cxnSpMkLst>
            <pc:docMk/>
            <pc:sldMk cId="2553814928" sldId="274"/>
            <ac:cxnSpMk id="335" creationId="{4DC865AA-C423-4DE2-9EDD-80C81A17CB91}"/>
          </ac:cxnSpMkLst>
        </pc:cxnChg>
        <pc:cxnChg chg="add mod">
          <ac:chgData name="MARIA DEL MAR ZAMORANO LOPEZ" userId="097cf9e1-82d2-49cc-90a4-6ebf540ba52d" providerId="ADAL" clId="{BF9DB89E-E7C5-466B-ACA5-F28FB6B18EAD}" dt="2020-08-02T23:05:25.684" v="4692" actId="164"/>
          <ac:cxnSpMkLst>
            <pc:docMk/>
            <pc:sldMk cId="2553814928" sldId="274"/>
            <ac:cxnSpMk id="336" creationId="{CFBE1846-4308-4BA9-B848-5AC1F735EB7B}"/>
          </ac:cxnSpMkLst>
        </pc:cxnChg>
        <pc:cxnChg chg="add mod">
          <ac:chgData name="MARIA DEL MAR ZAMORANO LOPEZ" userId="097cf9e1-82d2-49cc-90a4-6ebf540ba52d" providerId="ADAL" clId="{BF9DB89E-E7C5-466B-ACA5-F28FB6B18EAD}" dt="2020-08-02T23:05:25.684" v="4692" actId="164"/>
          <ac:cxnSpMkLst>
            <pc:docMk/>
            <pc:sldMk cId="2553814928" sldId="274"/>
            <ac:cxnSpMk id="337" creationId="{70BFB77E-F601-4D99-B08C-0B31A54547A4}"/>
          </ac:cxnSpMkLst>
        </pc:cxnChg>
        <pc:cxnChg chg="add mod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342" creationId="{4DF73CF1-0DD7-4C13-9890-2D34C62BC596}"/>
          </ac:cxnSpMkLst>
        </pc:cxnChg>
        <pc:cxnChg chg="add mod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348" creationId="{DF6ADA14-610B-4E5E-B063-9459A24D8678}"/>
          </ac:cxnSpMkLst>
        </pc:cxnChg>
        <pc:cxnChg chg="add mod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350" creationId="{596D00EA-D7B8-4C7F-9BC9-128BDE142DAE}"/>
          </ac:cxnSpMkLst>
        </pc:cxnChg>
        <pc:cxnChg chg="add mod">
          <ac:chgData name="MARIA DEL MAR ZAMORANO LOPEZ" userId="097cf9e1-82d2-49cc-90a4-6ebf540ba52d" providerId="ADAL" clId="{BF9DB89E-E7C5-466B-ACA5-F28FB6B18EAD}" dt="2020-08-02T23:05:25.684" v="4692" actId="164"/>
          <ac:cxnSpMkLst>
            <pc:docMk/>
            <pc:sldMk cId="2553814928" sldId="274"/>
            <ac:cxnSpMk id="375" creationId="{DB8F9C6C-38A8-446D-B07B-C69308484487}"/>
          </ac:cxnSpMkLst>
        </pc:cxnChg>
        <pc:cxnChg chg="add mod">
          <ac:chgData name="MARIA DEL MAR ZAMORANO LOPEZ" userId="097cf9e1-82d2-49cc-90a4-6ebf540ba52d" providerId="ADAL" clId="{BF9DB89E-E7C5-466B-ACA5-F28FB6B18EAD}" dt="2020-08-02T23:10:15.262" v="4745"/>
          <ac:cxnSpMkLst>
            <pc:docMk/>
            <pc:sldMk cId="2553814928" sldId="274"/>
            <ac:cxnSpMk id="387" creationId="{986E861C-E597-4C81-AAD5-47EA2F527C7F}"/>
          </ac:cxnSpMkLst>
        </pc:cxnChg>
        <pc:cxnChg chg="add mod">
          <ac:chgData name="MARIA DEL MAR ZAMORANO LOPEZ" userId="097cf9e1-82d2-49cc-90a4-6ebf540ba52d" providerId="ADAL" clId="{BF9DB89E-E7C5-466B-ACA5-F28FB6B18EAD}" dt="2020-08-02T23:10:15.262" v="4745"/>
          <ac:cxnSpMkLst>
            <pc:docMk/>
            <pc:sldMk cId="2553814928" sldId="274"/>
            <ac:cxnSpMk id="393" creationId="{D9EDBF0A-544E-4431-BFF0-10523A3B3064}"/>
          </ac:cxnSpMkLst>
        </pc:cxnChg>
        <pc:cxnChg chg="add mod">
          <ac:chgData name="MARIA DEL MAR ZAMORANO LOPEZ" userId="097cf9e1-82d2-49cc-90a4-6ebf540ba52d" providerId="ADAL" clId="{BF9DB89E-E7C5-466B-ACA5-F28FB6B18EAD}" dt="2020-08-02T23:10:15.262" v="4745"/>
          <ac:cxnSpMkLst>
            <pc:docMk/>
            <pc:sldMk cId="2553814928" sldId="274"/>
            <ac:cxnSpMk id="396" creationId="{AEA940A6-BD10-4C51-B3C8-76AED0145FD4}"/>
          </ac:cxnSpMkLst>
        </pc:cxnChg>
        <pc:cxnChg chg="add mod">
          <ac:chgData name="MARIA DEL MAR ZAMORANO LOPEZ" userId="097cf9e1-82d2-49cc-90a4-6ebf540ba52d" providerId="ADAL" clId="{BF9DB89E-E7C5-466B-ACA5-F28FB6B18EAD}" dt="2020-08-02T23:10:15.262" v="4745"/>
          <ac:cxnSpMkLst>
            <pc:docMk/>
            <pc:sldMk cId="2553814928" sldId="274"/>
            <ac:cxnSpMk id="397" creationId="{E98177ED-7BAB-450D-A2FF-52A09C0E51F3}"/>
          </ac:cxnSpMkLst>
        </pc:cxnChg>
      </pc:sldChg>
      <pc:sldChg chg="addSp delSp modSp add del mod ord">
        <pc:chgData name="MARIA DEL MAR ZAMORANO LOPEZ" userId="097cf9e1-82d2-49cc-90a4-6ebf540ba52d" providerId="ADAL" clId="{BF9DB89E-E7C5-466B-ACA5-F28FB6B18EAD}" dt="2020-08-02T23:27:22.423" v="5105" actId="1076"/>
        <pc:sldMkLst>
          <pc:docMk/>
          <pc:sldMk cId="2006859609" sldId="275"/>
        </pc:sldMkLst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3" creationId="{70261A4F-C18C-448D-8613-83BD73042540}"/>
          </ac:spMkLst>
        </pc:spChg>
        <pc:spChg chg="add mod">
          <ac:chgData name="MARIA DEL MAR ZAMORANO LOPEZ" userId="097cf9e1-82d2-49cc-90a4-6ebf540ba52d" providerId="ADAL" clId="{BF9DB89E-E7C5-466B-ACA5-F28FB6B18EAD}" dt="2020-08-02T23:26:58.699" v="5099" actId="1076"/>
          <ac:spMkLst>
            <pc:docMk/>
            <pc:sldMk cId="2006859609" sldId="275"/>
            <ac:spMk id="3" creationId="{D309924A-715D-4603-BE6D-C683AA58CECA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4" creationId="{ACA54E37-2E51-4B8E-A6BF-851FA25FF23B}"/>
          </ac:spMkLst>
        </pc:spChg>
        <pc:spChg chg="add mod">
          <ac:chgData name="MARIA DEL MAR ZAMORANO LOPEZ" userId="097cf9e1-82d2-49cc-90a4-6ebf540ba52d" providerId="ADAL" clId="{BF9DB89E-E7C5-466B-ACA5-F28FB6B18EAD}" dt="2020-08-02T23:27:08.899" v="5102" actId="1076"/>
          <ac:spMkLst>
            <pc:docMk/>
            <pc:sldMk cId="2006859609" sldId="275"/>
            <ac:spMk id="4" creationId="{E77137AB-C2E2-4A05-8B60-F9F39655CD3B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5" creationId="{4331E2C2-0526-4B66-8C59-5D6D46C1E5CD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6" creationId="{4BB0AF8A-616D-47A3-92F3-1830C9F89E00}"/>
          </ac:spMkLst>
        </pc:spChg>
        <pc:spChg chg="add mod">
          <ac:chgData name="MARIA DEL MAR ZAMORANO LOPEZ" userId="097cf9e1-82d2-49cc-90a4-6ebf540ba52d" providerId="ADAL" clId="{BF9DB89E-E7C5-466B-ACA5-F28FB6B18EAD}" dt="2020-08-02T23:27:22.423" v="5105" actId="1076"/>
          <ac:spMkLst>
            <pc:docMk/>
            <pc:sldMk cId="2006859609" sldId="275"/>
            <ac:spMk id="6" creationId="{9CB020B9-7718-42D9-857B-C69CE89D84E5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7" creationId="{DE687DA0-88C9-4527-8FCD-4EA2DDA18148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8" creationId="{36C92A70-FF98-4706-BB25-718B980D9B73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1" creationId="{9D0D08E5-08E5-4C86-9871-5017F6CCC329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16" creationId="{79633658-05C5-479E-AB21-A84A92B7F3AF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7" creationId="{597CA5CA-46CA-4996-B0A1-D902A4B1200F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18" creationId="{E186BB13-DC8B-41D6-8FBC-32B4BF079846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9" creationId="{0556E1E3-7AAF-4D2A-BF15-1CF168327A17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21" creationId="{3E056221-AB60-414B-AE67-EF31FE322FEA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27" creationId="{82C8DAC2-E0F2-4282-9525-F77909FC2C04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28" creationId="{84DA3EDC-3B01-4442-8023-7D4646E3CDE9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30" creationId="{90B1B238-7D7A-4327-AF9B-7205F9DBF748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32" creationId="{D7402F88-04FA-4478-9C87-27AFB44456AC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33" creationId="{36C99AEE-F027-4FB1-BE07-CAF99F814294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35" creationId="{26F4D687-C4AE-43AA-9D0F-F05AE38DA29D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36" creationId="{54C0FA2D-E125-47D9-B81B-55635F8964B5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40" creationId="{899351FC-1619-4E8B-B49E-2F10DEC1FE54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41" creationId="{0A7BFF03-FB84-41A5-BFF6-3871DBD78A92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42" creationId="{13C060A9-04ED-42DE-A503-E6B767C7C467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43" creationId="{42F1E70B-2F1B-479A-91F0-E19E89F15524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44" creationId="{6ECDE263-F5FE-48D9-8A8D-321E8AAF1C68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46" creationId="{98E071A2-F6C8-4755-94D7-E64D1D1143F8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49" creationId="{4BEA6723-3EC2-483A-B760-9F2E46ACDFBE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51" creationId="{6BC44041-A807-4CA8-94E1-62C2A6A79074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54" creationId="{44D16740-9CDE-43F5-BF15-C9E3AE19A30F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55" creationId="{DF78FE29-DA28-4A78-B77B-5F03F372450F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58" creationId="{5B627720-DA15-4825-8BDD-E07E5F7F0502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59" creationId="{48A7A195-DEE7-4380-A918-8AAC13FCB15E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60" creationId="{F143D5F8-C37E-4100-AC09-781267C8ACDF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63" creationId="{E4F312EA-4470-4F3A-BEB9-7F497A0D38F3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64" creationId="{78A78D69-121D-47EA-B146-C2EC3649B95F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67" creationId="{3495783C-587B-4DDF-A223-87FFD67869FA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68" creationId="{C54804DC-7859-4223-9FBC-86631BAAA8A7}"/>
          </ac:spMkLst>
        </pc:spChg>
        <pc:spChg chg="mod">
          <ac:chgData name="MARIA DEL MAR ZAMORANO LOPEZ" userId="097cf9e1-82d2-49cc-90a4-6ebf540ba52d" providerId="ADAL" clId="{BF9DB89E-E7C5-466B-ACA5-F28FB6B18EAD}" dt="2020-08-01T16:55:54.460" v="1022"/>
          <ac:spMkLst>
            <pc:docMk/>
            <pc:sldMk cId="2006859609" sldId="275"/>
            <ac:spMk id="71" creationId="{A9056D71-3CF1-464B-863A-048B30291ECB}"/>
          </ac:spMkLst>
        </pc:spChg>
        <pc:spChg chg="mod">
          <ac:chgData name="MARIA DEL MAR ZAMORANO LOPEZ" userId="097cf9e1-82d2-49cc-90a4-6ebf540ba52d" providerId="ADAL" clId="{BF9DB89E-E7C5-466B-ACA5-F28FB6B18EAD}" dt="2020-08-01T16:55:54.460" v="1022"/>
          <ac:spMkLst>
            <pc:docMk/>
            <pc:sldMk cId="2006859609" sldId="275"/>
            <ac:spMk id="72" creationId="{B3352ACF-BE32-4E63-A117-F1CDFC7F9C77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73" creationId="{08AE479F-D131-457D-8741-30445A07A6AA}"/>
          </ac:spMkLst>
        </pc:spChg>
        <pc:spChg chg="mod">
          <ac:chgData name="MARIA DEL MAR ZAMORANO LOPEZ" userId="097cf9e1-82d2-49cc-90a4-6ebf540ba52d" providerId="ADAL" clId="{BF9DB89E-E7C5-466B-ACA5-F28FB6B18EAD}" dt="2020-08-01T16:56:18.204" v="1030"/>
          <ac:spMkLst>
            <pc:docMk/>
            <pc:sldMk cId="2006859609" sldId="275"/>
            <ac:spMk id="74" creationId="{A68DAE5A-CD2B-462C-AD0B-6EB4D3F46D47}"/>
          </ac:spMkLst>
        </pc:spChg>
        <pc:spChg chg="mod">
          <ac:chgData name="MARIA DEL MAR ZAMORANO LOPEZ" userId="097cf9e1-82d2-49cc-90a4-6ebf540ba52d" providerId="ADAL" clId="{BF9DB89E-E7C5-466B-ACA5-F28FB6B18EAD}" dt="2020-08-01T16:56:18.204" v="1030"/>
          <ac:spMkLst>
            <pc:docMk/>
            <pc:sldMk cId="2006859609" sldId="275"/>
            <ac:spMk id="76" creationId="{9FE5D8ED-76D0-46C1-955C-72C61818896B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79" creationId="{EE77475D-214D-4FA8-AF27-BAFD292378A3}"/>
          </ac:spMkLst>
        </pc:spChg>
        <pc:spChg chg="mod">
          <ac:chgData name="MARIA DEL MAR ZAMORANO LOPEZ" userId="097cf9e1-82d2-49cc-90a4-6ebf540ba52d" providerId="ADAL" clId="{BF9DB89E-E7C5-466B-ACA5-F28FB6B18EAD}" dt="2020-08-01T16:56:25.470" v="1033"/>
          <ac:spMkLst>
            <pc:docMk/>
            <pc:sldMk cId="2006859609" sldId="275"/>
            <ac:spMk id="80" creationId="{6A7AFDDA-C77B-418B-A67A-77B8407D1284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81" creationId="{64F19D43-CD46-4A80-A04D-C6063BE1A961}"/>
          </ac:spMkLst>
        </pc:spChg>
        <pc:spChg chg="mod">
          <ac:chgData name="MARIA DEL MAR ZAMORANO LOPEZ" userId="097cf9e1-82d2-49cc-90a4-6ebf540ba52d" providerId="ADAL" clId="{BF9DB89E-E7C5-466B-ACA5-F28FB6B18EAD}" dt="2020-08-01T16:56:25.470" v="1033"/>
          <ac:spMkLst>
            <pc:docMk/>
            <pc:sldMk cId="2006859609" sldId="275"/>
            <ac:spMk id="82" creationId="{DA73E510-7B63-49BB-80E8-14EC9F1C754C}"/>
          </ac:spMkLst>
        </pc:spChg>
        <pc:spChg chg="add 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86" creationId="{C9BB345D-2968-4E5F-9CCB-299BE227EE30}"/>
          </ac:spMkLst>
        </pc:spChg>
        <pc:spChg chg="add 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87" creationId="{256A3E0D-3C08-45C0-A307-E573E8290D49}"/>
          </ac:spMkLst>
        </pc:spChg>
        <pc:spChg chg="add 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88" creationId="{E0493017-A46C-47FF-B9F7-222193C7D36F}"/>
          </ac:spMkLst>
        </pc:spChg>
        <pc:spChg chg="add 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89" creationId="{D4D256CC-2F8B-4896-A0AD-FF0211DD24B9}"/>
          </ac:spMkLst>
        </pc:spChg>
        <pc:spChg chg="add 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90" creationId="{C0978948-4E39-4A3F-87FF-727A22F64D57}"/>
          </ac:spMkLst>
        </pc:spChg>
        <pc:spChg chg="add 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92" creationId="{EEE40CE4-F139-478E-A7E3-93DEF6F3E092}"/>
          </ac:spMkLst>
        </pc:spChg>
        <pc:spChg chg="add 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93" creationId="{6066EE73-B984-43AB-B5F8-E3C3C01D27AC}"/>
          </ac:spMkLst>
        </pc:spChg>
        <pc:spChg chg="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97" creationId="{268F80C6-B1B2-47B2-9FF0-57CCDD529425}"/>
          </ac:spMkLst>
        </pc:spChg>
        <pc:spChg chg="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98" creationId="{C2BA0827-30A0-495C-905C-0D16A7E067A1}"/>
          </ac:spMkLst>
        </pc:spChg>
        <pc:spChg chg="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99" creationId="{2CC713B5-B803-4823-85EF-4E6C6A07987B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05" creationId="{D1B8636A-2C08-4023-84D0-03E6FBD328DB}"/>
          </ac:spMkLst>
        </pc:spChg>
        <pc:spChg chg="add del mod">
          <ac:chgData name="MARIA DEL MAR ZAMORANO LOPEZ" userId="097cf9e1-82d2-49cc-90a4-6ebf540ba52d" providerId="ADAL" clId="{BF9DB89E-E7C5-466B-ACA5-F28FB6B18EAD}" dt="2020-08-01T14:21:49.007" v="957" actId="478"/>
          <ac:spMkLst>
            <pc:docMk/>
            <pc:sldMk cId="2006859609" sldId="275"/>
            <ac:spMk id="107" creationId="{6D938A9A-C7DD-4E5C-8A8B-3D94E3465981}"/>
          </ac:spMkLst>
        </pc:spChg>
        <pc:spChg chg="add del mod">
          <ac:chgData name="MARIA DEL MAR ZAMORANO LOPEZ" userId="097cf9e1-82d2-49cc-90a4-6ebf540ba52d" providerId="ADAL" clId="{BF9DB89E-E7C5-466B-ACA5-F28FB6B18EAD}" dt="2020-08-01T16:56:15.028" v="1028" actId="478"/>
          <ac:spMkLst>
            <pc:docMk/>
            <pc:sldMk cId="2006859609" sldId="275"/>
            <ac:spMk id="111" creationId="{8296D56A-B4D2-49A6-87CD-0243CE451D69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115" creationId="{7446477D-CA8E-4F13-86AF-01D85104CFD0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117" creationId="{13564941-C5C2-4A8D-93D7-5D9C2289EB22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121" creationId="{D1A3C8D1-7185-49E5-B55D-9A8892D93DA8}"/>
          </ac:spMkLst>
        </pc:spChg>
        <pc:spChg chg="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24" creationId="{46E6E306-AF1F-4FB5-8AFF-39CCADEB70EB}"/>
          </ac:spMkLst>
        </pc:spChg>
        <pc:spChg chg="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26" creationId="{EFD6FF4C-8121-4350-B19C-052507B1DDFC}"/>
          </ac:spMkLst>
        </pc:spChg>
        <pc:spChg chg="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28" creationId="{9AC7F545-7042-4AFA-8DF8-8FA548819467}"/>
          </ac:spMkLst>
        </pc:spChg>
        <pc:spChg chg="del">
          <ac:chgData name="MARIA DEL MAR ZAMORANO LOPEZ" userId="097cf9e1-82d2-49cc-90a4-6ebf540ba52d" providerId="ADAL" clId="{BF9DB89E-E7C5-466B-ACA5-F28FB6B18EAD}" dt="2020-08-02T18:39:59.877" v="1795" actId="21"/>
          <ac:spMkLst>
            <pc:docMk/>
            <pc:sldMk cId="2006859609" sldId="275"/>
            <ac:spMk id="129" creationId="{7FCAB0F5-EA5D-430A-AA7C-92D63A24E733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34" creationId="{B9577DF1-F752-45B0-9AC1-FB9967A27CF6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36" creationId="{5EF0854A-0A8E-4F96-868B-AF2411D8F870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38" creationId="{3CD16BCF-E1B4-4E0B-A1AC-76C97BAA0C24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40" creationId="{18E120C5-C517-44DE-8A4E-6F9003913082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48" creationId="{BE46EFCB-BAFD-49F3-9FB4-15F1D11FD1E0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50" creationId="{D979C10C-3C26-43BC-97EF-8B5383057EA5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55" creationId="{97FE6964-6B59-4BDD-AD39-C5320AC64FA0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56" creationId="{7E5A6439-AE4E-4948-A9F0-8C3A5AB9B8E4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57" creationId="{660806AE-46FB-46EC-AD13-A9A4983115F8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60" creationId="{3E3B3884-8141-41B2-8353-D44180FC28C8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62" creationId="{D5CF19AA-4ADE-4E37-A21A-648AC10D3D11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64" creationId="{342256FA-CFB7-467B-A25D-0D6CDEB7F559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70" creationId="{0B09ECE6-105B-4650-9C4A-23E0ACD54D80}"/>
          </ac:spMkLst>
        </pc:spChg>
        <pc:spChg chg="add del mod">
          <ac:chgData name="MARIA DEL MAR ZAMORANO LOPEZ" userId="097cf9e1-82d2-49cc-90a4-6ebf540ba52d" providerId="ADAL" clId="{BF9DB89E-E7C5-466B-ACA5-F28FB6B18EAD}" dt="2020-08-01T14:21:42.936" v="955" actId="478"/>
          <ac:spMkLst>
            <pc:docMk/>
            <pc:sldMk cId="2006859609" sldId="275"/>
            <ac:spMk id="172" creationId="{DFD9177C-69FA-4AF1-B906-4AEFBD5A1EBD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77" creationId="{B5D1BC78-5835-4685-AC41-347FD033F2D8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78" creationId="{2C22B4EF-E1DB-4A8D-ACC9-0CDB27B60AFD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79" creationId="{D562CF8E-07A3-45F4-97DD-5014D835831B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81" creationId="{DD4B3E1B-2CC6-4015-93CC-F7FE78969871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185" creationId="{EFE21BC5-05D2-4262-9FAC-AE7C7E5F0803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189" creationId="{BBB34075-8026-4548-A01A-FDAD9B9764E3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200" creationId="{E48D982B-96C4-4AD2-A79C-FB42D9D650C0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206" creationId="{782FFC8E-A7EB-4268-8098-D30A79C4E26F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208" creationId="{5EF80DA9-EF6E-4A77-AC20-482ECA57F017}"/>
          </ac:spMkLst>
        </pc:spChg>
        <pc:grpChg chg="add mod">
          <ac:chgData name="MARIA DEL MAR ZAMORANO LOPEZ" userId="097cf9e1-82d2-49cc-90a4-6ebf540ba52d" providerId="ADAL" clId="{BF9DB89E-E7C5-466B-ACA5-F28FB6B18EAD}" dt="2020-08-02T18:40:14.274" v="1816" actId="1036"/>
          <ac:grpSpMkLst>
            <pc:docMk/>
            <pc:sldMk cId="2006859609" sldId="275"/>
            <ac:grpSpMk id="70" creationId="{848A47E3-1B42-4CFA-9219-925B015E9174}"/>
          </ac:grpSpMkLst>
        </pc:grpChg>
        <pc:grpChg chg="add mod">
          <ac:chgData name="MARIA DEL MAR ZAMORANO LOPEZ" userId="097cf9e1-82d2-49cc-90a4-6ebf540ba52d" providerId="ADAL" clId="{BF9DB89E-E7C5-466B-ACA5-F28FB6B18EAD}" dt="2020-08-02T18:40:14.274" v="1816" actId="1036"/>
          <ac:grpSpMkLst>
            <pc:docMk/>
            <pc:sldMk cId="2006859609" sldId="275"/>
            <ac:grpSpMk id="73" creationId="{33A9018C-D769-446F-AB60-A036FED06262}"/>
          </ac:grpSpMkLst>
        </pc:grpChg>
        <pc:grpChg chg="add mod">
          <ac:chgData name="MARIA DEL MAR ZAMORANO LOPEZ" userId="097cf9e1-82d2-49cc-90a4-6ebf540ba52d" providerId="ADAL" clId="{BF9DB89E-E7C5-466B-ACA5-F28FB6B18EAD}" dt="2020-08-02T18:40:14.274" v="1816" actId="1036"/>
          <ac:grpSpMkLst>
            <pc:docMk/>
            <pc:sldMk cId="2006859609" sldId="275"/>
            <ac:grpSpMk id="78" creationId="{27B4D172-96EE-4C50-9F9A-4F2CCFA215DF}"/>
          </ac:grpSpMkLst>
        </pc:grpChg>
        <pc:grpChg chg="add mod">
          <ac:chgData name="MARIA DEL MAR ZAMORANO LOPEZ" userId="097cf9e1-82d2-49cc-90a4-6ebf540ba52d" providerId="ADAL" clId="{BF9DB89E-E7C5-466B-ACA5-F28FB6B18EAD}" dt="2020-08-02T23:26:41.469" v="5097"/>
          <ac:grpSpMkLst>
            <pc:docMk/>
            <pc:sldMk cId="2006859609" sldId="275"/>
            <ac:grpSpMk id="96" creationId="{57FF2891-0BE4-43A0-A595-16C04E047426}"/>
          </ac:grpSpMkLst>
        </pc:grpChg>
        <pc:picChg chg="del">
          <ac:chgData name="MARIA DEL MAR ZAMORANO LOPEZ" userId="097cf9e1-82d2-49cc-90a4-6ebf540ba52d" providerId="ADAL" clId="{BF9DB89E-E7C5-466B-ACA5-F28FB6B18EAD}" dt="2020-08-01T16:58:50.662" v="1036"/>
          <ac:picMkLst>
            <pc:docMk/>
            <pc:sldMk cId="2006859609" sldId="275"/>
            <ac:picMk id="3" creationId="{21D20B39-ABC1-47D4-BABB-CE60999C64EA}"/>
          </ac:picMkLst>
        </pc:pic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9" creationId="{89B0BF9D-A6D7-456C-8D65-908BBD26DFF9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10" creationId="{5298DF50-E06E-4149-BBC2-288A5E742F94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12" creationId="{F7424C6D-5FFD-49CF-8B70-818B7EC6A0A9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3" creationId="{1AF23AA1-8B5F-49B4-B5BC-AF98E63A440B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14" creationId="{BCD13229-E838-4EAF-8C45-369BCF7787DE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5" creationId="{36A8BDD3-DF3F-4476-BA55-BC58C582285E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20" creationId="{A8C31B3C-3171-4C26-BD86-5F0BA2419F89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22" creationId="{F439A0E3-730E-48A0-86E8-08A2062E36C3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23" creationId="{4403F195-1FC1-4631-A08C-2FA0A1FBF2F0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24" creationId="{8F646354-BA61-4815-9FB1-5875C483888E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25" creationId="{5980C137-90FE-4013-B8DB-22435A090F75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26" creationId="{08E70720-0FC8-4E61-907F-9AB92B4CB28A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29" creationId="{D0530EFB-B53C-48A1-9356-8784AAFC4A7F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31" creationId="{2A1F1CF5-A103-4942-99B9-8CC63BCE3600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34" creationId="{7E4CF0BD-AEF2-44C4-A70E-878932876D2C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37" creationId="{77C88616-5768-46D6-A29E-0187B66E8998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38" creationId="{75604759-4C99-4909-8F71-C61974F451E3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39" creationId="{ABC678AA-E183-4C28-8675-29FAD63B7C8E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45" creationId="{3F9237F6-068C-485D-869C-A22CF1AD6A8A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47" creationId="{7A225804-363A-4C6D-95EC-B20D685B0017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48" creationId="{CD35CD68-459D-4447-83A0-2CC9808E39B1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50" creationId="{4993F5F5-EB8B-4AAD-9562-E86D2C1FA86E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52" creationId="{35523A08-DCC2-4251-A9ED-5CFBBD0000A3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53" creationId="{18C1DA41-C7B4-42C8-A0DC-9C830CCB52E6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56" creationId="{DA24356E-4E04-49AB-9D9C-C19BB52A5AAE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57" creationId="{CFBA8A0D-0587-449E-9F21-0AF0F3CB282B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61" creationId="{0736E218-7D60-4F1B-A432-4EF66375C8FD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62" creationId="{78C5651D-9973-44D1-9E29-B4F8AAA5F067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65" creationId="{9ABA6EBE-669E-4AE5-9754-D9F6285F3AA0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66" creationId="{6DE889B6-B612-4B22-92C6-84FF1024E54D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69" creationId="{F328246A-31FE-4856-AF13-B70D06E3BB99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71" creationId="{E6915820-C5CB-46EA-A5D9-267A63F982E5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75" creationId="{7C778C8A-8953-4352-BD30-04B521814E5A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77" creationId="{E3BE8E2B-EBE8-41B8-90C2-1B0FBC6737F2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83" creationId="{C8D95E58-7CED-4864-B4EC-725A1476F665}"/>
          </ac:cxnSpMkLst>
        </pc:cxnChg>
        <pc:cxnChg chg="add mod">
          <ac:chgData name="MARIA DEL MAR ZAMORANO LOPEZ" userId="097cf9e1-82d2-49cc-90a4-6ebf540ba52d" providerId="ADAL" clId="{BF9DB89E-E7C5-466B-ACA5-F28FB6B18EAD}" dt="2020-08-02T23:26:41.469" v="5097"/>
          <ac:cxnSpMkLst>
            <pc:docMk/>
            <pc:sldMk cId="2006859609" sldId="275"/>
            <ac:cxnSpMk id="84" creationId="{2984923A-AFD5-4F58-9D95-5F014A6E350B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85" creationId="{DF3457B0-B20D-4333-B076-0C2DD661FDA4}"/>
          </ac:cxnSpMkLst>
        </pc:cxnChg>
        <pc:cxnChg chg="add mod">
          <ac:chgData name="MARIA DEL MAR ZAMORANO LOPEZ" userId="097cf9e1-82d2-49cc-90a4-6ebf540ba52d" providerId="ADAL" clId="{BF9DB89E-E7C5-466B-ACA5-F28FB6B18EAD}" dt="2020-08-02T23:26:41.469" v="5097"/>
          <ac:cxnSpMkLst>
            <pc:docMk/>
            <pc:sldMk cId="2006859609" sldId="275"/>
            <ac:cxnSpMk id="91" creationId="{1AF560E3-0B68-4CE9-9525-09627F87B5ED}"/>
          </ac:cxnSpMkLst>
        </pc:cxnChg>
        <pc:cxnChg chg="add mod">
          <ac:chgData name="MARIA DEL MAR ZAMORANO LOPEZ" userId="097cf9e1-82d2-49cc-90a4-6ebf540ba52d" providerId="ADAL" clId="{BF9DB89E-E7C5-466B-ACA5-F28FB6B18EAD}" dt="2020-08-02T23:26:41.469" v="5097"/>
          <ac:cxnSpMkLst>
            <pc:docMk/>
            <pc:sldMk cId="2006859609" sldId="275"/>
            <ac:cxnSpMk id="94" creationId="{F3768396-7659-4ACC-9E3C-6C7DA631BCA8}"/>
          </ac:cxnSpMkLst>
        </pc:cxnChg>
        <pc:cxnChg chg="add mod">
          <ac:chgData name="MARIA DEL MAR ZAMORANO LOPEZ" userId="097cf9e1-82d2-49cc-90a4-6ebf540ba52d" providerId="ADAL" clId="{BF9DB89E-E7C5-466B-ACA5-F28FB6B18EAD}" dt="2020-08-02T23:26:41.469" v="5097"/>
          <ac:cxnSpMkLst>
            <pc:docMk/>
            <pc:sldMk cId="2006859609" sldId="275"/>
            <ac:cxnSpMk id="95" creationId="{25F4F0FF-E65E-4F7A-8758-804B3A8A69F7}"/>
          </ac:cxnSpMkLst>
        </pc:cxnChg>
        <pc:cxnChg chg="add del mod">
          <ac:chgData name="MARIA DEL MAR ZAMORANO LOPEZ" userId="097cf9e1-82d2-49cc-90a4-6ebf540ba52d" providerId="ADAL" clId="{BF9DB89E-E7C5-466B-ACA5-F28FB6B18EAD}" dt="2020-08-01T14:21:49.007" v="957" actId="478"/>
          <ac:cxnSpMkLst>
            <pc:docMk/>
            <pc:sldMk cId="2006859609" sldId="275"/>
            <ac:cxnSpMk id="109" creationId="{E9161154-206B-4E7A-8F0D-23994BC77C71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13" creationId="{54F36667-F58F-4ACE-9295-D2460B679377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119" creationId="{84B6A920-4FCF-4626-87D8-B817828FB14A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123" creationId="{3AF90104-3FCA-4736-8FFE-BADCB9993EE8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33" creationId="{1DE27179-6E90-4157-AD69-6F362061D32D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42" creationId="{65C3D66D-6588-4CC0-BA29-4CD2A472B466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44" creationId="{40C103D2-2C74-4551-A5B2-443B9C879D45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46" creationId="{8CAA1949-9ADE-473E-9317-294543863788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52" creationId="{C8507ABC-87B0-420F-8390-B7922A0CDA1B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54" creationId="{C1EFB7DA-E36B-435A-8C5B-28A6089E5F67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58" creationId="{06874238-7589-4C60-8F6B-39F5483F4C8E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59" creationId="{BF231A09-8157-427A-8C75-D2F3F51C4A20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61" creationId="{C87989C9-137B-4217-B344-5D94F12AA82D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66" creationId="{0A775DA5-74F2-4CAB-8307-49AA16E0722E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68" creationId="{CD06E373-6865-4C91-912B-EDA97BA67A44}"/>
          </ac:cxnSpMkLst>
        </pc:cxnChg>
        <pc:cxnChg chg="add del mod">
          <ac:chgData name="MARIA DEL MAR ZAMORANO LOPEZ" userId="097cf9e1-82d2-49cc-90a4-6ebf540ba52d" providerId="ADAL" clId="{BF9DB89E-E7C5-466B-ACA5-F28FB6B18EAD}" dt="2020-08-01T14:21:45.219" v="956" actId="478"/>
          <ac:cxnSpMkLst>
            <pc:docMk/>
            <pc:sldMk cId="2006859609" sldId="275"/>
            <ac:cxnSpMk id="174" creationId="{9ACF4DD0-5AE6-445B-B764-25C4A40D6577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75" creationId="{E7CF7478-67E1-4BB0-AD6B-066832B43A4F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76" creationId="{41600CB3-0FBD-4A6C-985F-C4CCC586A51B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80" creationId="{33647B3E-0D8F-4E66-B1AF-4E1DF57AC494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82" creationId="{D9A7F4CD-9CF0-4467-BF99-269E218FE44D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187" creationId="{F20C9F00-BC94-474E-9259-83619A322764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191" creationId="{1F97DC52-6104-4280-B1B4-F92F9D95729B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202" creationId="{ACAC0DC0-3215-478A-9916-7A99768F60D9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204" creationId="{15569988-6F1C-401A-A974-E7721A595235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210" creationId="{A2C9B5F2-E4A7-4864-9FBB-D0649A3053E0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212" creationId="{D84F2E65-884D-4D0D-850D-966104E23474}"/>
          </ac:cxnSpMkLst>
        </pc:cxnChg>
      </pc:sldChg>
      <pc:sldChg chg="addSp delSp modSp new mod">
        <pc:chgData name="MARIA DEL MAR ZAMORANO LOPEZ" userId="097cf9e1-82d2-49cc-90a4-6ebf540ba52d" providerId="ADAL" clId="{BF9DB89E-E7C5-466B-ACA5-F28FB6B18EAD}" dt="2020-08-02T23:28:56.140" v="5123" actId="1076"/>
        <pc:sldMkLst>
          <pc:docMk/>
          <pc:sldMk cId="3364845360" sldId="276"/>
        </pc:sldMkLst>
        <pc:spChg chg="mod">
          <ac:chgData name="MARIA DEL MAR ZAMORANO LOPEZ" userId="097cf9e1-82d2-49cc-90a4-6ebf540ba52d" providerId="ADAL" clId="{BF9DB89E-E7C5-466B-ACA5-F28FB6B18EAD}" dt="2020-08-02T23:13:53.673" v="4795" actId="14100"/>
          <ac:spMkLst>
            <pc:docMk/>
            <pc:sldMk cId="3364845360" sldId="276"/>
            <ac:spMk id="2" creationId="{D829C35B-CB15-420F-8E71-F2140BD68F53}"/>
          </ac:spMkLst>
        </pc:spChg>
        <pc:spChg chg="del">
          <ac:chgData name="MARIA DEL MAR ZAMORANO LOPEZ" userId="097cf9e1-82d2-49cc-90a4-6ebf540ba52d" providerId="ADAL" clId="{BF9DB89E-E7C5-466B-ACA5-F28FB6B18EAD}" dt="2020-08-01T21:04:32.133" v="1060" actId="478"/>
          <ac:spMkLst>
            <pc:docMk/>
            <pc:sldMk cId="3364845360" sldId="276"/>
            <ac:spMk id="3" creationId="{DD7206EC-97DB-457D-95A6-9962930291F7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3" creationId="{FFE854B2-A300-4299-92CD-3CAE2047955E}"/>
          </ac:spMkLst>
        </pc:spChg>
        <pc:spChg chg="add mod">
          <ac:chgData name="MARIA DEL MAR ZAMORANO LOPEZ" userId="097cf9e1-82d2-49cc-90a4-6ebf540ba52d" providerId="ADAL" clId="{BF9DB89E-E7C5-466B-ACA5-F28FB6B18EAD}" dt="2020-08-02T23:14:06.058" v="4811" actId="6549"/>
          <ac:spMkLst>
            <pc:docMk/>
            <pc:sldMk cId="3364845360" sldId="276"/>
            <ac:spMk id="4" creationId="{15060C72-4655-4014-A4AC-E606E5976BFC}"/>
          </ac:spMkLst>
        </pc:spChg>
        <pc:spChg chg="add mod">
          <ac:chgData name="MARIA DEL MAR ZAMORANO LOPEZ" userId="097cf9e1-82d2-49cc-90a4-6ebf540ba52d" providerId="ADAL" clId="{BF9DB89E-E7C5-466B-ACA5-F28FB6B18EAD}" dt="2020-08-02T23:23:45.983" v="5022" actId="1076"/>
          <ac:spMkLst>
            <pc:docMk/>
            <pc:sldMk cId="3364845360" sldId="276"/>
            <ac:spMk id="6" creationId="{820EE425-0B08-44D5-8FE4-B2A023580CCE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8" creationId="{82ED2474-D389-4F12-8DC9-0010B1F3B357}"/>
          </ac:spMkLst>
        </pc:spChg>
        <pc:spChg chg="add mod">
          <ac:chgData name="MARIA DEL MAR ZAMORANO LOPEZ" userId="097cf9e1-82d2-49cc-90a4-6ebf540ba52d" providerId="ADAL" clId="{BF9DB89E-E7C5-466B-ACA5-F28FB6B18EAD}" dt="2020-08-02T23:23:52.631" v="5023" actId="14100"/>
          <ac:spMkLst>
            <pc:docMk/>
            <pc:sldMk cId="3364845360" sldId="276"/>
            <ac:spMk id="8" creationId="{B80ACDB2-DBC2-41C9-A926-51C498F40378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9" creationId="{2D44EE27-FD36-4FA1-9412-792B44BEAB5B}"/>
          </ac:spMkLst>
        </pc:spChg>
        <pc:spChg chg="add mod">
          <ac:chgData name="MARIA DEL MAR ZAMORANO LOPEZ" userId="097cf9e1-82d2-49cc-90a4-6ebf540ba52d" providerId="ADAL" clId="{BF9DB89E-E7C5-466B-ACA5-F28FB6B18EAD}" dt="2020-08-02T18:45:58.102" v="1880" actId="1076"/>
          <ac:spMkLst>
            <pc:docMk/>
            <pc:sldMk cId="3364845360" sldId="276"/>
            <ac:spMk id="9" creationId="{CC497A4E-9DEC-41E3-8069-FD9AABB6441C}"/>
          </ac:spMkLst>
        </pc:spChg>
        <pc:spChg chg="add mod">
          <ac:chgData name="MARIA DEL MAR ZAMORANO LOPEZ" userId="097cf9e1-82d2-49cc-90a4-6ebf540ba52d" providerId="ADAL" clId="{BF9DB89E-E7C5-466B-ACA5-F28FB6B18EAD}" dt="2020-08-02T18:46:30.930" v="1942" actId="1076"/>
          <ac:spMkLst>
            <pc:docMk/>
            <pc:sldMk cId="3364845360" sldId="276"/>
            <ac:spMk id="10" creationId="{CF131794-22EC-4AFB-AE11-D97F6A412ED1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11" creationId="{DAD4E823-F6BF-4A7D-A56E-D55D738BE0F7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14" creationId="{3B79D72E-DDA3-4F42-ACBD-86CF87B8240C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15" creationId="{3F2691EC-BFE5-42CA-890E-05A385FF2011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16" creationId="{501C9CA6-8C83-4936-9241-E2322F37155C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19" creationId="{99CAC9EF-1784-4B81-A89F-88BE22FD598D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21" creationId="{BE032211-122D-466D-816D-2A31E51596A5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22" creationId="{63698C27-43F9-4695-A49B-7D0CDD68AC3A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25" creationId="{301390FB-3F03-4FEF-854B-0AF9E04E9F80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26" creationId="{28565773-985F-4976-9B58-C6A05BC7CBBB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26" creationId="{FCB6C1A8-E0E8-4510-B457-789CF186893E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27" creationId="{B2AD18CC-2847-44F3-BE9B-D156F4FA8C3A}"/>
          </ac:spMkLst>
        </pc:spChg>
        <pc:spChg chg="add del mod">
          <ac:chgData name="MARIA DEL MAR ZAMORANO LOPEZ" userId="097cf9e1-82d2-49cc-90a4-6ebf540ba52d" providerId="ADAL" clId="{BF9DB89E-E7C5-466B-ACA5-F28FB6B18EAD}" dt="2020-08-02T23:18:16.847" v="4861" actId="478"/>
          <ac:spMkLst>
            <pc:docMk/>
            <pc:sldMk cId="3364845360" sldId="276"/>
            <ac:spMk id="28" creationId="{7B5839AC-D5AE-4799-9F94-BCB7A8CBB8C5}"/>
          </ac:spMkLst>
        </pc:spChg>
        <pc:spChg chg="add mod">
          <ac:chgData name="MARIA DEL MAR ZAMORANO LOPEZ" userId="097cf9e1-82d2-49cc-90a4-6ebf540ba52d" providerId="ADAL" clId="{BF9DB89E-E7C5-466B-ACA5-F28FB6B18EAD}" dt="2020-08-02T23:26:15.587" v="5096" actId="13822"/>
          <ac:spMkLst>
            <pc:docMk/>
            <pc:sldMk cId="3364845360" sldId="276"/>
            <ac:spMk id="29" creationId="{2E823E04-6379-4752-8E74-969B6440DB09}"/>
          </ac:spMkLst>
        </pc:spChg>
        <pc:spChg chg="mod">
          <ac:chgData name="MARIA DEL MAR ZAMORANO LOPEZ" userId="097cf9e1-82d2-49cc-90a4-6ebf540ba52d" providerId="ADAL" clId="{BF9DB89E-E7C5-466B-ACA5-F28FB6B18EAD}" dt="2020-08-01T21:05:38.567" v="1072"/>
          <ac:spMkLst>
            <pc:docMk/>
            <pc:sldMk cId="3364845360" sldId="276"/>
            <ac:spMk id="30" creationId="{923E16ED-47F7-4983-B050-69CA95EAC0AB}"/>
          </ac:spMkLst>
        </pc:spChg>
        <pc:spChg chg="mod">
          <ac:chgData name="MARIA DEL MAR ZAMORANO LOPEZ" userId="097cf9e1-82d2-49cc-90a4-6ebf540ba52d" providerId="ADAL" clId="{BF9DB89E-E7C5-466B-ACA5-F28FB6B18EAD}" dt="2020-08-01T21:05:38.567" v="1072"/>
          <ac:spMkLst>
            <pc:docMk/>
            <pc:sldMk cId="3364845360" sldId="276"/>
            <ac:spMk id="31" creationId="{5B8E40EB-72E5-49B9-899C-B565F7913FD7}"/>
          </ac:spMkLst>
        </pc:spChg>
        <pc:spChg chg="add del mod">
          <ac:chgData name="MARIA DEL MAR ZAMORANO LOPEZ" userId="097cf9e1-82d2-49cc-90a4-6ebf540ba52d" providerId="ADAL" clId="{BF9DB89E-E7C5-466B-ACA5-F28FB6B18EAD}" dt="2020-08-02T18:50:50.313" v="2026" actId="478"/>
          <ac:spMkLst>
            <pc:docMk/>
            <pc:sldMk cId="3364845360" sldId="276"/>
            <ac:spMk id="31" creationId="{D6667C93-36C3-4895-B5EF-1F714712D1CB}"/>
          </ac:spMkLst>
        </pc:spChg>
        <pc:spChg chg="add mod">
          <ac:chgData name="MARIA DEL MAR ZAMORANO LOPEZ" userId="097cf9e1-82d2-49cc-90a4-6ebf540ba52d" providerId="ADAL" clId="{BF9DB89E-E7C5-466B-ACA5-F28FB6B18EAD}" dt="2020-08-02T18:44:13.138" v="1820" actId="164"/>
          <ac:spMkLst>
            <pc:docMk/>
            <pc:sldMk cId="3364845360" sldId="276"/>
            <ac:spMk id="32" creationId="{2D3BA2DA-0EA6-42AF-8F46-C1968E67E73C}"/>
          </ac:spMkLst>
        </pc:spChg>
        <pc:spChg chg="add mod">
          <ac:chgData name="MARIA DEL MAR ZAMORANO LOPEZ" userId="097cf9e1-82d2-49cc-90a4-6ebf540ba52d" providerId="ADAL" clId="{BF9DB89E-E7C5-466B-ACA5-F28FB6B18EAD}" dt="2020-08-02T18:44:13.138" v="1820" actId="164"/>
          <ac:spMkLst>
            <pc:docMk/>
            <pc:sldMk cId="3364845360" sldId="276"/>
            <ac:spMk id="33" creationId="{D409C124-96E1-47BD-89A9-1624841841B7}"/>
          </ac:spMkLst>
        </pc:spChg>
        <pc:spChg chg="add mod">
          <ac:chgData name="MARIA DEL MAR ZAMORANO LOPEZ" userId="097cf9e1-82d2-49cc-90a4-6ebf540ba52d" providerId="ADAL" clId="{BF9DB89E-E7C5-466B-ACA5-F28FB6B18EAD}" dt="2020-08-02T18:44:13.138" v="1820" actId="164"/>
          <ac:spMkLst>
            <pc:docMk/>
            <pc:sldMk cId="3364845360" sldId="276"/>
            <ac:spMk id="34" creationId="{25B02196-0EBC-42D2-BE84-45822EF5E345}"/>
          </ac:spMkLst>
        </pc:spChg>
        <pc:spChg chg="add mod">
          <ac:chgData name="MARIA DEL MAR ZAMORANO LOPEZ" userId="097cf9e1-82d2-49cc-90a4-6ebf540ba52d" providerId="ADAL" clId="{BF9DB89E-E7C5-466B-ACA5-F28FB6B18EAD}" dt="2020-08-02T18:44:13.138" v="1820" actId="164"/>
          <ac:spMkLst>
            <pc:docMk/>
            <pc:sldMk cId="3364845360" sldId="276"/>
            <ac:spMk id="35" creationId="{D7E22223-E96C-4815-8665-0200F4DB82DC}"/>
          </ac:spMkLst>
        </pc:spChg>
        <pc:spChg chg="add mod">
          <ac:chgData name="MARIA DEL MAR ZAMORANO LOPEZ" userId="097cf9e1-82d2-49cc-90a4-6ebf540ba52d" providerId="ADAL" clId="{BF9DB89E-E7C5-466B-ACA5-F28FB6B18EAD}" dt="2020-08-02T18:44:13.138" v="1820" actId="164"/>
          <ac:spMkLst>
            <pc:docMk/>
            <pc:sldMk cId="3364845360" sldId="276"/>
            <ac:spMk id="36" creationId="{9BE4321F-4717-4D26-8B34-F51D4A863EA6}"/>
          </ac:spMkLst>
        </pc:spChg>
        <pc:spChg chg="add mod">
          <ac:chgData name="MARIA DEL MAR ZAMORANO LOPEZ" userId="097cf9e1-82d2-49cc-90a4-6ebf540ba52d" providerId="ADAL" clId="{BF9DB89E-E7C5-466B-ACA5-F28FB6B18EAD}" dt="2020-08-02T18:44:13.138" v="1820" actId="164"/>
          <ac:spMkLst>
            <pc:docMk/>
            <pc:sldMk cId="3364845360" sldId="276"/>
            <ac:spMk id="37" creationId="{681F174D-FE8B-4653-9B90-EC88A03D3807}"/>
          </ac:spMkLst>
        </pc:spChg>
        <pc:spChg chg="add mod">
          <ac:chgData name="MARIA DEL MAR ZAMORANO LOPEZ" userId="097cf9e1-82d2-49cc-90a4-6ebf540ba52d" providerId="ADAL" clId="{BF9DB89E-E7C5-466B-ACA5-F28FB6B18EAD}" dt="2020-08-02T18:44:13.138" v="1820" actId="164"/>
          <ac:spMkLst>
            <pc:docMk/>
            <pc:sldMk cId="3364845360" sldId="276"/>
            <ac:spMk id="42" creationId="{A91D8595-18C2-42DB-968E-FF41436E3AAA}"/>
          </ac:spMkLst>
        </pc:spChg>
        <pc:spChg chg="mod">
          <ac:chgData name="MARIA DEL MAR ZAMORANO LOPEZ" userId="097cf9e1-82d2-49cc-90a4-6ebf540ba52d" providerId="ADAL" clId="{BF9DB89E-E7C5-466B-ACA5-F28FB6B18EAD}" dt="2020-08-01T21:06:51.258" v="1079"/>
          <ac:spMkLst>
            <pc:docMk/>
            <pc:sldMk cId="3364845360" sldId="276"/>
            <ac:spMk id="49" creationId="{2DC88889-0F0D-4B51-AE72-50F621B401DD}"/>
          </ac:spMkLst>
        </pc:spChg>
        <pc:spChg chg="mod">
          <ac:chgData name="MARIA DEL MAR ZAMORANO LOPEZ" userId="097cf9e1-82d2-49cc-90a4-6ebf540ba52d" providerId="ADAL" clId="{BF9DB89E-E7C5-466B-ACA5-F28FB6B18EAD}" dt="2020-08-01T21:06:51.258" v="1079"/>
          <ac:spMkLst>
            <pc:docMk/>
            <pc:sldMk cId="3364845360" sldId="276"/>
            <ac:spMk id="50" creationId="{641D57C0-7E65-42CC-B93E-613B6EE5E1B9}"/>
          </ac:spMkLst>
        </pc:spChg>
        <pc:spChg chg="mod">
          <ac:chgData name="MARIA DEL MAR ZAMORANO LOPEZ" userId="097cf9e1-82d2-49cc-90a4-6ebf540ba52d" providerId="ADAL" clId="{BF9DB89E-E7C5-466B-ACA5-F28FB6B18EAD}" dt="2020-08-01T21:06:51.258" v="1079"/>
          <ac:spMkLst>
            <pc:docMk/>
            <pc:sldMk cId="3364845360" sldId="276"/>
            <ac:spMk id="52" creationId="{27EE612C-E598-45DE-8E6D-8171833DC3BF}"/>
          </ac:spMkLst>
        </pc:spChg>
        <pc:spChg chg="mod">
          <ac:chgData name="MARIA DEL MAR ZAMORANO LOPEZ" userId="097cf9e1-82d2-49cc-90a4-6ebf540ba52d" providerId="ADAL" clId="{BF9DB89E-E7C5-466B-ACA5-F28FB6B18EAD}" dt="2020-08-01T21:06:51.258" v="1079"/>
          <ac:spMkLst>
            <pc:docMk/>
            <pc:sldMk cId="3364845360" sldId="276"/>
            <ac:spMk id="53" creationId="{F9E1F7BB-4EFD-4FDA-80EF-0160CAA8ED5F}"/>
          </ac:spMkLst>
        </pc:spChg>
        <pc:spChg chg="mod">
          <ac:chgData name="MARIA DEL MAR ZAMORANO LOPEZ" userId="097cf9e1-82d2-49cc-90a4-6ebf540ba52d" providerId="ADAL" clId="{BF9DB89E-E7C5-466B-ACA5-F28FB6B18EAD}" dt="2020-08-01T21:06:51.258" v="1079"/>
          <ac:spMkLst>
            <pc:docMk/>
            <pc:sldMk cId="3364845360" sldId="276"/>
            <ac:spMk id="55" creationId="{AF484CDB-5618-4418-84E5-404C3AF1618B}"/>
          </ac:spMkLst>
        </pc:spChg>
        <pc:spChg chg="mod">
          <ac:chgData name="MARIA DEL MAR ZAMORANO LOPEZ" userId="097cf9e1-82d2-49cc-90a4-6ebf540ba52d" providerId="ADAL" clId="{BF9DB89E-E7C5-466B-ACA5-F28FB6B18EAD}" dt="2020-08-01T21:06:51.258" v="1079"/>
          <ac:spMkLst>
            <pc:docMk/>
            <pc:sldMk cId="3364845360" sldId="276"/>
            <ac:spMk id="56" creationId="{728449AC-00BE-45A1-A003-5F191C7AB1FF}"/>
          </ac:spMkLst>
        </pc:spChg>
        <pc:spChg chg="add mod">
          <ac:chgData name="MARIA DEL MAR ZAMORANO LOPEZ" userId="097cf9e1-82d2-49cc-90a4-6ebf540ba52d" providerId="ADAL" clId="{BF9DB89E-E7C5-466B-ACA5-F28FB6B18EAD}" dt="2020-08-02T18:45:13.622" v="1855" actId="1076"/>
          <ac:spMkLst>
            <pc:docMk/>
            <pc:sldMk cId="3364845360" sldId="276"/>
            <ac:spMk id="57" creationId="{5CB27DB7-A6E1-4D69-AFF9-7D495068A89D}"/>
          </ac:spMkLst>
        </pc:spChg>
        <pc:spChg chg="add mod">
          <ac:chgData name="MARIA DEL MAR ZAMORANO LOPEZ" userId="097cf9e1-82d2-49cc-90a4-6ebf540ba52d" providerId="ADAL" clId="{BF9DB89E-E7C5-466B-ACA5-F28FB6B18EAD}" dt="2020-08-02T18:44:44.180" v="1849" actId="571"/>
          <ac:spMkLst>
            <pc:docMk/>
            <pc:sldMk cId="3364845360" sldId="276"/>
            <ac:spMk id="60" creationId="{F19703A9-11DA-467B-AB35-BF4515DE381E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61" creationId="{B657545D-1DF8-4B79-ADFB-95D891CCB6ED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62" creationId="{AD07657F-EDA7-4CC1-B937-17C8688DD68F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63" creationId="{516DEC6E-D135-4D04-9FFE-E22AB21C3C52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64" creationId="{46115A0C-CD13-4312-A922-DCA77DC62465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65" creationId="{42D40ABB-DB40-4CD8-B653-559E18628865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67" creationId="{C74C0692-9387-4308-A297-CCBE15E09F92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70" creationId="{2A872762-4DA2-4D67-AD6E-2DE2BAE23411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71" creationId="{0B09622D-5B96-45E2-A537-DDB89968CAC2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72" creationId="{9654AC5B-AC1C-4BB3-9EE6-F8C715D0069A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75" creationId="{F306A74C-806E-4BC8-8336-FC316A8A07BC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77" creationId="{70BA723B-253D-4B1F-951B-9B1173EDF2D7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78" creationId="{0B138B99-A561-4DFD-BAE1-925F2599805D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81" creationId="{78CA5E78-5B65-4B7D-BC6A-4E1E6E8B4148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82" creationId="{3A7194E3-D40F-42C8-A600-4240451595A7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85" creationId="{DB704EC3-1BD6-40FF-8266-B9C91D0F5272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86" creationId="{6685BEA8-04A8-4429-8FE7-F1479FCFA574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88" creationId="{6F18277B-B2AE-49DF-9706-DA60329A4E1F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91" creationId="{7B160F66-3768-4435-92BA-B955A503A23D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92" creationId="{22965EA5-0BE7-4043-B77D-9A955C168F00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93" creationId="{2D0263D4-5B7B-4FAC-A5E8-EFB1237B8CB8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96" creationId="{16FC81AD-C3A9-4AFF-B59A-C7344E973921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98" creationId="{C1BB2502-1D36-4929-8CC7-BC23C95B7437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99" creationId="{CF654C30-65CB-4C94-9A74-80D9EB7CB36E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102" creationId="{84107C01-410D-49F4-BCF4-0B691B110870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103" creationId="{9E66958B-5D50-4AE5-8813-D2BCD30B58A2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06" creationId="{63B0BF22-B5BF-43FF-8239-3EF3A9C96714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09" creationId="{14C095FA-A176-4542-B368-A0BEC52285FE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10" creationId="{C205E5BC-8A82-4154-A7C7-A6924733BCD3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11" creationId="{2F21D5B0-0967-47AB-9B83-0228155B1A61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14" creationId="{3798D6AF-2BDD-4AE7-AC3C-D4713DB77E8A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16" creationId="{A2603F52-02E4-4C06-AB00-265EF67EFC33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17" creationId="{31CBB0A4-8204-477D-8395-6F2A4D75B919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20" creationId="{0AB2C897-C173-4B6B-A69E-37856BE92014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22" creationId="{9E3A7EE9-CF0F-4A40-A432-4E81D40FDF4E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23" creationId="{FF936C84-8A34-4F74-9B78-E3CDDE6B7664}"/>
          </ac:spMkLst>
        </pc:spChg>
        <pc:spChg chg="mod">
          <ac:chgData name="MARIA DEL MAR ZAMORANO LOPEZ" userId="097cf9e1-82d2-49cc-90a4-6ebf540ba52d" providerId="ADAL" clId="{BF9DB89E-E7C5-466B-ACA5-F28FB6B18EAD}" dt="2020-08-02T23:11:55.681" v="4754" actId="165"/>
          <ac:spMkLst>
            <pc:docMk/>
            <pc:sldMk cId="3364845360" sldId="276"/>
            <ac:spMk id="127" creationId="{FF5D6BAD-EE02-4347-BEB5-CE4F712CABA0}"/>
          </ac:spMkLst>
        </pc:spChg>
        <pc:spChg chg="mod">
          <ac:chgData name="MARIA DEL MAR ZAMORANO LOPEZ" userId="097cf9e1-82d2-49cc-90a4-6ebf540ba52d" providerId="ADAL" clId="{BF9DB89E-E7C5-466B-ACA5-F28FB6B18EAD}" dt="2020-08-02T23:11:55.681" v="4754" actId="165"/>
          <ac:spMkLst>
            <pc:docMk/>
            <pc:sldMk cId="3364845360" sldId="276"/>
            <ac:spMk id="128" creationId="{85510ED9-3C29-43B2-8F74-9D5252B338D3}"/>
          </ac:spMkLst>
        </pc:spChg>
        <pc:spChg chg="mod">
          <ac:chgData name="MARIA DEL MAR ZAMORANO LOPEZ" userId="097cf9e1-82d2-49cc-90a4-6ebf540ba52d" providerId="ADAL" clId="{BF9DB89E-E7C5-466B-ACA5-F28FB6B18EAD}" dt="2020-08-02T23:11:55.681" v="4754" actId="165"/>
          <ac:spMkLst>
            <pc:docMk/>
            <pc:sldMk cId="3364845360" sldId="276"/>
            <ac:spMk id="130" creationId="{215E3A60-C3AC-483F-854C-7E926C343A4A}"/>
          </ac:spMkLst>
        </pc:spChg>
        <pc:spChg chg="mod">
          <ac:chgData name="MARIA DEL MAR ZAMORANO LOPEZ" userId="097cf9e1-82d2-49cc-90a4-6ebf540ba52d" providerId="ADAL" clId="{BF9DB89E-E7C5-466B-ACA5-F28FB6B18EAD}" dt="2020-08-02T23:11:55.681" v="4754" actId="165"/>
          <ac:spMkLst>
            <pc:docMk/>
            <pc:sldMk cId="3364845360" sldId="276"/>
            <ac:spMk id="131" creationId="{ECDBCEBA-402B-4E69-AAD0-484E8DDE3E40}"/>
          </ac:spMkLst>
        </pc:spChg>
        <pc:spChg chg="mod">
          <ac:chgData name="MARIA DEL MAR ZAMORANO LOPEZ" userId="097cf9e1-82d2-49cc-90a4-6ebf540ba52d" providerId="ADAL" clId="{BF9DB89E-E7C5-466B-ACA5-F28FB6B18EAD}" dt="2020-08-02T23:11:55.681" v="4754" actId="165"/>
          <ac:spMkLst>
            <pc:docMk/>
            <pc:sldMk cId="3364845360" sldId="276"/>
            <ac:spMk id="133" creationId="{BDBD75C7-F8DC-404C-AFEE-0326187B1041}"/>
          </ac:spMkLst>
        </pc:spChg>
        <pc:spChg chg="mod">
          <ac:chgData name="MARIA DEL MAR ZAMORANO LOPEZ" userId="097cf9e1-82d2-49cc-90a4-6ebf540ba52d" providerId="ADAL" clId="{BF9DB89E-E7C5-466B-ACA5-F28FB6B18EAD}" dt="2020-08-02T23:11:55.681" v="4754" actId="165"/>
          <ac:spMkLst>
            <pc:docMk/>
            <pc:sldMk cId="3364845360" sldId="276"/>
            <ac:spMk id="134" creationId="{2C4238E3-ECF0-476C-93E0-9C128D45736A}"/>
          </ac:spMkLst>
        </pc:spChg>
        <pc:spChg chg="add mod">
          <ac:chgData name="MARIA DEL MAR ZAMORANO LOPEZ" userId="097cf9e1-82d2-49cc-90a4-6ebf540ba52d" providerId="ADAL" clId="{BF9DB89E-E7C5-466B-ACA5-F28FB6B18EAD}" dt="2020-08-02T23:25:37.689" v="5095" actId="1076"/>
          <ac:spMkLst>
            <pc:docMk/>
            <pc:sldMk cId="3364845360" sldId="276"/>
            <ac:spMk id="140" creationId="{52143964-089B-46F8-88F5-809B0F911137}"/>
          </ac:spMkLst>
        </pc:spChg>
        <pc:spChg chg="add mod">
          <ac:chgData name="MARIA DEL MAR ZAMORANO LOPEZ" userId="097cf9e1-82d2-49cc-90a4-6ebf540ba52d" providerId="ADAL" clId="{BF9DB89E-E7C5-466B-ACA5-F28FB6B18EAD}" dt="2020-08-02T23:24:04.206" v="5025" actId="14100"/>
          <ac:spMkLst>
            <pc:docMk/>
            <pc:sldMk cId="3364845360" sldId="276"/>
            <ac:spMk id="142" creationId="{52D560EC-2F50-4291-BC2A-1F474B90B9F5}"/>
          </ac:spMkLst>
        </pc:spChg>
        <pc:spChg chg="add mod">
          <ac:chgData name="MARIA DEL MAR ZAMORANO LOPEZ" userId="097cf9e1-82d2-49cc-90a4-6ebf540ba52d" providerId="ADAL" clId="{BF9DB89E-E7C5-466B-ACA5-F28FB6B18EAD}" dt="2020-08-02T23:24:11.990" v="5027" actId="14100"/>
          <ac:spMkLst>
            <pc:docMk/>
            <pc:sldMk cId="3364845360" sldId="276"/>
            <ac:spMk id="145" creationId="{07C81C4E-EEBF-45F1-9E43-F85FDBF76FB1}"/>
          </ac:spMkLst>
        </pc:spChg>
        <pc:spChg chg="add mod">
          <ac:chgData name="MARIA DEL MAR ZAMORANO LOPEZ" userId="097cf9e1-82d2-49cc-90a4-6ebf540ba52d" providerId="ADAL" clId="{BF9DB89E-E7C5-466B-ACA5-F28FB6B18EAD}" dt="2020-08-02T23:24:20.997" v="5029" actId="14100"/>
          <ac:spMkLst>
            <pc:docMk/>
            <pc:sldMk cId="3364845360" sldId="276"/>
            <ac:spMk id="147" creationId="{DE56D4F3-F30F-4977-9EA0-FAE6DDFDBBFA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151" creationId="{2A13A5B6-3BE0-4245-978B-30491DB7F7AC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153" creationId="{A1353825-76CA-4623-93E7-59762440F4C0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154" creationId="{EAA87CDD-B0E1-432A-8104-A606FB1231F3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163" creationId="{B64976FC-50FE-4087-A24E-5E0E660E724B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165" creationId="{916EF494-370A-4F90-A341-ABB154989BE1}"/>
          </ac:spMkLst>
        </pc:spChg>
        <pc:spChg chg="add mod">
          <ac:chgData name="MARIA DEL MAR ZAMORANO LOPEZ" userId="097cf9e1-82d2-49cc-90a4-6ebf540ba52d" providerId="ADAL" clId="{BF9DB89E-E7C5-466B-ACA5-F28FB6B18EAD}" dt="2020-08-02T23:27:52.490" v="5109" actId="14100"/>
          <ac:spMkLst>
            <pc:docMk/>
            <pc:sldMk cId="3364845360" sldId="276"/>
            <ac:spMk id="169" creationId="{C6342CDE-DEAF-462C-A319-0ACD8B48D4A9}"/>
          </ac:spMkLst>
        </pc:spChg>
        <pc:spChg chg="add mod">
          <ac:chgData name="MARIA DEL MAR ZAMORANO LOPEZ" userId="097cf9e1-82d2-49cc-90a4-6ebf540ba52d" providerId="ADAL" clId="{BF9DB89E-E7C5-466B-ACA5-F28FB6B18EAD}" dt="2020-08-02T23:28:02.526" v="5111" actId="1076"/>
          <ac:spMkLst>
            <pc:docMk/>
            <pc:sldMk cId="3364845360" sldId="276"/>
            <ac:spMk id="171" creationId="{F015B68A-71CF-4A2D-81B6-70897FBF215B}"/>
          </ac:spMkLst>
        </pc:spChg>
        <pc:spChg chg="add mod">
          <ac:chgData name="MARIA DEL MAR ZAMORANO LOPEZ" userId="097cf9e1-82d2-49cc-90a4-6ebf540ba52d" providerId="ADAL" clId="{BF9DB89E-E7C5-466B-ACA5-F28FB6B18EAD}" dt="2020-08-02T23:28:10.787" v="5113" actId="1076"/>
          <ac:spMkLst>
            <pc:docMk/>
            <pc:sldMk cId="3364845360" sldId="276"/>
            <ac:spMk id="173" creationId="{4116DECF-1B8D-4DE1-9A93-CB09F7547F15}"/>
          </ac:spMkLst>
        </pc:spChg>
        <pc:spChg chg="add mod">
          <ac:chgData name="MARIA DEL MAR ZAMORANO LOPEZ" userId="097cf9e1-82d2-49cc-90a4-6ebf540ba52d" providerId="ADAL" clId="{BF9DB89E-E7C5-466B-ACA5-F28FB6B18EAD}" dt="2020-08-02T23:28:38.996" v="5120" actId="1036"/>
          <ac:spMkLst>
            <pc:docMk/>
            <pc:sldMk cId="3364845360" sldId="276"/>
            <ac:spMk id="175" creationId="{2CC010EA-EBE5-4FB5-BF7B-550FF4195A19}"/>
          </ac:spMkLst>
        </pc:spChg>
        <pc:spChg chg="add mod">
          <ac:chgData name="MARIA DEL MAR ZAMORANO LOPEZ" userId="097cf9e1-82d2-49cc-90a4-6ebf540ba52d" providerId="ADAL" clId="{BF9DB89E-E7C5-466B-ACA5-F28FB6B18EAD}" dt="2020-08-02T23:28:46.061" v="5121" actId="1076"/>
          <ac:spMkLst>
            <pc:docMk/>
            <pc:sldMk cId="3364845360" sldId="276"/>
            <ac:spMk id="177" creationId="{4EC4274A-F582-45BC-90FD-46649165CCFD}"/>
          </ac:spMkLst>
        </pc:spChg>
        <pc:spChg chg="add mod">
          <ac:chgData name="MARIA DEL MAR ZAMORANO LOPEZ" userId="097cf9e1-82d2-49cc-90a4-6ebf540ba52d" providerId="ADAL" clId="{BF9DB89E-E7C5-466B-ACA5-F28FB6B18EAD}" dt="2020-08-02T23:28:56.140" v="5123" actId="1076"/>
          <ac:spMkLst>
            <pc:docMk/>
            <pc:sldMk cId="3364845360" sldId="276"/>
            <ac:spMk id="179" creationId="{38691C56-B10D-4DBA-ABB5-E00A6722406A}"/>
          </ac:spMkLst>
        </pc:spChg>
        <pc:grpChg chg="add mod">
          <ac:chgData name="MARIA DEL MAR ZAMORANO LOPEZ" userId="097cf9e1-82d2-49cc-90a4-6ebf540ba52d" providerId="ADAL" clId="{BF9DB89E-E7C5-466B-ACA5-F28FB6B18EAD}" dt="2020-08-02T18:46:03.094" v="1889" actId="1036"/>
          <ac:grpSpMkLst>
            <pc:docMk/>
            <pc:sldMk cId="3364845360" sldId="276"/>
            <ac:grpSpMk id="5" creationId="{E69C35EA-115C-4BAC-8776-ECAA3FD56A2E}"/>
          </ac:grpSpMkLst>
        </pc:grpChg>
        <pc:grpChg chg="add del mod">
          <ac:chgData name="MARIA DEL MAR ZAMORANO LOPEZ" userId="097cf9e1-82d2-49cc-90a4-6ebf540ba52d" providerId="ADAL" clId="{BF9DB89E-E7C5-466B-ACA5-F28FB6B18EAD}" dt="2020-08-02T23:11:55.681" v="4754" actId="165"/>
          <ac:grpSpMkLst>
            <pc:docMk/>
            <pc:sldMk cId="3364845360" sldId="276"/>
            <ac:grpSpMk id="20" creationId="{FE5D8464-AF2A-442F-AEF4-CA9C0ACDD6C1}"/>
          </ac:grpSpMkLst>
        </pc:grpChg>
        <pc:grpChg chg="add del mod">
          <ac:chgData name="MARIA DEL MAR ZAMORANO LOPEZ" userId="097cf9e1-82d2-49cc-90a4-6ebf540ba52d" providerId="ADAL" clId="{BF9DB89E-E7C5-466B-ACA5-F28FB6B18EAD}" dt="2020-08-01T21:06:40.259" v="1078" actId="478"/>
          <ac:grpSpMkLst>
            <pc:docMk/>
            <pc:sldMk cId="3364845360" sldId="276"/>
            <ac:grpSpMk id="29" creationId="{FB2B655F-FA89-4C9D-AD51-08736D8E6583}"/>
          </ac:grpSpMkLst>
        </pc:grpChg>
        <pc:grpChg chg="add mod">
          <ac:chgData name="MARIA DEL MAR ZAMORANO LOPEZ" userId="097cf9e1-82d2-49cc-90a4-6ebf540ba52d" providerId="ADAL" clId="{BF9DB89E-E7C5-466B-ACA5-F28FB6B18EAD}" dt="2020-08-02T18:44:13.138" v="1820" actId="164"/>
          <ac:grpSpMkLst>
            <pc:docMk/>
            <pc:sldMk cId="3364845360" sldId="276"/>
            <ac:grpSpMk id="48" creationId="{9C717961-E2AA-46E9-9C29-0B9EBE017EF9}"/>
          </ac:grpSpMkLst>
        </pc:grpChg>
        <pc:grpChg chg="add mod">
          <ac:chgData name="MARIA DEL MAR ZAMORANO LOPEZ" userId="097cf9e1-82d2-49cc-90a4-6ebf540ba52d" providerId="ADAL" clId="{BF9DB89E-E7C5-466B-ACA5-F28FB6B18EAD}" dt="2020-08-02T18:44:13.138" v="1820" actId="164"/>
          <ac:grpSpMkLst>
            <pc:docMk/>
            <pc:sldMk cId="3364845360" sldId="276"/>
            <ac:grpSpMk id="51" creationId="{DB448D84-8834-4C33-9656-2F7D0BE9D1D2}"/>
          </ac:grpSpMkLst>
        </pc:grpChg>
        <pc:grpChg chg="add mod">
          <ac:chgData name="MARIA DEL MAR ZAMORANO LOPEZ" userId="097cf9e1-82d2-49cc-90a4-6ebf540ba52d" providerId="ADAL" clId="{BF9DB89E-E7C5-466B-ACA5-F28FB6B18EAD}" dt="2020-08-02T18:44:13.138" v="1820" actId="164"/>
          <ac:grpSpMkLst>
            <pc:docMk/>
            <pc:sldMk cId="3364845360" sldId="276"/>
            <ac:grpSpMk id="54" creationId="{DE752B3A-5248-4727-84DE-2A731B9486F4}"/>
          </ac:grpSpMkLst>
        </pc:grpChg>
        <pc:grpChg chg="add mod topLvl">
          <ac:chgData name="MARIA DEL MAR ZAMORANO LOPEZ" userId="097cf9e1-82d2-49cc-90a4-6ebf540ba52d" providerId="ADAL" clId="{BF9DB89E-E7C5-466B-ACA5-F28FB6B18EAD}" dt="2020-08-02T23:15:32.162" v="4824" actId="164"/>
          <ac:grpSpMkLst>
            <pc:docMk/>
            <pc:sldMk cId="3364845360" sldId="276"/>
            <ac:grpSpMk id="126" creationId="{C0B29393-597D-4709-9FD7-0795F7C1F307}"/>
          </ac:grpSpMkLst>
        </pc:grpChg>
        <pc:grpChg chg="add mod topLvl">
          <ac:chgData name="MARIA DEL MAR ZAMORANO LOPEZ" userId="097cf9e1-82d2-49cc-90a4-6ebf540ba52d" providerId="ADAL" clId="{BF9DB89E-E7C5-466B-ACA5-F28FB6B18EAD}" dt="2020-08-02T23:15:44.900" v="4833" actId="1038"/>
          <ac:grpSpMkLst>
            <pc:docMk/>
            <pc:sldMk cId="3364845360" sldId="276"/>
            <ac:grpSpMk id="129" creationId="{F38158D4-7948-4661-A96B-4D77CCA31A93}"/>
          </ac:grpSpMkLst>
        </pc:grpChg>
        <pc:grpChg chg="add mod topLvl">
          <ac:chgData name="MARIA DEL MAR ZAMORANO LOPEZ" userId="097cf9e1-82d2-49cc-90a4-6ebf540ba52d" providerId="ADAL" clId="{BF9DB89E-E7C5-466B-ACA5-F28FB6B18EAD}" dt="2020-08-02T23:15:44.900" v="4833" actId="1038"/>
          <ac:grpSpMkLst>
            <pc:docMk/>
            <pc:sldMk cId="3364845360" sldId="276"/>
            <ac:grpSpMk id="132" creationId="{15F451E9-4AB8-4139-9B2D-143B38DDFBB0}"/>
          </ac:grpSpMkLst>
        </pc:grpChg>
        <pc:grpChg chg="add mod">
          <ac:chgData name="MARIA DEL MAR ZAMORANO LOPEZ" userId="097cf9e1-82d2-49cc-90a4-6ebf540ba52d" providerId="ADAL" clId="{BF9DB89E-E7C5-466B-ACA5-F28FB6B18EAD}" dt="2020-08-02T23:15:44.900" v="4833" actId="1038"/>
          <ac:grpSpMkLst>
            <pc:docMk/>
            <pc:sldMk cId="3364845360" sldId="276"/>
            <ac:grpSpMk id="148" creationId="{82D97F20-F5C2-4205-A311-3EAD04174AD9}"/>
          </ac:grpSpMkLst>
        </pc:grpChg>
        <pc:picChg chg="add del mod">
          <ac:chgData name="MARIA DEL MAR ZAMORANO LOPEZ" userId="097cf9e1-82d2-49cc-90a4-6ebf540ba52d" providerId="ADAL" clId="{BF9DB89E-E7C5-466B-ACA5-F28FB6B18EAD}" dt="2020-08-01T21:04:48.606" v="1064" actId="478"/>
          <ac:picMkLst>
            <pc:docMk/>
            <pc:sldMk cId="3364845360" sldId="276"/>
            <ac:picMk id="5" creationId="{A8AAD8EA-C1CB-41D3-933D-450A9132275C}"/>
          </ac:picMkLst>
        </pc:picChg>
        <pc:picChg chg="add mod modCrop">
          <ac:chgData name="MARIA DEL MAR ZAMORANO LOPEZ" userId="097cf9e1-82d2-49cc-90a4-6ebf540ba52d" providerId="ADAL" clId="{BF9DB89E-E7C5-466B-ACA5-F28FB6B18EAD}" dt="2020-08-02T23:23:30.258" v="5019" actId="732"/>
          <ac:picMkLst>
            <pc:docMk/>
            <pc:sldMk cId="3364845360" sldId="276"/>
            <ac:picMk id="7" creationId="{A11021FD-9EAE-42AA-861F-C9D40BB25A47}"/>
          </ac:picMkLst>
        </pc:picChg>
        <pc:picChg chg="add mod modCrop">
          <ac:chgData name="MARIA DEL MAR ZAMORANO LOPEZ" userId="097cf9e1-82d2-49cc-90a4-6ebf540ba52d" providerId="ADAL" clId="{BF9DB89E-E7C5-466B-ACA5-F28FB6B18EAD}" dt="2020-08-02T23:24:30.725" v="5031" actId="732"/>
          <ac:picMkLst>
            <pc:docMk/>
            <pc:sldMk cId="3364845360" sldId="276"/>
            <ac:picMk id="21" creationId="{1C98E68F-9EEF-42AC-BC63-8D6E65722D19}"/>
          </ac:picMkLst>
        </pc:picChg>
        <pc:picChg chg="add mod modCrop">
          <ac:chgData name="MARIA DEL MAR ZAMORANO LOPEZ" userId="097cf9e1-82d2-49cc-90a4-6ebf540ba52d" providerId="ADAL" clId="{BF9DB89E-E7C5-466B-ACA5-F28FB6B18EAD}" dt="2020-08-02T23:24:08.356" v="5026" actId="1076"/>
          <ac:picMkLst>
            <pc:docMk/>
            <pc:sldMk cId="3364845360" sldId="276"/>
            <ac:picMk id="22" creationId="{CFA2F220-DEDB-4114-AF8D-664BFD3AC19A}"/>
          </ac:picMkLst>
        </pc:picChg>
        <pc:picChg chg="add mod">
          <ac:chgData name="MARIA DEL MAR ZAMORANO LOPEZ" userId="097cf9e1-82d2-49cc-90a4-6ebf540ba52d" providerId="ADAL" clId="{BF9DB89E-E7C5-466B-ACA5-F28FB6B18EAD}" dt="2020-08-02T23:24:23.697" v="5030" actId="1076"/>
          <ac:picMkLst>
            <pc:docMk/>
            <pc:sldMk cId="3364845360" sldId="276"/>
            <ac:picMk id="23" creationId="{C0405625-8F81-40D4-8D65-7CD1F4C4F3CE}"/>
          </ac:picMkLst>
        </pc:picChg>
        <pc:picChg chg="add mod">
          <ac:chgData name="MARIA DEL MAR ZAMORANO LOPEZ" userId="097cf9e1-82d2-49cc-90a4-6ebf540ba52d" providerId="ADAL" clId="{BF9DB89E-E7C5-466B-ACA5-F28FB6B18EAD}" dt="2020-08-02T18:44:44.180" v="1849" actId="571"/>
          <ac:picMkLst>
            <pc:docMk/>
            <pc:sldMk cId="3364845360" sldId="276"/>
            <ac:picMk id="59" creationId="{12FC82BC-62E7-410E-82A1-12C431FC3D38}"/>
          </ac:picMkLst>
        </pc:pic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10" creationId="{0A370664-6E39-46CA-9899-15444BBE4A26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12" creationId="{30221FEA-237C-4605-A34E-327C83C435AF}"/>
          </ac:cxnSpMkLst>
        </pc:cxnChg>
        <pc:cxnChg chg="add del mod">
          <ac:chgData name="MARIA DEL MAR ZAMORANO LOPEZ" userId="097cf9e1-82d2-49cc-90a4-6ebf540ba52d" providerId="ADAL" clId="{BF9DB89E-E7C5-466B-ACA5-F28FB6B18EAD}" dt="2020-08-02T18:47:13.073" v="1944" actId="478"/>
          <ac:cxnSpMkLst>
            <pc:docMk/>
            <pc:sldMk cId="3364845360" sldId="276"/>
            <ac:cxnSpMk id="12" creationId="{3D99834D-9170-4C3A-89DB-D9764656B1D0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13" creationId="{DF2C4966-EEA4-4F3C-BB51-70400C6F9218}"/>
          </ac:cxnSpMkLst>
        </pc:cxnChg>
        <pc:cxnChg chg="add mod">
          <ac:chgData name="MARIA DEL MAR ZAMORANO LOPEZ" userId="097cf9e1-82d2-49cc-90a4-6ebf540ba52d" providerId="ADAL" clId="{BF9DB89E-E7C5-466B-ACA5-F28FB6B18EAD}" dt="2020-08-02T23:24:40.735" v="5053" actId="1035"/>
          <ac:cxnSpMkLst>
            <pc:docMk/>
            <pc:sldMk cId="3364845360" sldId="276"/>
            <ac:cxnSpMk id="14" creationId="{851584E0-8985-4BCF-9147-9AE29E5F974C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17" creationId="{297089BC-9A3D-45CD-9783-46F3F8A4A927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18" creationId="{0BBE058F-0DEB-43D1-98E5-94CF02BF8BD5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20" creationId="{B1DE0AF3-1264-43C0-B5AB-D53C3901AAE0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23" creationId="{0E02CD4A-EF03-4F07-AD7D-FA2B3A7A54D5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24" creationId="{0C8A83D1-7382-40D3-A31C-40BB0641B61E}"/>
          </ac:cxnSpMkLst>
        </pc:cxnChg>
        <pc:cxnChg chg="add del mod">
          <ac:chgData name="MARIA DEL MAR ZAMORANO LOPEZ" userId="097cf9e1-82d2-49cc-90a4-6ebf540ba52d" providerId="ADAL" clId="{BF9DB89E-E7C5-466B-ACA5-F28FB6B18EAD}" dt="2020-08-02T23:20:19.715" v="4963" actId="478"/>
          <ac:cxnSpMkLst>
            <pc:docMk/>
            <pc:sldMk cId="3364845360" sldId="276"/>
            <ac:cxnSpMk id="25" creationId="{FDFF6736-4BAE-458E-9EF4-7258BBDE25CA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27" creationId="{97240618-3659-4EF0-AAE3-C1CD3C8E5096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28" creationId="{96E41F23-48CA-4D43-A9AD-F71DEF935BEF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38" creationId="{845F6550-68C7-4E80-9B00-96E09FD40F6B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39" creationId="{2EF5801E-BEF5-47D5-AF47-B2946A3D7EC9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40" creationId="{71DF5642-3DAE-409E-9EF9-DF18225C762F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41" creationId="{3C0C733E-BCEB-47AA-A665-EE6DA68CAB04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43" creationId="{41344DE9-ACDC-419D-9F93-E5ABB941F798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44" creationId="{5CDD2E26-EE20-4699-B54F-49B3D655BD1A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45" creationId="{19771488-2FAE-43FF-8D39-4E87042F2B25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46" creationId="{75F4E21D-C77C-43D5-ABA3-B0A3A594C17A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47" creationId="{C9E6E5F6-92B4-4D23-88E3-E5554D0127E9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66" creationId="{A2E33853-5910-47A9-B709-8F3BC83347D7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68" creationId="{1694FB79-0101-41F2-A977-EA7026A70F6F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69" creationId="{92E9E3EB-CC85-429A-B9B3-D9F4B64D2542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73" creationId="{1219A0F3-D0E2-4CBD-A189-71F302047857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74" creationId="{6D462A97-35B4-4623-B997-7288BFE14011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76" creationId="{2FE2E993-77CD-40F2-A368-A691435C5936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79" creationId="{90DEA8E2-92CF-4908-9C39-DE8B53A6567C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80" creationId="{9D2EA318-68E4-442A-BE37-8E01A8C69340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83" creationId="{380C5416-57B8-43C7-B180-78D236A5DEE2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84" creationId="{CAACFAAA-9ED6-4EBB-835C-A94A889CE412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87" creationId="{82C632A9-602C-4E3A-B167-60F47493A411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89" creationId="{DA3CCFFF-3094-470A-9093-D04488BFB567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90" creationId="{808780C6-6CCC-4810-8376-973BC9AA12A6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94" creationId="{A66CA282-2E32-414D-8E2F-1DAFB1C96AF3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95" creationId="{6B6B49DC-6E4D-4511-B91E-FB685441033B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97" creationId="{91AF3661-ECF2-4FCE-A100-1855D32AFC74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100" creationId="{31DA53FA-3671-4048-862E-94CB025F5505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101" creationId="{6842940D-13E7-4B98-96D6-EC3A8514CB94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104" creationId="{61F8102A-1E82-4663-AFE8-77A9206EFE6F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105" creationId="{E9813719-A033-4D3B-A2AA-A60E6BA01D39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07" creationId="{B25CD7C7-9C56-43D6-8331-CD850649AA2D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08" creationId="{DA0EFE74-AB9F-48B8-A91B-F8450D898988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12" creationId="{F3ACF491-B5D3-46DC-A4EF-03BDBBAE920B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13" creationId="{FC3358AC-6711-43D2-9035-DF52BBA1F333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15" creationId="{EB3D1D6D-4117-4155-A2F1-356D8481A1D6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18" creationId="{B76B3FB9-45C5-4C1C-A75A-1917AD985DA7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19" creationId="{E3D5AB35-8A23-4B27-8C2E-6971204E386B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21" creationId="{3955262B-0552-4D5D-A686-F3DF9C7B9E5A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24" creationId="{9C9CA445-44D4-47B1-8DEB-8088CF2B177C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25" creationId="{9AF0F163-1342-4DB5-B7F3-7082AFD56CFE}"/>
          </ac:cxnSpMkLst>
        </pc:cxnChg>
        <pc:cxnChg chg="add del mod">
          <ac:chgData name="MARIA DEL MAR ZAMORANO LOPEZ" userId="097cf9e1-82d2-49cc-90a4-6ebf540ba52d" providerId="ADAL" clId="{BF9DB89E-E7C5-466B-ACA5-F28FB6B18EAD}" dt="2020-08-02T23:20:53.795" v="4975" actId="478"/>
          <ac:cxnSpMkLst>
            <pc:docMk/>
            <pc:sldMk cId="3364845360" sldId="276"/>
            <ac:cxnSpMk id="156" creationId="{9FE8F5A9-71A2-4048-8D5B-3EF58A8A433E}"/>
          </ac:cxnSpMkLst>
        </pc:cxnChg>
        <pc:cxnChg chg="add mod">
          <ac:chgData name="MARIA DEL MAR ZAMORANO LOPEZ" userId="097cf9e1-82d2-49cc-90a4-6ebf540ba52d" providerId="ADAL" clId="{BF9DB89E-E7C5-466B-ACA5-F28FB6B18EAD}" dt="2020-08-02T23:24:40.735" v="5053" actId="1035"/>
          <ac:cxnSpMkLst>
            <pc:docMk/>
            <pc:sldMk cId="3364845360" sldId="276"/>
            <ac:cxnSpMk id="158" creationId="{FEDEC6CB-1F37-418C-B2FC-1CCEFCEBE8EE}"/>
          </ac:cxnSpMkLst>
        </pc:cxnChg>
        <pc:cxnChg chg="add mod">
          <ac:chgData name="MARIA DEL MAR ZAMORANO LOPEZ" userId="097cf9e1-82d2-49cc-90a4-6ebf540ba52d" providerId="ADAL" clId="{BF9DB89E-E7C5-466B-ACA5-F28FB6B18EAD}" dt="2020-08-02T23:24:40.735" v="5053" actId="1035"/>
          <ac:cxnSpMkLst>
            <pc:docMk/>
            <pc:sldMk cId="3364845360" sldId="276"/>
            <ac:cxnSpMk id="160" creationId="{52467ED1-40E4-4EA5-AC14-6B4CD01B5A3F}"/>
          </ac:cxnSpMkLst>
        </pc:cxnChg>
      </pc:sldChg>
      <pc:sldChg chg="addSp modSp add del mod">
        <pc:chgData name="MARIA DEL MAR ZAMORANO LOPEZ" userId="097cf9e1-82d2-49cc-90a4-6ebf540ba52d" providerId="ADAL" clId="{BF9DB89E-E7C5-466B-ACA5-F28FB6B18EAD}" dt="2020-08-02T18:51:16.153" v="2088" actId="47"/>
        <pc:sldMkLst>
          <pc:docMk/>
          <pc:sldMk cId="2366047635" sldId="277"/>
        </pc:sldMkLst>
        <pc:spChg chg="add mod">
          <ac:chgData name="MARIA DEL MAR ZAMORANO LOPEZ" userId="097cf9e1-82d2-49cc-90a4-6ebf540ba52d" providerId="ADAL" clId="{BF9DB89E-E7C5-466B-ACA5-F28FB6B18EAD}" dt="2020-08-01T21:12:40.569" v="1142" actId="313"/>
          <ac:spMkLst>
            <pc:docMk/>
            <pc:sldMk cId="2366047635" sldId="277"/>
            <ac:spMk id="3" creationId="{9CC5F439-ADA0-4EE7-8186-DB6A9735906F}"/>
          </ac:spMkLst>
        </pc:spChg>
        <pc:picChg chg="mod">
          <ac:chgData name="MARIA DEL MAR ZAMORANO LOPEZ" userId="097cf9e1-82d2-49cc-90a4-6ebf540ba52d" providerId="ADAL" clId="{BF9DB89E-E7C5-466B-ACA5-F28FB6B18EAD}" dt="2020-08-01T21:07:20.024" v="1091" actId="1076"/>
          <ac:picMkLst>
            <pc:docMk/>
            <pc:sldMk cId="2366047635" sldId="277"/>
            <ac:picMk id="7" creationId="{A11021FD-9EAE-42AA-861F-C9D40BB25A47}"/>
          </ac:picMkLst>
        </pc:picChg>
      </pc:sldChg>
      <pc:sldChg chg="addSp delSp modSp new mod ord">
        <pc:chgData name="MARIA DEL MAR ZAMORANO LOPEZ" userId="097cf9e1-82d2-49cc-90a4-6ebf540ba52d" providerId="ADAL" clId="{BF9DB89E-E7C5-466B-ACA5-F28FB6B18EAD}" dt="2020-08-02T22:19:56.988" v="3444" actId="1036"/>
        <pc:sldMkLst>
          <pc:docMk/>
          <pc:sldMk cId="339042578" sldId="278"/>
        </pc:sldMkLst>
        <pc:spChg chg="del">
          <ac:chgData name="MARIA DEL MAR ZAMORANO LOPEZ" userId="097cf9e1-82d2-49cc-90a4-6ebf540ba52d" providerId="ADAL" clId="{BF9DB89E-E7C5-466B-ACA5-F28FB6B18EAD}" dt="2020-08-02T18:23:21.969" v="1375" actId="478"/>
          <ac:spMkLst>
            <pc:docMk/>
            <pc:sldMk cId="339042578" sldId="278"/>
            <ac:spMk id="2" creationId="{0CFF673D-AB59-4C08-B771-D4045C120F44}"/>
          </ac:spMkLst>
        </pc:spChg>
        <pc:spChg chg="del">
          <ac:chgData name="MARIA DEL MAR ZAMORANO LOPEZ" userId="097cf9e1-82d2-49cc-90a4-6ebf540ba52d" providerId="ADAL" clId="{BF9DB89E-E7C5-466B-ACA5-F28FB6B18EAD}" dt="2020-08-02T18:23:21.969" v="1375" actId="478"/>
          <ac:spMkLst>
            <pc:docMk/>
            <pc:sldMk cId="339042578" sldId="278"/>
            <ac:spMk id="3" creationId="{5E7C7764-9DC7-4685-8ADD-33A73845FB1B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4" creationId="{0900B174-AB7B-4D85-A967-2B2EAFF9DE8A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5" creationId="{2B05A669-F674-4151-8590-7F0E19837CC2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6" creationId="{39F07140-790A-4168-BE57-372555692441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7" creationId="{F3506A5D-4A17-4778-A268-4092BE337135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8" creationId="{5E561265-A83B-40EC-8B32-CB48C391C48B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9" creationId="{7AA420DE-029E-470B-9F3F-CA25123B707A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14" creationId="{AB9D614B-040D-4D44-BA81-EFA1566EA87A}"/>
          </ac:spMkLst>
        </pc:spChg>
        <pc:spChg chg="mod">
          <ac:chgData name="MARIA DEL MAR ZAMORANO LOPEZ" userId="097cf9e1-82d2-49cc-90a4-6ebf540ba52d" providerId="ADAL" clId="{BF9DB89E-E7C5-466B-ACA5-F28FB6B18EAD}" dt="2020-08-02T18:23:34.390" v="1376"/>
          <ac:spMkLst>
            <pc:docMk/>
            <pc:sldMk cId="339042578" sldId="278"/>
            <ac:spMk id="21" creationId="{CBBDA7F2-13CD-4032-8782-EAA0B5FA88DE}"/>
          </ac:spMkLst>
        </pc:spChg>
        <pc:spChg chg="mod">
          <ac:chgData name="MARIA DEL MAR ZAMORANO LOPEZ" userId="097cf9e1-82d2-49cc-90a4-6ebf540ba52d" providerId="ADAL" clId="{BF9DB89E-E7C5-466B-ACA5-F28FB6B18EAD}" dt="2020-08-02T18:23:34.390" v="1376"/>
          <ac:spMkLst>
            <pc:docMk/>
            <pc:sldMk cId="339042578" sldId="278"/>
            <ac:spMk id="22" creationId="{E61F2E4A-125E-46B5-8BCB-250D293D521B}"/>
          </ac:spMkLst>
        </pc:spChg>
        <pc:spChg chg="mod">
          <ac:chgData name="MARIA DEL MAR ZAMORANO LOPEZ" userId="097cf9e1-82d2-49cc-90a4-6ebf540ba52d" providerId="ADAL" clId="{BF9DB89E-E7C5-466B-ACA5-F28FB6B18EAD}" dt="2020-08-02T18:23:34.390" v="1376"/>
          <ac:spMkLst>
            <pc:docMk/>
            <pc:sldMk cId="339042578" sldId="278"/>
            <ac:spMk id="24" creationId="{E06497E6-C4BE-45E7-A613-E287D1BA9018}"/>
          </ac:spMkLst>
        </pc:spChg>
        <pc:spChg chg="mod">
          <ac:chgData name="MARIA DEL MAR ZAMORANO LOPEZ" userId="097cf9e1-82d2-49cc-90a4-6ebf540ba52d" providerId="ADAL" clId="{BF9DB89E-E7C5-466B-ACA5-F28FB6B18EAD}" dt="2020-08-02T18:23:34.390" v="1376"/>
          <ac:spMkLst>
            <pc:docMk/>
            <pc:sldMk cId="339042578" sldId="278"/>
            <ac:spMk id="25" creationId="{86EE27DB-D043-41F2-81AA-CA52C8D0105B}"/>
          </ac:spMkLst>
        </pc:spChg>
        <pc:spChg chg="mod">
          <ac:chgData name="MARIA DEL MAR ZAMORANO LOPEZ" userId="097cf9e1-82d2-49cc-90a4-6ebf540ba52d" providerId="ADAL" clId="{BF9DB89E-E7C5-466B-ACA5-F28FB6B18EAD}" dt="2020-08-02T18:23:34.390" v="1376"/>
          <ac:spMkLst>
            <pc:docMk/>
            <pc:sldMk cId="339042578" sldId="278"/>
            <ac:spMk id="27" creationId="{84E7675C-3A74-424A-AA31-12BEFEB0FE8B}"/>
          </ac:spMkLst>
        </pc:spChg>
        <pc:spChg chg="mod">
          <ac:chgData name="MARIA DEL MAR ZAMORANO LOPEZ" userId="097cf9e1-82d2-49cc-90a4-6ebf540ba52d" providerId="ADAL" clId="{BF9DB89E-E7C5-466B-ACA5-F28FB6B18EAD}" dt="2020-08-02T18:23:34.390" v="1376"/>
          <ac:spMkLst>
            <pc:docMk/>
            <pc:sldMk cId="339042578" sldId="278"/>
            <ac:spMk id="28" creationId="{50CECDB4-9D53-4D32-ADB5-033161F3894F}"/>
          </ac:spMkLst>
        </pc:spChg>
        <pc:spChg chg="add del mod">
          <ac:chgData name="MARIA DEL MAR ZAMORANO LOPEZ" userId="097cf9e1-82d2-49cc-90a4-6ebf540ba52d" providerId="ADAL" clId="{BF9DB89E-E7C5-466B-ACA5-F28FB6B18EAD}" dt="2020-08-02T18:23:44.499" v="1378" actId="478"/>
          <ac:spMkLst>
            <pc:docMk/>
            <pc:sldMk cId="339042578" sldId="278"/>
            <ac:spMk id="29" creationId="{259172C5-0FDD-48C6-AC56-D1FD1B38CE3B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30" creationId="{5646D39C-D93F-4839-9426-03247523EF60}"/>
          </ac:spMkLst>
        </pc:spChg>
        <pc:spChg chg="add mod topLvl">
          <ac:chgData name="MARIA DEL MAR ZAMORANO LOPEZ" userId="097cf9e1-82d2-49cc-90a4-6ebf540ba52d" providerId="ADAL" clId="{BF9DB89E-E7C5-466B-ACA5-F28FB6B18EAD}" dt="2020-08-02T22:19:14.777" v="3428" actId="14100"/>
          <ac:spMkLst>
            <pc:docMk/>
            <pc:sldMk cId="339042578" sldId="278"/>
            <ac:spMk id="31" creationId="{6D6B03C9-CEF4-4B97-9B51-C88BBB787FFE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32" creationId="{CD686989-EC15-4883-A7E3-7AD088AF4D70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33" creationId="{576B1EEE-CFA6-4D3B-BEEA-FD0B0D9997B6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34" creationId="{76BD2578-4244-438E-B91F-196C2D66DF47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35" creationId="{04F5DC05-919B-4A1A-8B9E-46D994B16B4B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36" creationId="{60A28CDC-856D-49F6-8762-75C61D47EEE9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41" creationId="{8CC81C47-1E2B-4E95-B8CB-AC7C660DA8DB}"/>
          </ac:spMkLst>
        </pc:spChg>
        <pc:spChg chg="mod">
          <ac:chgData name="MARIA DEL MAR ZAMORANO LOPEZ" userId="097cf9e1-82d2-49cc-90a4-6ebf540ba52d" providerId="ADAL" clId="{BF9DB89E-E7C5-466B-ACA5-F28FB6B18EAD}" dt="2020-08-02T22:09:11.880" v="3210" actId="165"/>
          <ac:spMkLst>
            <pc:docMk/>
            <pc:sldMk cId="339042578" sldId="278"/>
            <ac:spMk id="48" creationId="{7C1E0F39-E28A-48B9-8739-6F30C8A95BEC}"/>
          </ac:spMkLst>
        </pc:spChg>
        <pc:spChg chg="mod">
          <ac:chgData name="MARIA DEL MAR ZAMORANO LOPEZ" userId="097cf9e1-82d2-49cc-90a4-6ebf540ba52d" providerId="ADAL" clId="{BF9DB89E-E7C5-466B-ACA5-F28FB6B18EAD}" dt="2020-08-02T22:09:11.880" v="3210" actId="165"/>
          <ac:spMkLst>
            <pc:docMk/>
            <pc:sldMk cId="339042578" sldId="278"/>
            <ac:spMk id="49" creationId="{4FF55B67-EED4-4FBB-A848-03801AF96150}"/>
          </ac:spMkLst>
        </pc:spChg>
        <pc:spChg chg="mod">
          <ac:chgData name="MARIA DEL MAR ZAMORANO LOPEZ" userId="097cf9e1-82d2-49cc-90a4-6ebf540ba52d" providerId="ADAL" clId="{BF9DB89E-E7C5-466B-ACA5-F28FB6B18EAD}" dt="2020-08-02T22:09:11.880" v="3210" actId="165"/>
          <ac:spMkLst>
            <pc:docMk/>
            <pc:sldMk cId="339042578" sldId="278"/>
            <ac:spMk id="51" creationId="{47F2FF11-06B8-4AA5-B09D-1A689185E9A3}"/>
          </ac:spMkLst>
        </pc:spChg>
        <pc:spChg chg="mod">
          <ac:chgData name="MARIA DEL MAR ZAMORANO LOPEZ" userId="097cf9e1-82d2-49cc-90a4-6ebf540ba52d" providerId="ADAL" clId="{BF9DB89E-E7C5-466B-ACA5-F28FB6B18EAD}" dt="2020-08-02T22:09:11.880" v="3210" actId="165"/>
          <ac:spMkLst>
            <pc:docMk/>
            <pc:sldMk cId="339042578" sldId="278"/>
            <ac:spMk id="52" creationId="{63E08520-227D-4398-B14C-514B33BE11FA}"/>
          </ac:spMkLst>
        </pc:spChg>
        <pc:spChg chg="mod">
          <ac:chgData name="MARIA DEL MAR ZAMORANO LOPEZ" userId="097cf9e1-82d2-49cc-90a4-6ebf540ba52d" providerId="ADAL" clId="{BF9DB89E-E7C5-466B-ACA5-F28FB6B18EAD}" dt="2020-08-02T22:09:11.880" v="3210" actId="165"/>
          <ac:spMkLst>
            <pc:docMk/>
            <pc:sldMk cId="339042578" sldId="278"/>
            <ac:spMk id="54" creationId="{4473993E-86DD-4671-90AC-5212B92B2D96}"/>
          </ac:spMkLst>
        </pc:spChg>
        <pc:spChg chg="mod">
          <ac:chgData name="MARIA DEL MAR ZAMORANO LOPEZ" userId="097cf9e1-82d2-49cc-90a4-6ebf540ba52d" providerId="ADAL" clId="{BF9DB89E-E7C5-466B-ACA5-F28FB6B18EAD}" dt="2020-08-02T22:09:11.880" v="3210" actId="165"/>
          <ac:spMkLst>
            <pc:docMk/>
            <pc:sldMk cId="339042578" sldId="278"/>
            <ac:spMk id="55" creationId="{145BB40C-ABEB-4686-B4A1-2CFA2DA58E5B}"/>
          </ac:spMkLst>
        </pc:spChg>
        <pc:spChg chg="add mod topLvl">
          <ac:chgData name="MARIA DEL MAR ZAMORANO LOPEZ" userId="097cf9e1-82d2-49cc-90a4-6ebf540ba52d" providerId="ADAL" clId="{BF9DB89E-E7C5-466B-ACA5-F28FB6B18EAD}" dt="2020-08-02T22:19:56.988" v="3444" actId="1036"/>
          <ac:spMkLst>
            <pc:docMk/>
            <pc:sldMk cId="339042578" sldId="278"/>
            <ac:spMk id="58" creationId="{D2935257-BFB6-4D1A-8EDE-F6EA62972032}"/>
          </ac:spMkLst>
        </pc:spChg>
        <pc:spChg chg="add mod topLvl">
          <ac:chgData name="MARIA DEL MAR ZAMORANO LOPEZ" userId="097cf9e1-82d2-49cc-90a4-6ebf540ba52d" providerId="ADAL" clId="{BF9DB89E-E7C5-466B-ACA5-F28FB6B18EAD}" dt="2020-08-02T22:19:56.988" v="3444" actId="1036"/>
          <ac:spMkLst>
            <pc:docMk/>
            <pc:sldMk cId="339042578" sldId="278"/>
            <ac:spMk id="59" creationId="{6EAFAD49-2AFB-4391-8743-5A682BDB953F}"/>
          </ac:spMkLst>
        </pc:spChg>
        <pc:spChg chg="add mod topLvl">
          <ac:chgData name="MARIA DEL MAR ZAMORANO LOPEZ" userId="097cf9e1-82d2-49cc-90a4-6ebf540ba52d" providerId="ADAL" clId="{BF9DB89E-E7C5-466B-ACA5-F28FB6B18EAD}" dt="2020-08-02T22:19:56.988" v="3444" actId="1036"/>
          <ac:spMkLst>
            <pc:docMk/>
            <pc:sldMk cId="339042578" sldId="278"/>
            <ac:spMk id="60" creationId="{35CE754D-8094-40D5-B173-8EFAC9D060A1}"/>
          </ac:spMkLst>
        </pc:spChg>
        <pc:spChg chg="add mod topLvl">
          <ac:chgData name="MARIA DEL MAR ZAMORANO LOPEZ" userId="097cf9e1-82d2-49cc-90a4-6ebf540ba52d" providerId="ADAL" clId="{BF9DB89E-E7C5-466B-ACA5-F28FB6B18EAD}" dt="2020-08-02T22:19:56.988" v="3444" actId="1036"/>
          <ac:spMkLst>
            <pc:docMk/>
            <pc:sldMk cId="339042578" sldId="278"/>
            <ac:spMk id="61" creationId="{E5BB9FF4-FE7C-44F7-9017-0C8DC77C4785}"/>
          </ac:spMkLst>
        </pc:spChg>
        <pc:spChg chg="add mod topLvl">
          <ac:chgData name="MARIA DEL MAR ZAMORANO LOPEZ" userId="097cf9e1-82d2-49cc-90a4-6ebf540ba52d" providerId="ADAL" clId="{BF9DB89E-E7C5-466B-ACA5-F28FB6B18EAD}" dt="2020-08-02T22:19:56.988" v="3444" actId="1036"/>
          <ac:spMkLst>
            <pc:docMk/>
            <pc:sldMk cId="339042578" sldId="278"/>
            <ac:spMk id="63" creationId="{D555800E-77E6-4E23-8743-83FC7FE89237}"/>
          </ac:spMkLst>
        </pc:spChg>
        <pc:spChg chg="add mod topLvl">
          <ac:chgData name="MARIA DEL MAR ZAMORANO LOPEZ" userId="097cf9e1-82d2-49cc-90a4-6ebf540ba52d" providerId="ADAL" clId="{BF9DB89E-E7C5-466B-ACA5-F28FB6B18EAD}" dt="2020-08-02T22:19:56.988" v="3444" actId="1036"/>
          <ac:spMkLst>
            <pc:docMk/>
            <pc:sldMk cId="339042578" sldId="278"/>
            <ac:spMk id="68" creationId="{2C533CA1-7F20-4BA7-A50F-F682CE274F43}"/>
          </ac:spMkLst>
        </pc:spChg>
        <pc:spChg chg="add del mod">
          <ac:chgData name="MARIA DEL MAR ZAMORANO LOPEZ" userId="097cf9e1-82d2-49cc-90a4-6ebf540ba52d" providerId="ADAL" clId="{BF9DB89E-E7C5-466B-ACA5-F28FB6B18EAD}" dt="2020-08-02T22:10:18.314" v="3236" actId="478"/>
          <ac:spMkLst>
            <pc:docMk/>
            <pc:sldMk cId="339042578" sldId="278"/>
            <ac:spMk id="70" creationId="{5A32C2E2-6BAB-4A57-981E-36D03721FEC5}"/>
          </ac:spMkLst>
        </pc:spChg>
        <pc:spChg chg="add del mod">
          <ac:chgData name="MARIA DEL MAR ZAMORANO LOPEZ" userId="097cf9e1-82d2-49cc-90a4-6ebf540ba52d" providerId="ADAL" clId="{BF9DB89E-E7C5-466B-ACA5-F28FB6B18EAD}" dt="2020-08-02T22:10:11.616" v="3230" actId="478"/>
          <ac:spMkLst>
            <pc:docMk/>
            <pc:sldMk cId="339042578" sldId="278"/>
            <ac:spMk id="71" creationId="{F2A0A77F-E4C9-4973-A74D-F0DAFA8A833E}"/>
          </ac:spMkLst>
        </pc:spChg>
        <pc:spChg chg="add del mod">
          <ac:chgData name="MARIA DEL MAR ZAMORANO LOPEZ" userId="097cf9e1-82d2-49cc-90a4-6ebf540ba52d" providerId="ADAL" clId="{BF9DB89E-E7C5-466B-ACA5-F28FB6B18EAD}" dt="2020-08-02T22:10:15.108" v="3233" actId="478"/>
          <ac:spMkLst>
            <pc:docMk/>
            <pc:sldMk cId="339042578" sldId="278"/>
            <ac:spMk id="72" creationId="{4734785C-9E25-4779-B0E6-794AD04F0A7A}"/>
          </ac:spMkLst>
        </pc:spChg>
        <pc:spChg chg="add del mod">
          <ac:chgData name="MARIA DEL MAR ZAMORANO LOPEZ" userId="097cf9e1-82d2-49cc-90a4-6ebf540ba52d" providerId="ADAL" clId="{BF9DB89E-E7C5-466B-ACA5-F28FB6B18EAD}" dt="2020-08-02T22:10:13.783" v="3232" actId="478"/>
          <ac:spMkLst>
            <pc:docMk/>
            <pc:sldMk cId="339042578" sldId="278"/>
            <ac:spMk id="73" creationId="{AA5C5470-CC4B-4DC5-B879-116645C1308C}"/>
          </ac:spMkLst>
        </pc:spChg>
        <pc:spChg chg="add del mod">
          <ac:chgData name="MARIA DEL MAR ZAMORANO LOPEZ" userId="097cf9e1-82d2-49cc-90a4-6ebf540ba52d" providerId="ADAL" clId="{BF9DB89E-E7C5-466B-ACA5-F28FB6B18EAD}" dt="2020-08-02T22:10:16.385" v="3234" actId="478"/>
          <ac:spMkLst>
            <pc:docMk/>
            <pc:sldMk cId="339042578" sldId="278"/>
            <ac:spMk id="74" creationId="{0F1E6ACE-A6FF-4561-80A1-5D54C1C7C40D}"/>
          </ac:spMkLst>
        </pc:spChg>
        <pc:spChg chg="add del mod">
          <ac:chgData name="MARIA DEL MAR ZAMORANO LOPEZ" userId="097cf9e1-82d2-49cc-90a4-6ebf540ba52d" providerId="ADAL" clId="{BF9DB89E-E7C5-466B-ACA5-F28FB6B18EAD}" dt="2020-08-02T22:10:17.426" v="3235" actId="478"/>
          <ac:spMkLst>
            <pc:docMk/>
            <pc:sldMk cId="339042578" sldId="278"/>
            <ac:spMk id="75" creationId="{0B6FF4AC-B4D7-4F82-80F3-771E753359F6}"/>
          </ac:spMkLst>
        </pc:spChg>
        <pc:spChg chg="add del mod">
          <ac:chgData name="MARIA DEL MAR ZAMORANO LOPEZ" userId="097cf9e1-82d2-49cc-90a4-6ebf540ba52d" providerId="ADAL" clId="{BF9DB89E-E7C5-466B-ACA5-F28FB6B18EAD}" dt="2020-08-02T22:10:12.824" v="3231" actId="478"/>
          <ac:spMkLst>
            <pc:docMk/>
            <pc:sldMk cId="339042578" sldId="278"/>
            <ac:spMk id="76" creationId="{4B21E5FE-B74A-4A9E-B32B-71A705893889}"/>
          </ac:spMkLst>
        </pc:spChg>
        <pc:spChg chg="add del mod">
          <ac:chgData name="MARIA DEL MAR ZAMORANO LOPEZ" userId="097cf9e1-82d2-49cc-90a4-6ebf540ba52d" providerId="ADAL" clId="{BF9DB89E-E7C5-466B-ACA5-F28FB6B18EAD}" dt="2020-08-02T22:10:21.471" v="3237" actId="478"/>
          <ac:spMkLst>
            <pc:docMk/>
            <pc:sldMk cId="339042578" sldId="278"/>
            <ac:spMk id="77" creationId="{517D9CBA-73A0-4A80-923C-791D21070719}"/>
          </ac:spMkLst>
        </pc:spChg>
        <pc:spChg chg="add del mod">
          <ac:chgData name="MARIA DEL MAR ZAMORANO LOPEZ" userId="097cf9e1-82d2-49cc-90a4-6ebf540ba52d" providerId="ADAL" clId="{BF9DB89E-E7C5-466B-ACA5-F28FB6B18EAD}" dt="2020-08-02T22:10:24.331" v="3239" actId="478"/>
          <ac:spMkLst>
            <pc:docMk/>
            <pc:sldMk cId="339042578" sldId="278"/>
            <ac:spMk id="78" creationId="{316911A1-FF19-4AEC-8FC2-E6241D4D7A1A}"/>
          </ac:spMkLst>
        </pc:spChg>
        <pc:spChg chg="add del mod">
          <ac:chgData name="MARIA DEL MAR ZAMORANO LOPEZ" userId="097cf9e1-82d2-49cc-90a4-6ebf540ba52d" providerId="ADAL" clId="{BF9DB89E-E7C5-466B-ACA5-F28FB6B18EAD}" dt="2020-08-02T22:10:26.810" v="3241" actId="478"/>
          <ac:spMkLst>
            <pc:docMk/>
            <pc:sldMk cId="339042578" sldId="278"/>
            <ac:spMk id="79" creationId="{AC7F4B77-FDDC-49D3-A5BB-9D7319F6559D}"/>
          </ac:spMkLst>
        </pc:spChg>
        <pc:spChg chg="add del mod">
          <ac:chgData name="MARIA DEL MAR ZAMORANO LOPEZ" userId="097cf9e1-82d2-49cc-90a4-6ebf540ba52d" providerId="ADAL" clId="{BF9DB89E-E7C5-466B-ACA5-F28FB6B18EAD}" dt="2020-08-02T22:10:28.590" v="3243" actId="478"/>
          <ac:spMkLst>
            <pc:docMk/>
            <pc:sldMk cId="339042578" sldId="278"/>
            <ac:spMk id="80" creationId="{BD5630EB-D13B-4786-AC1C-B07C2280BCB4}"/>
          </ac:spMkLst>
        </pc:spChg>
        <pc:spChg chg="add del mod">
          <ac:chgData name="MARIA DEL MAR ZAMORANO LOPEZ" userId="097cf9e1-82d2-49cc-90a4-6ebf540ba52d" providerId="ADAL" clId="{BF9DB89E-E7C5-466B-ACA5-F28FB6B18EAD}" dt="2020-08-02T22:10:31.899" v="3246" actId="478"/>
          <ac:spMkLst>
            <pc:docMk/>
            <pc:sldMk cId="339042578" sldId="278"/>
            <ac:spMk id="81" creationId="{2DCA9DF5-71F3-488D-AD49-6C31E391B356}"/>
          </ac:spMkLst>
        </pc:spChg>
        <pc:spChg chg="add del mod">
          <ac:chgData name="MARIA DEL MAR ZAMORANO LOPEZ" userId="097cf9e1-82d2-49cc-90a4-6ebf540ba52d" providerId="ADAL" clId="{BF9DB89E-E7C5-466B-ACA5-F28FB6B18EAD}" dt="2020-08-02T22:10:30.746" v="3245" actId="478"/>
          <ac:spMkLst>
            <pc:docMk/>
            <pc:sldMk cId="339042578" sldId="278"/>
            <ac:spMk id="82" creationId="{14E3E077-AFAA-4399-9DA5-547874E93AE4}"/>
          </ac:spMkLst>
        </pc:spChg>
        <pc:spChg chg="add del mod">
          <ac:chgData name="MARIA DEL MAR ZAMORANO LOPEZ" userId="097cf9e1-82d2-49cc-90a4-6ebf540ba52d" providerId="ADAL" clId="{BF9DB89E-E7C5-466B-ACA5-F28FB6B18EAD}" dt="2020-08-02T22:10:23.031" v="3238" actId="478"/>
          <ac:spMkLst>
            <pc:docMk/>
            <pc:sldMk cId="339042578" sldId="278"/>
            <ac:spMk id="83" creationId="{4E4E130B-83CB-4988-8136-9902AF4A310D}"/>
          </ac:spMkLst>
        </pc:spChg>
        <pc:spChg chg="add del mod">
          <ac:chgData name="MARIA DEL MAR ZAMORANO LOPEZ" userId="097cf9e1-82d2-49cc-90a4-6ebf540ba52d" providerId="ADAL" clId="{BF9DB89E-E7C5-466B-ACA5-F28FB6B18EAD}" dt="2020-08-02T18:25:43.647" v="1404" actId="478"/>
          <ac:spMkLst>
            <pc:docMk/>
            <pc:sldMk cId="339042578" sldId="278"/>
            <ac:spMk id="84" creationId="{216D5965-B000-4AD7-9687-8C8F83C02710}"/>
          </ac:spMkLst>
        </pc:spChg>
        <pc:spChg chg="add del mod">
          <ac:chgData name="MARIA DEL MAR ZAMORANO LOPEZ" userId="097cf9e1-82d2-49cc-90a4-6ebf540ba52d" providerId="ADAL" clId="{BF9DB89E-E7C5-466B-ACA5-F28FB6B18EAD}" dt="2020-08-02T22:10:25.422" v="3240" actId="478"/>
          <ac:spMkLst>
            <pc:docMk/>
            <pc:sldMk cId="339042578" sldId="278"/>
            <ac:spMk id="85" creationId="{813DB8D4-A40D-4041-9E36-81B82C069B32}"/>
          </ac:spMkLst>
        </pc:spChg>
        <pc:spChg chg="add del mod">
          <ac:chgData name="MARIA DEL MAR ZAMORANO LOPEZ" userId="097cf9e1-82d2-49cc-90a4-6ebf540ba52d" providerId="ADAL" clId="{BF9DB89E-E7C5-466B-ACA5-F28FB6B18EAD}" dt="2020-08-02T22:10:27.717" v="3242" actId="478"/>
          <ac:spMkLst>
            <pc:docMk/>
            <pc:sldMk cId="339042578" sldId="278"/>
            <ac:spMk id="86" creationId="{4F858370-4311-4C8E-AE19-A4600A24922F}"/>
          </ac:spMkLst>
        </pc:spChg>
        <pc:spChg chg="add del mod">
          <ac:chgData name="MARIA DEL MAR ZAMORANO LOPEZ" userId="097cf9e1-82d2-49cc-90a4-6ebf540ba52d" providerId="ADAL" clId="{BF9DB89E-E7C5-466B-ACA5-F28FB6B18EAD}" dt="2020-08-02T22:10:07.916" v="3227" actId="478"/>
          <ac:spMkLst>
            <pc:docMk/>
            <pc:sldMk cId="339042578" sldId="278"/>
            <ac:spMk id="87" creationId="{C00DEAC9-F4CD-45FE-855F-3EAAED2BE305}"/>
          </ac:spMkLst>
        </pc:spChg>
        <pc:spChg chg="add del mod">
          <ac:chgData name="MARIA DEL MAR ZAMORANO LOPEZ" userId="097cf9e1-82d2-49cc-90a4-6ebf540ba52d" providerId="ADAL" clId="{BF9DB89E-E7C5-466B-ACA5-F28FB6B18EAD}" dt="2020-08-02T22:10:07.096" v="3226" actId="478"/>
          <ac:spMkLst>
            <pc:docMk/>
            <pc:sldMk cId="339042578" sldId="278"/>
            <ac:spMk id="88" creationId="{F56A334E-88ED-46A1-AD21-B6712F31AD40}"/>
          </ac:spMkLst>
        </pc:spChg>
        <pc:spChg chg="add del mod">
          <ac:chgData name="MARIA DEL MAR ZAMORANO LOPEZ" userId="097cf9e1-82d2-49cc-90a4-6ebf540ba52d" providerId="ADAL" clId="{BF9DB89E-E7C5-466B-ACA5-F28FB6B18EAD}" dt="2020-08-02T22:10:09.204" v="3228" actId="478"/>
          <ac:spMkLst>
            <pc:docMk/>
            <pc:sldMk cId="339042578" sldId="278"/>
            <ac:spMk id="89" creationId="{A75707E5-C733-4417-9CE7-DB7340093C62}"/>
          </ac:spMkLst>
        </pc:spChg>
        <pc:spChg chg="add del mod">
          <ac:chgData name="MARIA DEL MAR ZAMORANO LOPEZ" userId="097cf9e1-82d2-49cc-90a4-6ebf540ba52d" providerId="ADAL" clId="{BF9DB89E-E7C5-466B-ACA5-F28FB6B18EAD}" dt="2020-08-02T18:25:42.347" v="1403" actId="478"/>
          <ac:spMkLst>
            <pc:docMk/>
            <pc:sldMk cId="339042578" sldId="278"/>
            <ac:spMk id="90" creationId="{E9B9C31C-2C75-41E6-8D87-1AE62D8FDB41}"/>
          </ac:spMkLst>
        </pc:spChg>
        <pc:spChg chg="add del mod">
          <ac:chgData name="MARIA DEL MAR ZAMORANO LOPEZ" userId="097cf9e1-82d2-49cc-90a4-6ebf540ba52d" providerId="ADAL" clId="{BF9DB89E-E7C5-466B-ACA5-F28FB6B18EAD}" dt="2020-08-02T22:10:04.603" v="3225" actId="478"/>
          <ac:spMkLst>
            <pc:docMk/>
            <pc:sldMk cId="339042578" sldId="278"/>
            <ac:spMk id="91" creationId="{B31D6D15-D5B3-4F1C-B90C-B972B2A53749}"/>
          </ac:spMkLst>
        </pc:spChg>
        <pc:spChg chg="add del mod">
          <ac:chgData name="MARIA DEL MAR ZAMORANO LOPEZ" userId="097cf9e1-82d2-49cc-90a4-6ebf540ba52d" providerId="ADAL" clId="{BF9DB89E-E7C5-466B-ACA5-F28FB6B18EAD}" dt="2020-08-02T22:10:03.239" v="3224" actId="478"/>
          <ac:spMkLst>
            <pc:docMk/>
            <pc:sldMk cId="339042578" sldId="278"/>
            <ac:spMk id="92" creationId="{6E714E71-552C-4FCA-8619-10FF38F0EA6C}"/>
          </ac:spMkLst>
        </pc:spChg>
        <pc:spChg chg="add del mod">
          <ac:chgData name="MARIA DEL MAR ZAMORANO LOPEZ" userId="097cf9e1-82d2-49cc-90a4-6ebf540ba52d" providerId="ADAL" clId="{BF9DB89E-E7C5-466B-ACA5-F28FB6B18EAD}" dt="2020-08-02T18:25:44.723" v="1405" actId="478"/>
          <ac:spMkLst>
            <pc:docMk/>
            <pc:sldMk cId="339042578" sldId="278"/>
            <ac:spMk id="93" creationId="{30484672-8E97-469F-95CA-6348D66356A9}"/>
          </ac:spMkLst>
        </pc:spChg>
        <pc:spChg chg="add del mod">
          <ac:chgData name="MARIA DEL MAR ZAMORANO LOPEZ" userId="097cf9e1-82d2-49cc-90a4-6ebf540ba52d" providerId="ADAL" clId="{BF9DB89E-E7C5-466B-ACA5-F28FB6B18EAD}" dt="2020-08-02T22:10:32.917" v="3247" actId="478"/>
          <ac:spMkLst>
            <pc:docMk/>
            <pc:sldMk cId="339042578" sldId="278"/>
            <ac:spMk id="94" creationId="{4579E7D2-7635-47E4-A4CA-6B9034AFFACA}"/>
          </ac:spMkLst>
        </pc:spChg>
        <pc:spChg chg="add del mod">
          <ac:chgData name="MARIA DEL MAR ZAMORANO LOPEZ" userId="097cf9e1-82d2-49cc-90a4-6ebf540ba52d" providerId="ADAL" clId="{BF9DB89E-E7C5-466B-ACA5-F28FB6B18EAD}" dt="2020-08-02T22:10:29.399" v="3244" actId="478"/>
          <ac:spMkLst>
            <pc:docMk/>
            <pc:sldMk cId="339042578" sldId="278"/>
            <ac:spMk id="95" creationId="{0470EDCE-D882-4EF7-8366-86036E0FBC9F}"/>
          </ac:spMkLst>
        </pc:spChg>
        <pc:spChg chg="mod">
          <ac:chgData name="MARIA DEL MAR ZAMORANO LOPEZ" userId="097cf9e1-82d2-49cc-90a4-6ebf540ba52d" providerId="ADAL" clId="{BF9DB89E-E7C5-466B-ACA5-F28FB6B18EAD}" dt="2020-08-02T22:11:39.956" v="3295" actId="165"/>
          <ac:spMkLst>
            <pc:docMk/>
            <pc:sldMk cId="339042578" sldId="278"/>
            <ac:spMk id="97" creationId="{7BC2A427-BBF0-4F7B-A500-98302D258D64}"/>
          </ac:spMkLst>
        </pc:spChg>
        <pc:spChg chg="mod">
          <ac:chgData name="MARIA DEL MAR ZAMORANO LOPEZ" userId="097cf9e1-82d2-49cc-90a4-6ebf540ba52d" providerId="ADAL" clId="{BF9DB89E-E7C5-466B-ACA5-F28FB6B18EAD}" dt="2020-08-02T22:11:39.956" v="3295" actId="165"/>
          <ac:spMkLst>
            <pc:docMk/>
            <pc:sldMk cId="339042578" sldId="278"/>
            <ac:spMk id="98" creationId="{214BE5A0-7D8D-44A4-BCA6-9C113E7A208A}"/>
          </ac:spMkLst>
        </pc:spChg>
        <pc:spChg chg="add mod">
          <ac:chgData name="MARIA DEL MAR ZAMORANO LOPEZ" userId="097cf9e1-82d2-49cc-90a4-6ebf540ba52d" providerId="ADAL" clId="{BF9DB89E-E7C5-466B-ACA5-F28FB6B18EAD}" dt="2020-08-02T22:14:59.310" v="3352" actId="1076"/>
          <ac:spMkLst>
            <pc:docMk/>
            <pc:sldMk cId="339042578" sldId="278"/>
            <ac:spMk id="99" creationId="{D08A263A-D60D-4FB1-98A2-38CF38690365}"/>
          </ac:spMkLst>
        </pc:spChg>
        <pc:spChg chg="add mod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00" creationId="{1B515226-ABF3-4553-8E4B-FB9D9E2027DC}"/>
          </ac:spMkLst>
        </pc:spChg>
        <pc:spChg chg="add del mod">
          <ac:chgData name="MARIA DEL MAR ZAMORANO LOPEZ" userId="097cf9e1-82d2-49cc-90a4-6ebf540ba52d" providerId="ADAL" clId="{BF9DB89E-E7C5-466B-ACA5-F28FB6B18EAD}" dt="2020-08-02T22:17:21.463" v="3404" actId="1038"/>
          <ac:spMkLst>
            <pc:docMk/>
            <pc:sldMk cId="339042578" sldId="278"/>
            <ac:spMk id="102" creationId="{F0DC083B-21A2-43FA-A899-23FEC795C32D}"/>
          </ac:spMkLst>
        </pc:spChg>
        <pc:spChg chg="add 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04" creationId="{77E38200-80B2-483E-B297-88C7DA9EE5ED}"/>
          </ac:spMkLst>
        </pc:spChg>
        <pc:spChg chg="add 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05" creationId="{0C7CBA0B-A354-4DE5-99DA-55E9E467564E}"/>
          </ac:spMkLst>
        </pc:spChg>
        <pc:spChg chg="add 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06" creationId="{9CB9370D-A9FB-4CA2-BE49-5D4EB6F4C124}"/>
          </ac:spMkLst>
        </pc:spChg>
        <pc:spChg chg="add 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07" creationId="{06CA33F1-1EE1-4805-9D7B-AB3670F61FC9}"/>
          </ac:spMkLst>
        </pc:spChg>
        <pc:spChg chg="add mod">
          <ac:chgData name="MARIA DEL MAR ZAMORANO LOPEZ" userId="097cf9e1-82d2-49cc-90a4-6ebf540ba52d" providerId="ADAL" clId="{BF9DB89E-E7C5-466B-ACA5-F28FB6B18EAD}" dt="2020-08-02T22:03:03.151" v="2512" actId="14100"/>
          <ac:spMkLst>
            <pc:docMk/>
            <pc:sldMk cId="339042578" sldId="278"/>
            <ac:spMk id="108" creationId="{50FC2408-C75A-4EFF-A435-F8B04EFC98CB}"/>
          </ac:spMkLst>
        </pc:spChg>
        <pc:spChg chg="add 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10" creationId="{E568AA57-67E4-4698-BDBE-53479112B366}"/>
          </ac:spMkLst>
        </pc:spChg>
        <pc:spChg chg="add 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11" creationId="{4DDA9C6B-1AD2-410F-A18A-09DE4918049F}"/>
          </ac:spMkLst>
        </pc:spChg>
        <pc:spChg chg="add del mod">
          <ac:chgData name="MARIA DEL MAR ZAMORANO LOPEZ" userId="097cf9e1-82d2-49cc-90a4-6ebf540ba52d" providerId="ADAL" clId="{BF9DB89E-E7C5-466B-ACA5-F28FB6B18EAD}" dt="2020-08-02T22:02:57.810" v="2509" actId="478"/>
          <ac:spMkLst>
            <pc:docMk/>
            <pc:sldMk cId="339042578" sldId="278"/>
            <ac:spMk id="115" creationId="{2C1A6B0A-850A-443A-AE68-128278396A0B}"/>
          </ac:spMkLst>
        </pc:spChg>
        <pc:spChg chg="add del mod">
          <ac:chgData name="MARIA DEL MAR ZAMORANO LOPEZ" userId="097cf9e1-82d2-49cc-90a4-6ebf540ba52d" providerId="ADAL" clId="{BF9DB89E-E7C5-466B-ACA5-F28FB6B18EAD}" dt="2020-08-02T22:02:59.857" v="2511" actId="478"/>
          <ac:spMkLst>
            <pc:docMk/>
            <pc:sldMk cId="339042578" sldId="278"/>
            <ac:spMk id="116" creationId="{99F534F7-3D71-4C57-B184-E12CD3319040}"/>
          </ac:spMkLst>
        </pc:spChg>
        <pc:spChg chg="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18" creationId="{9772727B-5B80-4125-8F42-F6BA5C93B97B}"/>
          </ac:spMkLst>
        </pc:spChg>
        <pc:spChg chg="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19" creationId="{0B56EFE6-9A62-48EC-8D9D-6F8855A54D77}"/>
          </ac:spMkLst>
        </pc:spChg>
        <pc:spChg chg="add mod">
          <ac:chgData name="MARIA DEL MAR ZAMORANO LOPEZ" userId="097cf9e1-82d2-49cc-90a4-6ebf540ba52d" providerId="ADAL" clId="{BF9DB89E-E7C5-466B-ACA5-F28FB6B18EAD}" dt="2020-08-02T22:03:29.741" v="2618" actId="1038"/>
          <ac:spMkLst>
            <pc:docMk/>
            <pc:sldMk cId="339042578" sldId="278"/>
            <ac:spMk id="123" creationId="{3C04CFC8-2695-4DAA-B4A8-C658204B2496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25" creationId="{179B53AA-1E10-40F0-9A6F-2DFD09B0EAB3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27" creationId="{1B8CC1D8-D77D-4594-B3CB-C4ED900DD18B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29" creationId="{A392927F-ABB6-4005-B71B-98CA141FB6F6}"/>
          </ac:spMkLst>
        </pc:spChg>
        <pc:spChg chg="add mod topLvl">
          <ac:chgData name="MARIA DEL MAR ZAMORANO LOPEZ" userId="097cf9e1-82d2-49cc-90a4-6ebf540ba52d" providerId="ADAL" clId="{BF9DB89E-E7C5-466B-ACA5-F28FB6B18EAD}" dt="2020-08-02T22:19:56.988" v="3444" actId="1036"/>
          <ac:spMkLst>
            <pc:docMk/>
            <pc:sldMk cId="339042578" sldId="278"/>
            <ac:spMk id="131" creationId="{0745393F-ED39-4C7E-9F58-E45689513D90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33" creationId="{20871F62-4749-4E3D-ACD8-C7D874523732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35" creationId="{F15526A7-088C-40B9-B271-3A87BA58B415}"/>
          </ac:spMkLst>
        </pc:spChg>
        <pc:spChg chg="add mod topLvl">
          <ac:chgData name="MARIA DEL MAR ZAMORANO LOPEZ" userId="097cf9e1-82d2-49cc-90a4-6ebf540ba52d" providerId="ADAL" clId="{BF9DB89E-E7C5-466B-ACA5-F28FB6B18EAD}" dt="2020-08-02T22:19:21.715" v="3430" actId="1076"/>
          <ac:spMkLst>
            <pc:docMk/>
            <pc:sldMk cId="339042578" sldId="278"/>
            <ac:spMk id="137" creationId="{A98420C3-83CD-4F46-B00D-05B0EA04E3C2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39" creationId="{13F018FD-1149-4FAC-B879-19BEED698EA0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41" creationId="{1D481FB8-3AB6-4B6E-A9EC-D9E64ACBB46A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43" creationId="{D3AC860F-C724-4F59-AB1A-34DC1788349A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45" creationId="{34F4D93C-07E0-4CF7-8469-DF63301BEAE2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47" creationId="{EF337726-4954-4E61-B70F-A525A6A977C0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49" creationId="{59AF5BEC-EAFD-49DF-8236-BE6A44DD3C09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51" creationId="{2D9E9B2F-6CC5-4711-B4E4-5C3B77AE6B4F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53" creationId="{100D4824-B2C7-43DC-A1B4-2D66C20DFB89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55" creationId="{01C4DAF6-E52E-4408-A916-580275573B14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57" creationId="{8EB1A633-3A10-4269-A4D9-50A4CD592C72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60" creationId="{76A16D24-90F5-4959-AB3B-79DFEB724BA9}"/>
          </ac:spMkLst>
        </pc:spChg>
        <pc:spChg chg="add mod">
          <ac:chgData name="MARIA DEL MAR ZAMORANO LOPEZ" userId="097cf9e1-82d2-49cc-90a4-6ebf540ba52d" providerId="ADAL" clId="{BF9DB89E-E7C5-466B-ACA5-F28FB6B18EAD}" dt="2020-08-02T22:18:01.376" v="3409" actId="1035"/>
          <ac:spMkLst>
            <pc:docMk/>
            <pc:sldMk cId="339042578" sldId="278"/>
            <ac:spMk id="180" creationId="{DB77B058-287F-4680-9B8E-82406976ED30}"/>
          </ac:spMkLst>
        </pc:spChg>
        <pc:spChg chg="add mod">
          <ac:chgData name="MARIA DEL MAR ZAMORANO LOPEZ" userId="097cf9e1-82d2-49cc-90a4-6ebf540ba52d" providerId="ADAL" clId="{BF9DB89E-E7C5-466B-ACA5-F28FB6B18EAD}" dt="2020-08-02T22:17:17.959" v="3395" actId="115"/>
          <ac:spMkLst>
            <pc:docMk/>
            <pc:sldMk cId="339042578" sldId="278"/>
            <ac:spMk id="181" creationId="{4D0CF32E-D844-4E79-B78E-F12A4A5DE3CB}"/>
          </ac:spMkLst>
        </pc:spChg>
        <pc:spChg chg="add mod">
          <ac:chgData name="MARIA DEL MAR ZAMORANO LOPEZ" userId="097cf9e1-82d2-49cc-90a4-6ebf540ba52d" providerId="ADAL" clId="{BF9DB89E-E7C5-466B-ACA5-F28FB6B18EAD}" dt="2020-08-02T22:18:50.061" v="3427" actId="122"/>
          <ac:spMkLst>
            <pc:docMk/>
            <pc:sldMk cId="339042578" sldId="278"/>
            <ac:spMk id="182" creationId="{E098CAF0-5646-4670-AA55-C812603D327B}"/>
          </ac:spMkLst>
        </pc:spChg>
        <pc:grpChg chg="add del mod">
          <ac:chgData name="MARIA DEL MAR ZAMORANO LOPEZ" userId="097cf9e1-82d2-49cc-90a4-6ebf540ba52d" providerId="ADAL" clId="{BF9DB89E-E7C5-466B-ACA5-F28FB6B18EAD}" dt="2020-08-02T18:25:19.505" v="1388" actId="478"/>
          <ac:grpSpMkLst>
            <pc:docMk/>
            <pc:sldMk cId="339042578" sldId="278"/>
            <ac:grpSpMk id="20" creationId="{C2127B89-9035-4AD8-ACEB-31B1015C2DA1}"/>
          </ac:grpSpMkLst>
        </pc:grpChg>
        <pc:grpChg chg="add del mod">
          <ac:chgData name="MARIA DEL MAR ZAMORANO LOPEZ" userId="097cf9e1-82d2-49cc-90a4-6ebf540ba52d" providerId="ADAL" clId="{BF9DB89E-E7C5-466B-ACA5-F28FB6B18EAD}" dt="2020-08-02T18:25:19.505" v="1388" actId="478"/>
          <ac:grpSpMkLst>
            <pc:docMk/>
            <pc:sldMk cId="339042578" sldId="278"/>
            <ac:grpSpMk id="23" creationId="{723346F8-14D0-45C2-B609-24B9A629AA06}"/>
          </ac:grpSpMkLst>
        </pc:grpChg>
        <pc:grpChg chg="add del mod">
          <ac:chgData name="MARIA DEL MAR ZAMORANO LOPEZ" userId="097cf9e1-82d2-49cc-90a4-6ebf540ba52d" providerId="ADAL" clId="{BF9DB89E-E7C5-466B-ACA5-F28FB6B18EAD}" dt="2020-08-02T18:25:19.505" v="1388" actId="478"/>
          <ac:grpSpMkLst>
            <pc:docMk/>
            <pc:sldMk cId="339042578" sldId="278"/>
            <ac:grpSpMk id="26" creationId="{DF10635B-0298-4D5F-96C7-CEA63AA205F2}"/>
          </ac:grpSpMkLst>
        </pc:grpChg>
        <pc:grpChg chg="add mod topLvl">
          <ac:chgData name="MARIA DEL MAR ZAMORANO LOPEZ" userId="097cf9e1-82d2-49cc-90a4-6ebf540ba52d" providerId="ADAL" clId="{BF9DB89E-E7C5-466B-ACA5-F28FB6B18EAD}" dt="2020-08-02T22:16:01.374" v="3376" actId="1036"/>
          <ac:grpSpMkLst>
            <pc:docMk/>
            <pc:sldMk cId="339042578" sldId="278"/>
            <ac:grpSpMk id="47" creationId="{57CBF950-F0A6-42EF-BF0B-828741B0B416}"/>
          </ac:grpSpMkLst>
        </pc:grpChg>
        <pc:grpChg chg="add mod topLvl">
          <ac:chgData name="MARIA DEL MAR ZAMORANO LOPEZ" userId="097cf9e1-82d2-49cc-90a4-6ebf540ba52d" providerId="ADAL" clId="{BF9DB89E-E7C5-466B-ACA5-F28FB6B18EAD}" dt="2020-08-02T22:16:01.374" v="3376" actId="1036"/>
          <ac:grpSpMkLst>
            <pc:docMk/>
            <pc:sldMk cId="339042578" sldId="278"/>
            <ac:grpSpMk id="50" creationId="{14A2436C-46F8-41C2-853A-081F78149F7B}"/>
          </ac:grpSpMkLst>
        </pc:grpChg>
        <pc:grpChg chg="add mod topLvl">
          <ac:chgData name="MARIA DEL MAR ZAMORANO LOPEZ" userId="097cf9e1-82d2-49cc-90a4-6ebf540ba52d" providerId="ADAL" clId="{BF9DB89E-E7C5-466B-ACA5-F28FB6B18EAD}" dt="2020-08-02T22:16:01.374" v="3376" actId="1036"/>
          <ac:grpSpMkLst>
            <pc:docMk/>
            <pc:sldMk cId="339042578" sldId="278"/>
            <ac:grpSpMk id="53" creationId="{B7AF456A-D749-4F2C-94F3-67B308A601C9}"/>
          </ac:grpSpMkLst>
        </pc:grpChg>
        <pc:grpChg chg="add mod topLvl">
          <ac:chgData name="MARIA DEL MAR ZAMORANO LOPEZ" userId="097cf9e1-82d2-49cc-90a4-6ebf540ba52d" providerId="ADAL" clId="{BF9DB89E-E7C5-466B-ACA5-F28FB6B18EAD}" dt="2020-08-02T22:19:56.988" v="3444" actId="1036"/>
          <ac:grpSpMkLst>
            <pc:docMk/>
            <pc:sldMk cId="339042578" sldId="278"/>
            <ac:grpSpMk id="96" creationId="{2258AD82-EB4A-428C-B457-910F813A66D9}"/>
          </ac:grpSpMkLst>
        </pc:grpChg>
        <pc:grpChg chg="add mod">
          <ac:chgData name="MARIA DEL MAR ZAMORANO LOPEZ" userId="097cf9e1-82d2-49cc-90a4-6ebf540ba52d" providerId="ADAL" clId="{BF9DB89E-E7C5-466B-ACA5-F28FB6B18EAD}" dt="2020-08-02T18:34:58.464" v="1622"/>
          <ac:grpSpMkLst>
            <pc:docMk/>
            <pc:sldMk cId="339042578" sldId="278"/>
            <ac:grpSpMk id="117" creationId="{59E6656A-80B0-46AD-BA87-F0452F9D8A38}"/>
          </ac:grpSpMkLst>
        </pc:grpChg>
        <pc:grpChg chg="add del mod">
          <ac:chgData name="MARIA DEL MAR ZAMORANO LOPEZ" userId="097cf9e1-82d2-49cc-90a4-6ebf540ba52d" providerId="ADAL" clId="{BF9DB89E-E7C5-466B-ACA5-F28FB6B18EAD}" dt="2020-08-02T22:09:11.880" v="3210" actId="165"/>
          <ac:grpSpMkLst>
            <pc:docMk/>
            <pc:sldMk cId="339042578" sldId="278"/>
            <ac:grpSpMk id="161" creationId="{58EF7149-20EA-4F5F-B9C2-50FAE5DF3B75}"/>
          </ac:grpSpMkLst>
        </pc:grpChg>
        <pc:grpChg chg="add del mod">
          <ac:chgData name="MARIA DEL MAR ZAMORANO LOPEZ" userId="097cf9e1-82d2-49cc-90a4-6ebf540ba52d" providerId="ADAL" clId="{BF9DB89E-E7C5-466B-ACA5-F28FB6B18EAD}" dt="2020-08-02T22:11:39.956" v="3295" actId="165"/>
          <ac:grpSpMkLst>
            <pc:docMk/>
            <pc:sldMk cId="339042578" sldId="278"/>
            <ac:grpSpMk id="172" creationId="{A255AF28-C9AA-45F4-A70E-815872A63C11}"/>
          </ac:grpSpMkLst>
        </pc:grpChg>
        <pc:picChg chg="add mod">
          <ac:chgData name="MARIA DEL MAR ZAMORANO LOPEZ" userId="097cf9e1-82d2-49cc-90a4-6ebf540ba52d" providerId="ADAL" clId="{BF9DB89E-E7C5-466B-ACA5-F28FB6B18EAD}" dt="2020-08-02T22:16:09.278" v="3377" actId="1076"/>
          <ac:picMkLst>
            <pc:docMk/>
            <pc:sldMk cId="339042578" sldId="278"/>
            <ac:picMk id="57" creationId="{958C78CD-A34F-4B57-851B-DF29B3F23EFD}"/>
          </ac:picMkLst>
        </pc:pic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0" creationId="{D9C3EE3C-E74B-4566-BCB1-C470D69D0943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1" creationId="{38F6B9E6-1F96-4DF1-A739-6D8BF504FDC0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2" creationId="{26168EC7-8295-4503-98B5-57581B74FBA9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3" creationId="{D464EC27-E840-4FCB-AE11-C12F42F44187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5" creationId="{8ADCBC07-4666-4015-A0B5-55F143EC805B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6" creationId="{CF7D744F-6982-4948-9342-D1C50FCFD20F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7" creationId="{D6256224-DBC2-46E2-8ADA-D9A56FBDB370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8" creationId="{A2D47C94-C640-42C0-89BC-5A5645CF7099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9" creationId="{323F1157-E8DF-4AF7-9A6D-16F57BDA2BB4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18.933" v="3429" actId="14100"/>
          <ac:cxnSpMkLst>
            <pc:docMk/>
            <pc:sldMk cId="339042578" sldId="278"/>
            <ac:cxnSpMk id="37" creationId="{1F15F541-008D-4541-B1B3-5A26C1D3B388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6:01.374" v="3376" actId="1036"/>
          <ac:cxnSpMkLst>
            <pc:docMk/>
            <pc:sldMk cId="339042578" sldId="278"/>
            <ac:cxnSpMk id="38" creationId="{0D342EBA-D1FC-4470-B4BE-23C532DBF7E7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6:01.374" v="3376" actId="1036"/>
          <ac:cxnSpMkLst>
            <pc:docMk/>
            <pc:sldMk cId="339042578" sldId="278"/>
            <ac:cxnSpMk id="39" creationId="{24D17C84-6154-4BAD-8387-8ED48CA6D2E0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6:01.374" v="3376" actId="1036"/>
          <ac:cxnSpMkLst>
            <pc:docMk/>
            <pc:sldMk cId="339042578" sldId="278"/>
            <ac:cxnSpMk id="40" creationId="{6A6A889E-662A-47CA-850B-53FCC5681152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6:01.374" v="3376" actId="1036"/>
          <ac:cxnSpMkLst>
            <pc:docMk/>
            <pc:sldMk cId="339042578" sldId="278"/>
            <ac:cxnSpMk id="42" creationId="{3BE578B8-78E2-4927-8C5C-834B5A00D917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14.777" v="3428" actId="14100"/>
          <ac:cxnSpMkLst>
            <pc:docMk/>
            <pc:sldMk cId="339042578" sldId="278"/>
            <ac:cxnSpMk id="43" creationId="{C3B6711C-D919-4649-81A9-73C6EE16257D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6:01.374" v="3376" actId="1036"/>
          <ac:cxnSpMkLst>
            <pc:docMk/>
            <pc:sldMk cId="339042578" sldId="278"/>
            <ac:cxnSpMk id="44" creationId="{E89BA92C-70CE-44C0-BF2D-35FF0A3C88B4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6:01.374" v="3376" actId="1036"/>
          <ac:cxnSpMkLst>
            <pc:docMk/>
            <pc:sldMk cId="339042578" sldId="278"/>
            <ac:cxnSpMk id="45" creationId="{7798D4F8-9BDE-479E-961E-394C47E74F7F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6:01.374" v="3376" actId="1036"/>
          <ac:cxnSpMkLst>
            <pc:docMk/>
            <pc:sldMk cId="339042578" sldId="278"/>
            <ac:cxnSpMk id="46" creationId="{64501202-7635-4CC7-94DE-68B384534B3D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56.988" v="3444" actId="1036"/>
          <ac:cxnSpMkLst>
            <pc:docMk/>
            <pc:sldMk cId="339042578" sldId="278"/>
            <ac:cxnSpMk id="62" creationId="{71F1B31E-634D-4431-A18D-798A6638B9DF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56.988" v="3444" actId="1036"/>
          <ac:cxnSpMkLst>
            <pc:docMk/>
            <pc:sldMk cId="339042578" sldId="278"/>
            <ac:cxnSpMk id="64" creationId="{B3B67112-7E08-4A39-8386-320747BABA20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56.988" v="3444" actId="1036"/>
          <ac:cxnSpMkLst>
            <pc:docMk/>
            <pc:sldMk cId="339042578" sldId="278"/>
            <ac:cxnSpMk id="65" creationId="{BA376D33-0AA3-41FD-97E3-CA93B07B6EE2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56.988" v="3444" actId="1036"/>
          <ac:cxnSpMkLst>
            <pc:docMk/>
            <pc:sldMk cId="339042578" sldId="278"/>
            <ac:cxnSpMk id="66" creationId="{32506017-0D20-4099-BA1B-D28B4C2C5936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56.988" v="3444" actId="1036"/>
          <ac:cxnSpMkLst>
            <pc:docMk/>
            <pc:sldMk cId="339042578" sldId="278"/>
            <ac:cxnSpMk id="67" creationId="{90B755C8-5925-4C9C-831A-B4D26104DC74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56.988" v="3444" actId="1036"/>
          <ac:cxnSpMkLst>
            <pc:docMk/>
            <pc:sldMk cId="339042578" sldId="278"/>
            <ac:cxnSpMk id="69" creationId="{10B79050-AFD2-4C0F-A257-AA118B70D39F}"/>
          </ac:cxnSpMkLst>
        </pc:cxnChg>
        <pc:cxnChg chg="add mod">
          <ac:chgData name="MARIA DEL MAR ZAMORANO LOPEZ" userId="097cf9e1-82d2-49cc-90a4-6ebf540ba52d" providerId="ADAL" clId="{BF9DB89E-E7C5-466B-ACA5-F28FB6B18EAD}" dt="2020-08-02T18:34:58.464" v="1622"/>
          <ac:cxnSpMkLst>
            <pc:docMk/>
            <pc:sldMk cId="339042578" sldId="278"/>
            <ac:cxnSpMk id="103" creationId="{644185D4-6054-499D-9947-6ADF5A942EA7}"/>
          </ac:cxnSpMkLst>
        </pc:cxnChg>
        <pc:cxnChg chg="add mod">
          <ac:chgData name="MARIA DEL MAR ZAMORANO LOPEZ" userId="097cf9e1-82d2-49cc-90a4-6ebf540ba52d" providerId="ADAL" clId="{BF9DB89E-E7C5-466B-ACA5-F28FB6B18EAD}" dt="2020-08-02T18:34:58.464" v="1622"/>
          <ac:cxnSpMkLst>
            <pc:docMk/>
            <pc:sldMk cId="339042578" sldId="278"/>
            <ac:cxnSpMk id="109" creationId="{81A57C29-1BF3-4140-AB10-4AACE85B7635}"/>
          </ac:cxnSpMkLst>
        </pc:cxnChg>
        <pc:cxnChg chg="add mod">
          <ac:chgData name="MARIA DEL MAR ZAMORANO LOPEZ" userId="097cf9e1-82d2-49cc-90a4-6ebf540ba52d" providerId="ADAL" clId="{BF9DB89E-E7C5-466B-ACA5-F28FB6B18EAD}" dt="2020-08-02T18:34:58.464" v="1622"/>
          <ac:cxnSpMkLst>
            <pc:docMk/>
            <pc:sldMk cId="339042578" sldId="278"/>
            <ac:cxnSpMk id="112" creationId="{997B26EE-E8D5-414F-A385-F95159508E58}"/>
          </ac:cxnSpMkLst>
        </pc:cxnChg>
        <pc:cxnChg chg="add mod">
          <ac:chgData name="MARIA DEL MAR ZAMORANO LOPEZ" userId="097cf9e1-82d2-49cc-90a4-6ebf540ba52d" providerId="ADAL" clId="{BF9DB89E-E7C5-466B-ACA5-F28FB6B18EAD}" dt="2020-08-02T18:34:58.464" v="1622"/>
          <ac:cxnSpMkLst>
            <pc:docMk/>
            <pc:sldMk cId="339042578" sldId="278"/>
            <ac:cxnSpMk id="113" creationId="{F6D94FB1-F4CF-478B-A613-58924EAFF469}"/>
          </ac:cxnSpMkLst>
        </pc:cxnChg>
        <pc:cxnChg chg="add mod">
          <ac:chgData name="MARIA DEL MAR ZAMORANO LOPEZ" userId="097cf9e1-82d2-49cc-90a4-6ebf540ba52d" providerId="ADAL" clId="{BF9DB89E-E7C5-466B-ACA5-F28FB6B18EAD}" dt="2020-08-02T18:34:58.464" v="1622"/>
          <ac:cxnSpMkLst>
            <pc:docMk/>
            <pc:sldMk cId="339042578" sldId="278"/>
            <ac:cxnSpMk id="114" creationId="{6F0D38E5-F3E7-4992-98A8-FFBB494E1516}"/>
          </ac:cxnSpMkLst>
        </pc:cxnChg>
        <pc:cxnChg chg="add del mod">
          <ac:chgData name="MARIA DEL MAR ZAMORANO LOPEZ" userId="097cf9e1-82d2-49cc-90a4-6ebf540ba52d" providerId="ADAL" clId="{BF9DB89E-E7C5-466B-ACA5-F28FB6B18EAD}" dt="2020-08-02T22:02:56.604" v="2508" actId="478"/>
          <ac:cxnSpMkLst>
            <pc:docMk/>
            <pc:sldMk cId="339042578" sldId="278"/>
            <ac:cxnSpMk id="121" creationId="{6698B3BF-C5A6-4425-80E9-05C60EC65DB8}"/>
          </ac:cxnSpMkLst>
        </pc:cxnChg>
      </pc:sldChg>
      <pc:sldChg chg="addSp delSp modSp new mod">
        <pc:chgData name="MARIA DEL MAR ZAMORANO LOPEZ" userId="097cf9e1-82d2-49cc-90a4-6ebf540ba52d" providerId="ADAL" clId="{BF9DB89E-E7C5-466B-ACA5-F28FB6B18EAD}" dt="2020-08-02T22:52:10.071" v="4336" actId="1037"/>
        <pc:sldMkLst>
          <pc:docMk/>
          <pc:sldMk cId="320629968" sldId="279"/>
        </pc:sldMkLst>
        <pc:spChg chg="del">
          <ac:chgData name="MARIA DEL MAR ZAMORANO LOPEZ" userId="097cf9e1-82d2-49cc-90a4-6ebf540ba52d" providerId="ADAL" clId="{BF9DB89E-E7C5-466B-ACA5-F28FB6B18EAD}" dt="2020-08-02T18:27:05.594" v="1457" actId="478"/>
          <ac:spMkLst>
            <pc:docMk/>
            <pc:sldMk cId="320629968" sldId="279"/>
            <ac:spMk id="2" creationId="{F3D8E7D0-3B5A-4BD7-84CD-859E6D4B37F2}"/>
          </ac:spMkLst>
        </pc:spChg>
        <pc:spChg chg="del">
          <ac:chgData name="MARIA DEL MAR ZAMORANO LOPEZ" userId="097cf9e1-82d2-49cc-90a4-6ebf540ba52d" providerId="ADAL" clId="{BF9DB89E-E7C5-466B-ACA5-F28FB6B18EAD}" dt="2020-08-02T18:27:05.594" v="1457" actId="478"/>
          <ac:spMkLst>
            <pc:docMk/>
            <pc:sldMk cId="320629968" sldId="279"/>
            <ac:spMk id="3" creationId="{DB0B956C-BB29-4ED2-8DCB-4A648DBA39C6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4" creationId="{ACB56E7B-0CE2-44FE-9479-E54639A39D6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5" creationId="{99444C90-F7C5-426C-A383-1A9F9A7E812A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" creationId="{E92C5A92-3C5D-40C7-98E9-3DD6FDBC49A9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8" creationId="{CF31B630-AFE1-4C8D-82FE-B82F2AB0945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0" creationId="{E437F10E-B79E-4565-9D8C-4B80675EE7C5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4" creationId="{C5F0234A-AB4A-450D-854A-62550F8EC0AA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5" creationId="{D7AB0697-1993-4940-A633-F388167DEB95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6" creationId="{F954078B-BA5F-48AC-9155-5784CB040EA0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7" creationId="{AB096217-2ABA-4030-A714-A1C48297ACA9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8" creationId="{8F37EE59-9E59-422A-A559-D2245F1EAAA9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9" creationId="{051E5B62-D19C-4CEC-9FD1-244567ADD941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20" creationId="{C5DAE924-9BC5-4393-8915-EFA3022F4F2C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6.110" v="3448" actId="478"/>
          <ac:spMkLst>
            <pc:docMk/>
            <pc:sldMk cId="320629968" sldId="279"/>
            <ac:spMk id="21" creationId="{E192917B-7792-404C-9D89-51AC831BA282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22" creationId="{CA3E49A9-B5A0-46AA-ABC4-D273230A1BB0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23" creationId="{90A56CD6-EE7E-420B-B1CB-D3B774BA01EA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24" creationId="{1CB609F0-1E91-4FE7-82EC-3A6C09319079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25" creationId="{156B1E76-DBBD-4765-B435-FA347AE27CC0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27" creationId="{980CC9DC-B8EE-4821-810F-FB0405307DF5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32" creationId="{71D6618B-FD28-4E61-90D9-5BEB2C3868E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33" creationId="{F63A3A45-65EE-43C8-A759-B14ABC38BDDA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34" creationId="{FCE64E7E-5D6D-449F-BC4C-11C66695C282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35" creationId="{1093CB54-E0E5-4C98-A4F5-DCECBDF6A2D4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36" creationId="{71656E51-7CD2-4FF1-8DCB-7BA5B52DCAA3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38" creationId="{AF53ED69-42D1-4987-9208-402F82E7C557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39" creationId="{97FED384-729B-4EC4-A05E-AB4F0BEA1E1E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0" creationId="{7BC2F68A-AC8A-4BDB-8FBF-D5907654B01B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1" creationId="{AF71E515-7838-44F6-A30F-388B2320433E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2" creationId="{0A884246-8CDA-4E8B-8A14-F8C3312CD0D5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3" creationId="{334F4518-C7AA-4A98-9BD7-D197441FC54F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4" creationId="{77DFEA33-35D9-4DBC-8D1F-57723C93CE52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5" creationId="{F23DB3A8-CCA0-4E15-A58D-D6E1B0BF8872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6" creationId="{D23BC72C-E1D3-45D2-8024-6D785BD2988C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7" creationId="{06B80BDC-8F6E-4F11-AF7E-75887F5E97EE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8" creationId="{C8E4302B-5828-4757-BCA2-0123A01DE188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9" creationId="{E8630EDA-9860-49A6-A813-40EE67732239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50" creationId="{E294009A-54C3-4C85-832B-0E7D66362B93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51" creationId="{E038F0A3-E61D-4FF0-8CC2-2F9FA3796C3E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53" creationId="{2EAD3438-FFD7-4C2D-A785-F66AE70E69BC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54" creationId="{73C460B8-5CA0-4BE5-AB3A-A6417EE5D86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55" creationId="{AC6D7806-31BA-44C7-958C-72253DD199E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58" creationId="{E51A3E06-1AE5-46B3-9307-C29977C7F8B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0" creationId="{B38661E8-ED5A-4AA8-BA97-1E39F7489F04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1" creationId="{451BFE19-E1C8-470D-8470-D7E759E902E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2" creationId="{D493B453-E0C0-4270-8D67-232E595DE2B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3" creationId="{DE8F2C04-40C8-4703-8CB8-B9DE687C6353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4" creationId="{C272D139-90AC-4120-AA6E-558E7F9D66E4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5" creationId="{7E6BEC54-28CD-41A6-9FD4-A43566241AC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6" creationId="{AC15D1C1-27F1-4CA4-B2FA-4B5CEF730BCE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7" creationId="{F8CA6885-71D5-4020-84FE-73E3ABA2F752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8" creationId="{757623B0-4076-4650-910C-B887D7768F3C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9" creationId="{C6C3C45E-B519-4203-BA23-236C76E5561D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0" creationId="{4FD345D0-E1CF-4250-BC9E-EE19BC7BE704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1" creationId="{1989C059-BCEF-4800-95FA-75B5E8146825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2" creationId="{808C0D38-25B6-4851-9B8E-0998F34C185C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3" creationId="{080D18EE-2A9D-405B-8E55-63A4D0410ECE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4" creationId="{554F76BD-02CC-4448-9AC6-6D324B27F96D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5" creationId="{14E62514-4CC9-456A-9DDC-4A42B0C26379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6" creationId="{262E83D3-97B2-4C2B-B36E-5004760D5C26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7" creationId="{D32967EA-FEA1-42E0-B680-922B2C11C880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8" creationId="{9BEBAF2B-6246-4B47-BE9E-C262C8D2B4E5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9" creationId="{003DEF39-2A9A-4662-9644-FD7826E8D044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80" creationId="{95659B65-84BC-4245-81C0-4ACC7A4A023B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81" creationId="{1360E59E-4EF1-4AD5-888E-C934C298FF6C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82" creationId="{B397517F-337B-4C9D-B6F3-68DC871DC5CD}"/>
          </ac:spMkLst>
        </pc:spChg>
        <pc:spChg chg="mod">
          <ac:chgData name="MARIA DEL MAR ZAMORANO LOPEZ" userId="097cf9e1-82d2-49cc-90a4-6ebf540ba52d" providerId="ADAL" clId="{BF9DB89E-E7C5-466B-ACA5-F28FB6B18EAD}" dt="2020-08-02T18:28:16.929" v="1469" actId="165"/>
          <ac:spMkLst>
            <pc:docMk/>
            <pc:sldMk cId="320629968" sldId="279"/>
            <ac:spMk id="84" creationId="{CF83333E-263B-4C3C-A16F-3814CA12152F}"/>
          </ac:spMkLst>
        </pc:spChg>
        <pc:spChg chg="mod">
          <ac:chgData name="MARIA DEL MAR ZAMORANO LOPEZ" userId="097cf9e1-82d2-49cc-90a4-6ebf540ba52d" providerId="ADAL" clId="{BF9DB89E-E7C5-466B-ACA5-F28FB6B18EAD}" dt="2020-08-02T18:28:16.929" v="1469" actId="165"/>
          <ac:spMkLst>
            <pc:docMk/>
            <pc:sldMk cId="320629968" sldId="279"/>
            <ac:spMk id="85" creationId="{0A0325E9-9873-4CBD-8EEB-5BE500FEBF24}"/>
          </ac:spMkLst>
        </pc:spChg>
        <pc:spChg chg="mod">
          <ac:chgData name="MARIA DEL MAR ZAMORANO LOPEZ" userId="097cf9e1-82d2-49cc-90a4-6ebf540ba52d" providerId="ADAL" clId="{BF9DB89E-E7C5-466B-ACA5-F28FB6B18EAD}" dt="2020-08-02T18:28:16.929" v="1469" actId="165"/>
          <ac:spMkLst>
            <pc:docMk/>
            <pc:sldMk cId="320629968" sldId="279"/>
            <ac:spMk id="87" creationId="{06D1D5BB-ED5A-47BE-9BF5-E9C1BB169D83}"/>
          </ac:spMkLst>
        </pc:spChg>
        <pc:spChg chg="mod">
          <ac:chgData name="MARIA DEL MAR ZAMORANO LOPEZ" userId="097cf9e1-82d2-49cc-90a4-6ebf540ba52d" providerId="ADAL" clId="{BF9DB89E-E7C5-466B-ACA5-F28FB6B18EAD}" dt="2020-08-02T18:28:16.929" v="1469" actId="165"/>
          <ac:spMkLst>
            <pc:docMk/>
            <pc:sldMk cId="320629968" sldId="279"/>
            <ac:spMk id="88" creationId="{3E3B542F-F540-4B09-9ED9-317FF23D7D8A}"/>
          </ac:spMkLst>
        </pc:spChg>
        <pc:spChg chg="mod">
          <ac:chgData name="MARIA DEL MAR ZAMORANO LOPEZ" userId="097cf9e1-82d2-49cc-90a4-6ebf540ba52d" providerId="ADAL" clId="{BF9DB89E-E7C5-466B-ACA5-F28FB6B18EAD}" dt="2020-08-02T18:28:16.929" v="1469" actId="165"/>
          <ac:spMkLst>
            <pc:docMk/>
            <pc:sldMk cId="320629968" sldId="279"/>
            <ac:spMk id="90" creationId="{E10602F3-ECC4-41B2-A094-86A56DADE704}"/>
          </ac:spMkLst>
        </pc:spChg>
        <pc:spChg chg="mod">
          <ac:chgData name="MARIA DEL MAR ZAMORANO LOPEZ" userId="097cf9e1-82d2-49cc-90a4-6ebf540ba52d" providerId="ADAL" clId="{BF9DB89E-E7C5-466B-ACA5-F28FB6B18EAD}" dt="2020-08-02T18:28:16.929" v="1469" actId="165"/>
          <ac:spMkLst>
            <pc:docMk/>
            <pc:sldMk cId="320629968" sldId="279"/>
            <ac:spMk id="91" creationId="{99488D7B-7FE4-4E35-AD54-64926B58C626}"/>
          </ac:spMkLst>
        </pc:spChg>
        <pc:spChg chg="mod">
          <ac:chgData name="MARIA DEL MAR ZAMORANO LOPEZ" userId="097cf9e1-82d2-49cc-90a4-6ebf540ba52d" providerId="ADAL" clId="{BF9DB89E-E7C5-466B-ACA5-F28FB6B18EAD}" dt="2020-08-02T18:27:16.390" v="1458"/>
          <ac:spMkLst>
            <pc:docMk/>
            <pc:sldMk cId="320629968" sldId="279"/>
            <ac:spMk id="93" creationId="{03D99E4E-600D-4EA8-98DB-69801E1BF153}"/>
          </ac:spMkLst>
        </pc:spChg>
        <pc:spChg chg="mod">
          <ac:chgData name="MARIA DEL MAR ZAMORANO LOPEZ" userId="097cf9e1-82d2-49cc-90a4-6ebf540ba52d" providerId="ADAL" clId="{BF9DB89E-E7C5-466B-ACA5-F28FB6B18EAD}" dt="2020-08-02T18:27:16.390" v="1458"/>
          <ac:spMkLst>
            <pc:docMk/>
            <pc:sldMk cId="320629968" sldId="279"/>
            <ac:spMk id="94" creationId="{B0961DE6-DF84-44DB-B617-0A5FA4564F81}"/>
          </ac:spMkLst>
        </pc:spChg>
        <pc:spChg chg="add mod">
          <ac:chgData name="MARIA DEL MAR ZAMORANO LOPEZ" userId="097cf9e1-82d2-49cc-90a4-6ebf540ba52d" providerId="ADAL" clId="{BF9DB89E-E7C5-466B-ACA5-F28FB6B18EAD}" dt="2020-08-02T22:28:49.391" v="3734" actId="403"/>
          <ac:spMkLst>
            <pc:docMk/>
            <pc:sldMk cId="320629968" sldId="279"/>
            <ac:spMk id="101" creationId="{A9A2DDD1-BCF4-4E9F-8112-16FC2BB2A242}"/>
          </ac:spMkLst>
        </pc:spChg>
        <pc:spChg chg="add del mod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03" creationId="{628F70FC-D382-4B99-965D-F78A63A9E08B}"/>
          </ac:spMkLst>
        </pc:spChg>
        <pc:spChg chg="add del mod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05" creationId="{23D05308-49C7-44A2-B032-0D49502F7EA3}"/>
          </ac:spMkLst>
        </pc:spChg>
        <pc:spChg chg="add mod">
          <ac:chgData name="MARIA DEL MAR ZAMORANO LOPEZ" userId="097cf9e1-82d2-49cc-90a4-6ebf540ba52d" providerId="ADAL" clId="{BF9DB89E-E7C5-466B-ACA5-F28FB6B18EAD}" dt="2020-08-02T18:34:07.787" v="1619"/>
          <ac:spMkLst>
            <pc:docMk/>
            <pc:sldMk cId="320629968" sldId="279"/>
            <ac:spMk id="107" creationId="{CF602F91-2388-48EC-9E84-D65D5A89A8E0}"/>
          </ac:spMkLst>
        </pc:spChg>
        <pc:spChg chg="add mod">
          <ac:chgData name="MARIA DEL MAR ZAMORANO LOPEZ" userId="097cf9e1-82d2-49cc-90a4-6ebf540ba52d" providerId="ADAL" clId="{BF9DB89E-E7C5-466B-ACA5-F28FB6B18EAD}" dt="2020-08-02T18:34:07.787" v="1619"/>
          <ac:spMkLst>
            <pc:docMk/>
            <pc:sldMk cId="320629968" sldId="279"/>
            <ac:spMk id="108" creationId="{64BB2477-AAF7-46C7-8E17-C2CB57C6148D}"/>
          </ac:spMkLst>
        </pc:spChg>
        <pc:spChg chg="add mod">
          <ac:chgData name="MARIA DEL MAR ZAMORANO LOPEZ" userId="097cf9e1-82d2-49cc-90a4-6ebf540ba52d" providerId="ADAL" clId="{BF9DB89E-E7C5-466B-ACA5-F28FB6B18EAD}" dt="2020-08-02T18:34:07.787" v="1619"/>
          <ac:spMkLst>
            <pc:docMk/>
            <pc:sldMk cId="320629968" sldId="279"/>
            <ac:spMk id="109" creationId="{8B1FA059-3725-4620-983F-1BAD82FAB51E}"/>
          </ac:spMkLst>
        </pc:spChg>
        <pc:spChg chg="add mod">
          <ac:chgData name="MARIA DEL MAR ZAMORANO LOPEZ" userId="097cf9e1-82d2-49cc-90a4-6ebf540ba52d" providerId="ADAL" clId="{BF9DB89E-E7C5-466B-ACA5-F28FB6B18EAD}" dt="2020-08-02T18:34:07.787" v="1619"/>
          <ac:spMkLst>
            <pc:docMk/>
            <pc:sldMk cId="320629968" sldId="279"/>
            <ac:spMk id="110" creationId="{F18092BE-E383-4016-8B75-DE7195508C65}"/>
          </ac:spMkLst>
        </pc:spChg>
        <pc:spChg chg="add mod">
          <ac:chgData name="MARIA DEL MAR ZAMORANO LOPEZ" userId="097cf9e1-82d2-49cc-90a4-6ebf540ba52d" providerId="ADAL" clId="{BF9DB89E-E7C5-466B-ACA5-F28FB6B18EAD}" dt="2020-08-02T22:26:35.483" v="3634" actId="14100"/>
          <ac:spMkLst>
            <pc:docMk/>
            <pc:sldMk cId="320629968" sldId="279"/>
            <ac:spMk id="111" creationId="{C4137DD9-FF7A-49CD-ABAF-14F5A350D4DD}"/>
          </ac:spMkLst>
        </pc:spChg>
        <pc:spChg chg="add mod">
          <ac:chgData name="MARIA DEL MAR ZAMORANO LOPEZ" userId="097cf9e1-82d2-49cc-90a4-6ebf540ba52d" providerId="ADAL" clId="{BF9DB89E-E7C5-466B-ACA5-F28FB6B18EAD}" dt="2020-08-02T18:34:07.787" v="1619"/>
          <ac:spMkLst>
            <pc:docMk/>
            <pc:sldMk cId="320629968" sldId="279"/>
            <ac:spMk id="113" creationId="{33AE7286-2B26-4061-B708-1836603213A6}"/>
          </ac:spMkLst>
        </pc:spChg>
        <pc:spChg chg="add mod">
          <ac:chgData name="MARIA DEL MAR ZAMORANO LOPEZ" userId="097cf9e1-82d2-49cc-90a4-6ebf540ba52d" providerId="ADAL" clId="{BF9DB89E-E7C5-466B-ACA5-F28FB6B18EAD}" dt="2020-08-02T18:34:07.787" v="1619"/>
          <ac:spMkLst>
            <pc:docMk/>
            <pc:sldMk cId="320629968" sldId="279"/>
            <ac:spMk id="114" creationId="{3DA6AF96-FD72-44AE-A745-28B61C5C7942}"/>
          </ac:spMkLst>
        </pc:spChg>
        <pc:spChg chg="add del mod">
          <ac:chgData name="MARIA DEL MAR ZAMORANO LOPEZ" userId="097cf9e1-82d2-49cc-90a4-6ebf540ba52d" providerId="ADAL" clId="{BF9DB89E-E7C5-466B-ACA5-F28FB6B18EAD}" dt="2020-08-02T22:26:46.579" v="3658" actId="478"/>
          <ac:spMkLst>
            <pc:docMk/>
            <pc:sldMk cId="320629968" sldId="279"/>
            <ac:spMk id="118" creationId="{FBB2CA06-237B-4651-A4C9-B91935F25A8E}"/>
          </ac:spMkLst>
        </pc:spChg>
        <pc:spChg chg="add del mod">
          <ac:chgData name="MARIA DEL MAR ZAMORANO LOPEZ" userId="097cf9e1-82d2-49cc-90a4-6ebf540ba52d" providerId="ADAL" clId="{BF9DB89E-E7C5-466B-ACA5-F28FB6B18EAD}" dt="2020-08-02T22:26:46.579" v="3658" actId="478"/>
          <ac:spMkLst>
            <pc:docMk/>
            <pc:sldMk cId="320629968" sldId="279"/>
            <ac:spMk id="119" creationId="{7AC6EDA4-3DC3-48F0-AD35-5F2A3197DD97}"/>
          </ac:spMkLst>
        </pc:spChg>
        <pc:spChg chg="mod topLvl">
          <ac:chgData name="MARIA DEL MAR ZAMORANO LOPEZ" userId="097cf9e1-82d2-49cc-90a4-6ebf540ba52d" providerId="ADAL" clId="{BF9DB89E-E7C5-466B-ACA5-F28FB6B18EAD}" dt="2020-08-02T22:26:12.658" v="3632" actId="164"/>
          <ac:spMkLst>
            <pc:docMk/>
            <pc:sldMk cId="320629968" sldId="279"/>
            <ac:spMk id="121" creationId="{865E42C3-439D-4FBF-A135-45B9B8EFFD9A}"/>
          </ac:spMkLst>
        </pc:spChg>
        <pc:spChg chg="mod topLvl">
          <ac:chgData name="MARIA DEL MAR ZAMORANO LOPEZ" userId="097cf9e1-82d2-49cc-90a4-6ebf540ba52d" providerId="ADAL" clId="{BF9DB89E-E7C5-466B-ACA5-F28FB6B18EAD}" dt="2020-08-02T22:26:12.658" v="3632" actId="164"/>
          <ac:spMkLst>
            <pc:docMk/>
            <pc:sldMk cId="320629968" sldId="279"/>
            <ac:spMk id="122" creationId="{2BDB2C55-C98B-470C-BCA2-731636A97271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26" creationId="{6148A546-1673-4A9A-8515-9E7C21E78A49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27" creationId="{C7ED99E7-D8DE-4A87-84E3-47F0572E1898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28" creationId="{DACFDD56-5EDA-41E9-A924-FBC699C5F532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29" creationId="{703A77E6-317D-4109-A679-A7537BEB0B73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30" creationId="{86E23508-7776-442C-BEBB-644DEC200ADB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31" creationId="{3B182474-6636-4B20-A1D0-ED7F61EF575E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36" creationId="{17827A53-C196-4636-8CAF-8A935895D7F8}"/>
          </ac:spMkLst>
        </pc:spChg>
        <pc:spChg chg="mod">
          <ac:chgData name="MARIA DEL MAR ZAMORANO LOPEZ" userId="097cf9e1-82d2-49cc-90a4-6ebf540ba52d" providerId="ADAL" clId="{BF9DB89E-E7C5-466B-ACA5-F28FB6B18EAD}" dt="2020-08-02T22:24:17.164" v="3455" actId="165"/>
          <ac:spMkLst>
            <pc:docMk/>
            <pc:sldMk cId="320629968" sldId="279"/>
            <ac:spMk id="143" creationId="{133315AA-D3B4-4010-A144-DAFCA5C3A41A}"/>
          </ac:spMkLst>
        </pc:spChg>
        <pc:spChg chg="mod">
          <ac:chgData name="MARIA DEL MAR ZAMORANO LOPEZ" userId="097cf9e1-82d2-49cc-90a4-6ebf540ba52d" providerId="ADAL" clId="{BF9DB89E-E7C5-466B-ACA5-F28FB6B18EAD}" dt="2020-08-02T22:24:17.164" v="3455" actId="165"/>
          <ac:spMkLst>
            <pc:docMk/>
            <pc:sldMk cId="320629968" sldId="279"/>
            <ac:spMk id="144" creationId="{A233972D-1B92-4355-A4FE-D63C733756B0}"/>
          </ac:spMkLst>
        </pc:spChg>
        <pc:spChg chg="mod">
          <ac:chgData name="MARIA DEL MAR ZAMORANO LOPEZ" userId="097cf9e1-82d2-49cc-90a4-6ebf540ba52d" providerId="ADAL" clId="{BF9DB89E-E7C5-466B-ACA5-F28FB6B18EAD}" dt="2020-08-02T22:24:17.164" v="3455" actId="165"/>
          <ac:spMkLst>
            <pc:docMk/>
            <pc:sldMk cId="320629968" sldId="279"/>
            <ac:spMk id="146" creationId="{FD58CEC3-15C0-4AF2-9188-961CDB36A06B}"/>
          </ac:spMkLst>
        </pc:spChg>
        <pc:spChg chg="mod">
          <ac:chgData name="MARIA DEL MAR ZAMORANO LOPEZ" userId="097cf9e1-82d2-49cc-90a4-6ebf540ba52d" providerId="ADAL" clId="{BF9DB89E-E7C5-466B-ACA5-F28FB6B18EAD}" dt="2020-08-02T22:24:17.164" v="3455" actId="165"/>
          <ac:spMkLst>
            <pc:docMk/>
            <pc:sldMk cId="320629968" sldId="279"/>
            <ac:spMk id="147" creationId="{8105E9B7-9B61-46D5-9796-91711B5CC601}"/>
          </ac:spMkLst>
        </pc:spChg>
        <pc:spChg chg="mod">
          <ac:chgData name="MARIA DEL MAR ZAMORANO LOPEZ" userId="097cf9e1-82d2-49cc-90a4-6ebf540ba52d" providerId="ADAL" clId="{BF9DB89E-E7C5-466B-ACA5-F28FB6B18EAD}" dt="2020-08-02T22:24:17.164" v="3455" actId="165"/>
          <ac:spMkLst>
            <pc:docMk/>
            <pc:sldMk cId="320629968" sldId="279"/>
            <ac:spMk id="149" creationId="{EF26B44A-4AA9-44EE-A9CD-23B9D231E443}"/>
          </ac:spMkLst>
        </pc:spChg>
        <pc:spChg chg="mod">
          <ac:chgData name="MARIA DEL MAR ZAMORANO LOPEZ" userId="097cf9e1-82d2-49cc-90a4-6ebf540ba52d" providerId="ADAL" clId="{BF9DB89E-E7C5-466B-ACA5-F28FB6B18EAD}" dt="2020-08-02T22:24:17.164" v="3455" actId="165"/>
          <ac:spMkLst>
            <pc:docMk/>
            <pc:sldMk cId="320629968" sldId="279"/>
            <ac:spMk id="150" creationId="{E6604C81-D71B-4F4F-B749-10CE85B9F61C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51" creationId="{EEDF59B2-3C19-4D08-984A-95E2CDFB3452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52" creationId="{48DD639B-F1F2-44EB-AFAA-1868842B98CC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53" creationId="{17B92742-F1AD-480C-8443-148175DBDCCC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54" creationId="{AA102167-CED4-4A9D-9123-7CB79DB0ED45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55" creationId="{64A35ED2-D393-49E3-AEAA-C9C0A95289F9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56" creationId="{D5D7ECA5-C099-421E-B37D-CB3D6625C579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57" creationId="{C196C07C-A47C-46F0-B70A-0A1BB489DFCF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58" creationId="{386C7EE3-E071-433A-8928-8888171FBFE7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59" creationId="{58D5F4FC-A9A9-41BD-8B87-FA09A5978DE5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0" creationId="{B8DD2B89-427F-4D0D-AEC8-1C892B1A50CC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1" creationId="{612F1BD3-E5B7-4852-9417-98C6DE95B16D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2" creationId="{44600099-7717-40CA-8D2D-355DD43BB825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3" creationId="{9236D30F-4715-4555-BA41-EECC54804A0D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4" creationId="{0EAB2846-10EF-4393-92F1-A6F9A82DCC77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5" creationId="{30C48E1F-A3ED-4160-AD45-6CCB2BEAEE29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6" creationId="{0BB3AEB2-C69A-48AE-9636-E75C4B352041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7" creationId="{C4E31132-3F65-4937-ADCD-BAED8EC72E17}"/>
          </ac:spMkLst>
        </pc:spChg>
        <pc:spChg chg="add mod">
          <ac:chgData name="MARIA DEL MAR ZAMORANO LOPEZ" userId="097cf9e1-82d2-49cc-90a4-6ebf540ba52d" providerId="ADAL" clId="{BF9DB89E-E7C5-466B-ACA5-F28FB6B18EAD}" dt="2020-08-02T22:26:12.658" v="3632" actId="164"/>
          <ac:spMkLst>
            <pc:docMk/>
            <pc:sldMk cId="320629968" sldId="279"/>
            <ac:spMk id="173" creationId="{727992D6-03C8-4548-8577-BFA29399C5A8}"/>
          </ac:spMkLst>
        </pc:spChg>
        <pc:spChg chg="add mod">
          <ac:chgData name="MARIA DEL MAR ZAMORANO LOPEZ" userId="097cf9e1-82d2-49cc-90a4-6ebf540ba52d" providerId="ADAL" clId="{BF9DB89E-E7C5-466B-ACA5-F28FB6B18EAD}" dt="2020-08-02T22:27:09.935" v="3666" actId="14100"/>
          <ac:spMkLst>
            <pc:docMk/>
            <pc:sldMk cId="320629968" sldId="279"/>
            <ac:spMk id="175" creationId="{4A306084-FCC7-44D6-973C-658C691A4329}"/>
          </ac:spMkLst>
        </pc:spChg>
        <pc:spChg chg="add mod">
          <ac:chgData name="MARIA DEL MAR ZAMORANO LOPEZ" userId="097cf9e1-82d2-49cc-90a4-6ebf540ba52d" providerId="ADAL" clId="{BF9DB89E-E7C5-466B-ACA5-F28FB6B18EAD}" dt="2020-08-02T22:29:59.607" v="3748" actId="1076"/>
          <ac:spMkLst>
            <pc:docMk/>
            <pc:sldMk cId="320629968" sldId="279"/>
            <ac:spMk id="177" creationId="{7F5D4742-3D93-42FE-A4F8-930897E8B752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79" creationId="{9BF89115-DD2B-4967-93CF-7424B172428F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81" creationId="{E7A6EEC1-FA88-4B09-8ED0-107D435FED82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83" creationId="{AC9D4C6B-39C3-45A5-8349-82200634FADD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85" creationId="{FBAF4594-BF0E-4BE8-95FD-32582C040AAF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87" creationId="{C34F1186-9997-495E-852A-001917FA9EB5}"/>
          </ac:spMkLst>
        </pc:spChg>
        <pc:spChg chg="add mod">
          <ac:chgData name="MARIA DEL MAR ZAMORANO LOPEZ" userId="097cf9e1-82d2-49cc-90a4-6ebf540ba52d" providerId="ADAL" clId="{BF9DB89E-E7C5-466B-ACA5-F28FB6B18EAD}" dt="2020-08-02T22:30:35.762" v="3753" actId="1076"/>
          <ac:spMkLst>
            <pc:docMk/>
            <pc:sldMk cId="320629968" sldId="279"/>
            <ac:spMk id="188" creationId="{29C3B14A-6F2D-4D68-9A62-FAD957A4CFC6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90" creationId="{E23CD4CE-94CC-4038-B253-E4FB515972B9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92" creationId="{15BBFCFD-465D-44E5-B89D-97230B445D1E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94" creationId="{F5059546-10D0-453F-8B37-91C7FD3C6CC4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96" creationId="{7A0C91ED-5E0D-4CD3-9484-5387B49E2555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98" creationId="{1A27EB47-2C88-417D-AA7F-67129D3B56AE}"/>
          </ac:spMkLst>
        </pc:spChg>
        <pc:grpChg chg="add del mod topLvl">
          <ac:chgData name="MARIA DEL MAR ZAMORANO LOPEZ" userId="097cf9e1-82d2-49cc-90a4-6ebf540ba52d" providerId="ADAL" clId="{BF9DB89E-E7C5-466B-ACA5-F28FB6B18EAD}" dt="2020-08-02T22:22:24.267" v="3447" actId="478"/>
          <ac:grpSpMkLst>
            <pc:docMk/>
            <pc:sldMk cId="320629968" sldId="279"/>
            <ac:grpSpMk id="83" creationId="{EAA3D37F-3AB5-401C-9735-BFB1C1C4F346}"/>
          </ac:grpSpMkLst>
        </pc:grpChg>
        <pc:grpChg chg="add del mod topLvl">
          <ac:chgData name="MARIA DEL MAR ZAMORANO LOPEZ" userId="097cf9e1-82d2-49cc-90a4-6ebf540ba52d" providerId="ADAL" clId="{BF9DB89E-E7C5-466B-ACA5-F28FB6B18EAD}" dt="2020-08-02T22:22:24.267" v="3447" actId="478"/>
          <ac:grpSpMkLst>
            <pc:docMk/>
            <pc:sldMk cId="320629968" sldId="279"/>
            <ac:grpSpMk id="86" creationId="{547C3752-E885-4F7D-9DAB-A19E21604C62}"/>
          </ac:grpSpMkLst>
        </pc:grpChg>
        <pc:grpChg chg="add del mod topLvl">
          <ac:chgData name="MARIA DEL MAR ZAMORANO LOPEZ" userId="097cf9e1-82d2-49cc-90a4-6ebf540ba52d" providerId="ADAL" clId="{BF9DB89E-E7C5-466B-ACA5-F28FB6B18EAD}" dt="2020-08-02T22:22:24.267" v="3447" actId="478"/>
          <ac:grpSpMkLst>
            <pc:docMk/>
            <pc:sldMk cId="320629968" sldId="279"/>
            <ac:grpSpMk id="89" creationId="{534F924E-1E07-43D3-A6F1-AB6581EC6689}"/>
          </ac:grpSpMkLst>
        </pc:grpChg>
        <pc:grpChg chg="add del mod">
          <ac:chgData name="MARIA DEL MAR ZAMORANO LOPEZ" userId="097cf9e1-82d2-49cc-90a4-6ebf540ba52d" providerId="ADAL" clId="{BF9DB89E-E7C5-466B-ACA5-F28FB6B18EAD}" dt="2020-08-02T18:27:37.129" v="1462" actId="478"/>
          <ac:grpSpMkLst>
            <pc:docMk/>
            <pc:sldMk cId="320629968" sldId="279"/>
            <ac:grpSpMk id="92" creationId="{E0E08BEB-518B-4332-9F0A-6C471B89311F}"/>
          </ac:grpSpMkLst>
        </pc:grpChg>
        <pc:grpChg chg="add del mod">
          <ac:chgData name="MARIA DEL MAR ZAMORANO LOPEZ" userId="097cf9e1-82d2-49cc-90a4-6ebf540ba52d" providerId="ADAL" clId="{BF9DB89E-E7C5-466B-ACA5-F28FB6B18EAD}" dt="2020-08-02T18:28:16.929" v="1469" actId="165"/>
          <ac:grpSpMkLst>
            <pc:docMk/>
            <pc:sldMk cId="320629968" sldId="279"/>
            <ac:grpSpMk id="95" creationId="{4FE7A0A9-21F9-44B2-A7E4-1A4E89F014B5}"/>
          </ac:grpSpMkLst>
        </pc:grpChg>
        <pc:grpChg chg="add del mod">
          <ac:chgData name="MARIA DEL MAR ZAMORANO LOPEZ" userId="097cf9e1-82d2-49cc-90a4-6ebf540ba52d" providerId="ADAL" clId="{BF9DB89E-E7C5-466B-ACA5-F28FB6B18EAD}" dt="2020-08-02T22:25:25.380" v="3596" actId="165"/>
          <ac:grpSpMkLst>
            <pc:docMk/>
            <pc:sldMk cId="320629968" sldId="279"/>
            <ac:grpSpMk id="120" creationId="{EAEBB7D1-FD53-45C8-8C28-E35F33418394}"/>
          </ac:grpSpMkLst>
        </pc:grpChg>
        <pc:grpChg chg="add mod topLvl">
          <ac:chgData name="MARIA DEL MAR ZAMORANO LOPEZ" userId="097cf9e1-82d2-49cc-90a4-6ebf540ba52d" providerId="ADAL" clId="{BF9DB89E-E7C5-466B-ACA5-F28FB6B18EAD}" dt="2020-08-02T22:24:22.934" v="3486" actId="1037"/>
          <ac:grpSpMkLst>
            <pc:docMk/>
            <pc:sldMk cId="320629968" sldId="279"/>
            <ac:grpSpMk id="142" creationId="{7A3EB244-F745-4665-BB11-839D2A1BDB52}"/>
          </ac:grpSpMkLst>
        </pc:grpChg>
        <pc:grpChg chg="add mod topLvl">
          <ac:chgData name="MARIA DEL MAR ZAMORANO LOPEZ" userId="097cf9e1-82d2-49cc-90a4-6ebf540ba52d" providerId="ADAL" clId="{BF9DB89E-E7C5-466B-ACA5-F28FB6B18EAD}" dt="2020-08-02T22:52:10.071" v="4336" actId="1037"/>
          <ac:grpSpMkLst>
            <pc:docMk/>
            <pc:sldMk cId="320629968" sldId="279"/>
            <ac:grpSpMk id="145" creationId="{2BE03F5F-F604-43E4-A831-4282C4D0E770}"/>
          </ac:grpSpMkLst>
        </pc:grpChg>
        <pc:grpChg chg="add mod topLvl">
          <ac:chgData name="MARIA DEL MAR ZAMORANO LOPEZ" userId="097cf9e1-82d2-49cc-90a4-6ebf540ba52d" providerId="ADAL" clId="{BF9DB89E-E7C5-466B-ACA5-F28FB6B18EAD}" dt="2020-08-02T22:52:10.071" v="4336" actId="1037"/>
          <ac:grpSpMkLst>
            <pc:docMk/>
            <pc:sldMk cId="320629968" sldId="279"/>
            <ac:grpSpMk id="148" creationId="{C5726BF7-CE4B-4675-AF41-5A514E82D657}"/>
          </ac:grpSpMkLst>
        </pc:grpChg>
        <pc:grpChg chg="add del mod">
          <ac:chgData name="MARIA DEL MAR ZAMORANO LOPEZ" userId="097cf9e1-82d2-49cc-90a4-6ebf540ba52d" providerId="ADAL" clId="{BF9DB89E-E7C5-466B-ACA5-F28FB6B18EAD}" dt="2020-08-02T22:24:17.164" v="3455" actId="165"/>
          <ac:grpSpMkLst>
            <pc:docMk/>
            <pc:sldMk cId="320629968" sldId="279"/>
            <ac:grpSpMk id="168" creationId="{E8652922-D010-4996-A3C4-62969A61703B}"/>
          </ac:grpSpMkLst>
        </pc:grpChg>
        <pc:grpChg chg="add mod">
          <ac:chgData name="MARIA DEL MAR ZAMORANO LOPEZ" userId="097cf9e1-82d2-49cc-90a4-6ebf540ba52d" providerId="ADAL" clId="{BF9DB89E-E7C5-466B-ACA5-F28FB6B18EAD}" dt="2020-08-02T22:26:12.658" v="3632" actId="164"/>
          <ac:grpSpMkLst>
            <pc:docMk/>
            <pc:sldMk cId="320629968" sldId="279"/>
            <ac:grpSpMk id="174" creationId="{262A0596-F106-4278-9DD2-BBF59E781039}"/>
          </ac:grpSpMkLst>
        </pc:grpChg>
        <pc:graphicFrameChg chg="add del mod modGraphic">
          <ac:chgData name="MARIA DEL MAR ZAMORANO LOPEZ" userId="097cf9e1-82d2-49cc-90a4-6ebf540ba52d" providerId="ADAL" clId="{BF9DB89E-E7C5-466B-ACA5-F28FB6B18EAD}" dt="2020-08-02T18:37:51.213" v="1630" actId="21"/>
          <ac:graphicFrameMkLst>
            <pc:docMk/>
            <pc:sldMk cId="320629968" sldId="279"/>
            <ac:graphicFrameMk id="125" creationId="{6292E6A3-EE8C-41FE-8203-5F39F6F1FE48}"/>
          </ac:graphicFrameMkLst>
        </pc:graphicFrameChg>
        <pc:picChg chg="add del mod">
          <ac:chgData name="MARIA DEL MAR ZAMORANO LOPEZ" userId="097cf9e1-82d2-49cc-90a4-6ebf540ba52d" providerId="ADAL" clId="{BF9DB89E-E7C5-466B-ACA5-F28FB6B18EAD}" dt="2020-08-02T18:29:35.411" v="1534" actId="478"/>
          <ac:picMkLst>
            <pc:docMk/>
            <pc:sldMk cId="320629968" sldId="279"/>
            <ac:picMk id="100" creationId="{458418BE-D05F-4B3F-B72F-CB0107BF81F6}"/>
          </ac:picMkLst>
        </pc:pic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7" creationId="{B5C25125-5DC1-4859-9166-D419A34C256E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9" creationId="{E7F144AB-24A2-4510-9C0F-20BC49A85631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11" creationId="{0E7D56E6-6EC6-4504-AF4B-2943B155F068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12" creationId="{70500288-EAE9-457B-975C-7DFA55077983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13" creationId="{A7A15F04-1C21-421D-8306-DEFBE0498D87}"/>
          </ac:cxnSpMkLst>
        </pc:cxnChg>
        <pc:cxnChg chg="add del mod">
          <ac:chgData name="MARIA DEL MAR ZAMORANO LOPEZ" userId="097cf9e1-82d2-49cc-90a4-6ebf540ba52d" providerId="ADAL" clId="{BF9DB89E-E7C5-466B-ACA5-F28FB6B18EAD}" dt="2020-08-02T18:27:37.129" v="1462" actId="478"/>
          <ac:cxnSpMkLst>
            <pc:docMk/>
            <pc:sldMk cId="320629968" sldId="279"/>
            <ac:cxnSpMk id="26" creationId="{630419C8-3301-4E46-864A-A115AAC43F37}"/>
          </ac:cxnSpMkLst>
        </pc:cxnChg>
        <pc:cxnChg chg="add del mod">
          <ac:chgData name="MARIA DEL MAR ZAMORANO LOPEZ" userId="097cf9e1-82d2-49cc-90a4-6ebf540ba52d" providerId="ADAL" clId="{BF9DB89E-E7C5-466B-ACA5-F28FB6B18EAD}" dt="2020-08-02T18:27:37.129" v="1462" actId="478"/>
          <ac:cxnSpMkLst>
            <pc:docMk/>
            <pc:sldMk cId="320629968" sldId="279"/>
            <ac:cxnSpMk id="28" creationId="{31DC4352-84F0-4FD5-8426-06097D37251C}"/>
          </ac:cxnSpMkLst>
        </pc:cxnChg>
        <pc:cxnChg chg="add del mod">
          <ac:chgData name="MARIA DEL MAR ZAMORANO LOPEZ" userId="097cf9e1-82d2-49cc-90a4-6ebf540ba52d" providerId="ADAL" clId="{BF9DB89E-E7C5-466B-ACA5-F28FB6B18EAD}" dt="2020-08-02T18:27:37.129" v="1462" actId="478"/>
          <ac:cxnSpMkLst>
            <pc:docMk/>
            <pc:sldMk cId="320629968" sldId="279"/>
            <ac:cxnSpMk id="29" creationId="{341B2EAC-677F-4716-AE19-FF841FA5BDB9}"/>
          </ac:cxnSpMkLst>
        </pc:cxnChg>
        <pc:cxnChg chg="add del mod">
          <ac:chgData name="MARIA DEL MAR ZAMORANO LOPEZ" userId="097cf9e1-82d2-49cc-90a4-6ebf540ba52d" providerId="ADAL" clId="{BF9DB89E-E7C5-466B-ACA5-F28FB6B18EAD}" dt="2020-08-02T18:27:37.129" v="1462" actId="478"/>
          <ac:cxnSpMkLst>
            <pc:docMk/>
            <pc:sldMk cId="320629968" sldId="279"/>
            <ac:cxnSpMk id="30" creationId="{86426EAF-4D43-444A-9D60-1905518A18DD}"/>
          </ac:cxnSpMkLst>
        </pc:cxnChg>
        <pc:cxnChg chg="add del mod">
          <ac:chgData name="MARIA DEL MAR ZAMORANO LOPEZ" userId="097cf9e1-82d2-49cc-90a4-6ebf540ba52d" providerId="ADAL" clId="{BF9DB89E-E7C5-466B-ACA5-F28FB6B18EAD}" dt="2020-08-02T18:27:37.129" v="1462" actId="478"/>
          <ac:cxnSpMkLst>
            <pc:docMk/>
            <pc:sldMk cId="320629968" sldId="279"/>
            <ac:cxnSpMk id="31" creationId="{6A1B9320-7114-4CF0-9BAF-FF63BBBC956A}"/>
          </ac:cxnSpMkLst>
        </pc:cxnChg>
        <pc:cxnChg chg="add del mod">
          <ac:chgData name="MARIA DEL MAR ZAMORANO LOPEZ" userId="097cf9e1-82d2-49cc-90a4-6ebf540ba52d" providerId="ADAL" clId="{BF9DB89E-E7C5-466B-ACA5-F28FB6B18EAD}" dt="2020-08-02T18:27:37.129" v="1462" actId="478"/>
          <ac:cxnSpMkLst>
            <pc:docMk/>
            <pc:sldMk cId="320629968" sldId="279"/>
            <ac:cxnSpMk id="37" creationId="{D57A11FA-B6AC-4FD3-B8B9-850B4EE6F09E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52" creationId="{22727951-2AC3-4337-8BBA-8A3BB002F809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56" creationId="{C375E9FE-1478-4E47-9C3E-CC6AC8C79B7A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57" creationId="{2DCA4722-B19B-4EBD-A2C3-89B2A1212946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59" creationId="{728B2EE5-9831-438C-ADCD-1CAADD95B983}"/>
          </ac:cxnSpMkLst>
        </pc:cxnChg>
        <pc:cxnChg chg="add mod">
          <ac:chgData name="MARIA DEL MAR ZAMORANO LOPEZ" userId="097cf9e1-82d2-49cc-90a4-6ebf540ba52d" providerId="ADAL" clId="{BF9DB89E-E7C5-466B-ACA5-F28FB6B18EAD}" dt="2020-08-02T18:34:07.787" v="1619"/>
          <ac:cxnSpMkLst>
            <pc:docMk/>
            <pc:sldMk cId="320629968" sldId="279"/>
            <ac:cxnSpMk id="106" creationId="{A91DAD2A-E112-4F0A-987D-F15970FE9546}"/>
          </ac:cxnSpMkLst>
        </pc:cxnChg>
        <pc:cxnChg chg="add mod">
          <ac:chgData name="MARIA DEL MAR ZAMORANO LOPEZ" userId="097cf9e1-82d2-49cc-90a4-6ebf540ba52d" providerId="ADAL" clId="{BF9DB89E-E7C5-466B-ACA5-F28FB6B18EAD}" dt="2020-08-02T18:34:07.787" v="1619"/>
          <ac:cxnSpMkLst>
            <pc:docMk/>
            <pc:sldMk cId="320629968" sldId="279"/>
            <ac:cxnSpMk id="112" creationId="{44028160-8F17-4031-A1F1-28665E221855}"/>
          </ac:cxnSpMkLst>
        </pc:cxnChg>
        <pc:cxnChg chg="add mod">
          <ac:chgData name="MARIA DEL MAR ZAMORANO LOPEZ" userId="097cf9e1-82d2-49cc-90a4-6ebf540ba52d" providerId="ADAL" clId="{BF9DB89E-E7C5-466B-ACA5-F28FB6B18EAD}" dt="2020-08-02T18:34:07.787" v="1619"/>
          <ac:cxnSpMkLst>
            <pc:docMk/>
            <pc:sldMk cId="320629968" sldId="279"/>
            <ac:cxnSpMk id="115" creationId="{81C73823-C115-4A95-B0F2-E15B173B8485}"/>
          </ac:cxnSpMkLst>
        </pc:cxnChg>
        <pc:cxnChg chg="add mod">
          <ac:chgData name="MARIA DEL MAR ZAMORANO LOPEZ" userId="097cf9e1-82d2-49cc-90a4-6ebf540ba52d" providerId="ADAL" clId="{BF9DB89E-E7C5-466B-ACA5-F28FB6B18EAD}" dt="2020-08-02T18:34:07.787" v="1619"/>
          <ac:cxnSpMkLst>
            <pc:docMk/>
            <pc:sldMk cId="320629968" sldId="279"/>
            <ac:cxnSpMk id="116" creationId="{4F81595F-C144-4561-A08B-F4322D7A8D8F}"/>
          </ac:cxnSpMkLst>
        </pc:cxnChg>
        <pc:cxnChg chg="add del mod">
          <ac:chgData name="MARIA DEL MAR ZAMORANO LOPEZ" userId="097cf9e1-82d2-49cc-90a4-6ebf540ba52d" providerId="ADAL" clId="{BF9DB89E-E7C5-466B-ACA5-F28FB6B18EAD}" dt="2020-08-02T22:26:48.099" v="3659" actId="478"/>
          <ac:cxnSpMkLst>
            <pc:docMk/>
            <pc:sldMk cId="320629968" sldId="279"/>
            <ac:cxnSpMk id="117" creationId="{5C14D5EB-9AE8-4EFD-93C4-D25F8D490B2C}"/>
          </ac:cxnSpMkLst>
        </pc:cxnChg>
        <pc:cxnChg chg="add del mod">
          <ac:chgData name="MARIA DEL MAR ZAMORANO LOPEZ" userId="097cf9e1-82d2-49cc-90a4-6ebf540ba52d" providerId="ADAL" clId="{BF9DB89E-E7C5-466B-ACA5-F28FB6B18EAD}" dt="2020-08-02T22:26:30.009" v="3633" actId="478"/>
          <ac:cxnSpMkLst>
            <pc:docMk/>
            <pc:sldMk cId="320629968" sldId="279"/>
            <ac:cxnSpMk id="124" creationId="{59A78C61-2F1D-4238-A65A-0ECC5CF2C758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24:22.934" v="3486" actId="1037"/>
          <ac:cxnSpMkLst>
            <pc:docMk/>
            <pc:sldMk cId="320629968" sldId="279"/>
            <ac:cxnSpMk id="132" creationId="{C05D545A-AE81-4CA2-BCFD-7ED5FC8A026A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52:10.071" v="4336" actId="1037"/>
          <ac:cxnSpMkLst>
            <pc:docMk/>
            <pc:sldMk cId="320629968" sldId="279"/>
            <ac:cxnSpMk id="133" creationId="{5E02E32A-4B14-4620-BC53-4359F2919BD3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52:10.071" v="4336" actId="1037"/>
          <ac:cxnSpMkLst>
            <pc:docMk/>
            <pc:sldMk cId="320629968" sldId="279"/>
            <ac:cxnSpMk id="134" creationId="{3D6B811E-8DA2-4915-A539-3168D47A3413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52:10.071" v="4336" actId="1037"/>
          <ac:cxnSpMkLst>
            <pc:docMk/>
            <pc:sldMk cId="320629968" sldId="279"/>
            <ac:cxnSpMk id="135" creationId="{C9886EA7-CB08-4749-9534-F205BFFB8B46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52:10.071" v="4336" actId="1037"/>
          <ac:cxnSpMkLst>
            <pc:docMk/>
            <pc:sldMk cId="320629968" sldId="279"/>
            <ac:cxnSpMk id="137" creationId="{0E868955-567B-4138-9AD3-FC6E48F81B33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24:22.934" v="3486" actId="1037"/>
          <ac:cxnSpMkLst>
            <pc:docMk/>
            <pc:sldMk cId="320629968" sldId="279"/>
            <ac:cxnSpMk id="138" creationId="{181B5953-84A4-4312-B2D1-E6127A9A080A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52:10.071" v="4336" actId="1037"/>
          <ac:cxnSpMkLst>
            <pc:docMk/>
            <pc:sldMk cId="320629968" sldId="279"/>
            <ac:cxnSpMk id="139" creationId="{31F19033-87A4-48AD-A55C-221560AE2559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52:10.071" v="4336" actId="1037"/>
          <ac:cxnSpMkLst>
            <pc:docMk/>
            <pc:sldMk cId="320629968" sldId="279"/>
            <ac:cxnSpMk id="140" creationId="{B0DF176A-24F4-4957-9B1E-481F83FAF8F9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24:22.934" v="3486" actId="1037"/>
          <ac:cxnSpMkLst>
            <pc:docMk/>
            <pc:sldMk cId="320629968" sldId="279"/>
            <ac:cxnSpMk id="141" creationId="{9527620F-23D2-4A95-8FA2-12A9B7CA3E31}"/>
          </ac:cxnSpMkLst>
        </pc:cxnChg>
      </pc:sldChg>
      <pc:sldChg chg="addSp delSp modSp new mod">
        <pc:chgData name="MARIA DEL MAR ZAMORANO LOPEZ" userId="097cf9e1-82d2-49cc-90a4-6ebf540ba52d" providerId="ADAL" clId="{BF9DB89E-E7C5-466B-ACA5-F28FB6B18EAD}" dt="2020-08-02T23:05:06.038" v="4690" actId="1076"/>
        <pc:sldMkLst>
          <pc:docMk/>
          <pc:sldMk cId="2116215283" sldId="280"/>
        </pc:sldMkLst>
        <pc:spChg chg="del">
          <ac:chgData name="MARIA DEL MAR ZAMORANO LOPEZ" userId="097cf9e1-82d2-49cc-90a4-6ebf540ba52d" providerId="ADAL" clId="{BF9DB89E-E7C5-466B-ACA5-F28FB6B18EAD}" dt="2020-08-02T18:30:45.772" v="1581" actId="478"/>
          <ac:spMkLst>
            <pc:docMk/>
            <pc:sldMk cId="2116215283" sldId="280"/>
            <ac:spMk id="2" creationId="{F2BAC5E9-4071-43BE-87DC-CA629F47E63F}"/>
          </ac:spMkLst>
        </pc:spChg>
        <pc:spChg chg="del">
          <ac:chgData name="MARIA DEL MAR ZAMORANO LOPEZ" userId="097cf9e1-82d2-49cc-90a4-6ebf540ba52d" providerId="ADAL" clId="{BF9DB89E-E7C5-466B-ACA5-F28FB6B18EAD}" dt="2020-08-02T18:30:45.772" v="1581" actId="478"/>
          <ac:spMkLst>
            <pc:docMk/>
            <pc:sldMk cId="2116215283" sldId="280"/>
            <ac:spMk id="3" creationId="{FDBE009F-5208-4BFC-8A29-A4525884FD16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4" creationId="{A8592D14-84E9-4D00-B1BD-1DCEF1E2CE71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5" creationId="{30D221EC-0B13-48D5-B2B5-BE922C07F1EF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6" creationId="{AAA78B92-BA0B-41B7-B67A-83D204666863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7" creationId="{6C4A56ED-D41E-4EC9-B167-847A1C1429C0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9" creationId="{31097343-3E36-40E1-B3D5-6FE7B8402EA2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14" creationId="{2F90CD78-A7B4-4DB7-A0D8-21E3F7C071C4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16" creationId="{C9922757-3FA1-48C7-8765-B422076D30E9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17" creationId="{C51D006B-62A9-4753-861A-B5043DCF4C00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18" creationId="{FF47B0C6-9407-4FD0-B1A3-C0391DCCC70A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19" creationId="{36F77F44-69DB-4C7D-8837-56B931ED93C9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0" creationId="{0A04C5FF-4A53-4C78-9EFD-F072F74AE1DC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1" creationId="{8B3BA1EF-85CE-4B81-9CCC-CD78A7996F8B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2" creationId="{64D37CC3-706D-4F55-8528-C564BAD87C38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3" creationId="{45E5B443-E37C-4B59-90D9-933CEE7FA5B1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4" creationId="{9D65A600-3709-45BD-83B7-56ABE23EEF71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5" creationId="{4D294962-E611-4B8F-986D-1BE6B12191CC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6" creationId="{C7151DA2-F9BB-4B88-B14F-75E8D5928C54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7" creationId="{90B789F1-80D4-4ED5-B7E0-A50379172340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8" creationId="{D045B82E-B2ED-4223-A014-37CDBECEE82E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9" creationId="{2F03C59B-298F-4F22-9C77-D3B78E53D811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0" creationId="{9CA37377-EF91-4FF5-9B97-E273AB6A64F8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1" creationId="{D832DFAA-B7EA-48F3-BB72-F4E120A861DB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2" creationId="{878667A8-A6FC-4847-B9A3-96B4E7EE1237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3" creationId="{300EE279-E804-47A2-AC33-B673EE8DEEA2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4" creationId="{E6C3D5F7-9E74-4A30-9AE4-41CD32088D90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5" creationId="{2E86FB29-0A87-4166-83B6-904E5B590348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6" creationId="{D6064D34-8008-469B-8F13-3E0EFC697E92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7" creationId="{451F8384-4935-48C6-A421-27C319A45966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8" creationId="{AC2AB3D4-98C8-40AA-9483-388AFF35B84E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9" creationId="{90B6E367-88BA-4045-AAEF-D1831A951168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40" creationId="{F2F46026-08ED-4FE8-9A87-CD6930A30029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41" creationId="{871F10D6-6352-4888-9EE1-E354B7EB6374}"/>
          </ac:spMkLst>
        </pc:spChg>
        <pc:spChg chg="mod">
          <ac:chgData name="MARIA DEL MAR ZAMORANO LOPEZ" userId="097cf9e1-82d2-49cc-90a4-6ebf540ba52d" providerId="ADAL" clId="{BF9DB89E-E7C5-466B-ACA5-F28FB6B18EAD}" dt="2020-08-02T18:30:40.454" v="1579"/>
          <ac:spMkLst>
            <pc:docMk/>
            <pc:sldMk cId="2116215283" sldId="280"/>
            <ac:spMk id="43" creationId="{53C598A6-4E01-4642-B16D-6F8205672325}"/>
          </ac:spMkLst>
        </pc:spChg>
        <pc:spChg chg="mod">
          <ac:chgData name="MARIA DEL MAR ZAMORANO LOPEZ" userId="097cf9e1-82d2-49cc-90a4-6ebf540ba52d" providerId="ADAL" clId="{BF9DB89E-E7C5-466B-ACA5-F28FB6B18EAD}" dt="2020-08-02T18:30:40.454" v="1579"/>
          <ac:spMkLst>
            <pc:docMk/>
            <pc:sldMk cId="2116215283" sldId="280"/>
            <ac:spMk id="44" creationId="{49063EC6-4E04-4A8D-98CA-39BD8B83F79D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45" creationId="{19026D7D-AF49-4D05-94CD-9955DED616EE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46" creationId="{2AAE152E-3638-4181-AF09-065C167F793A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47" creationId="{8AE8CA57-C8D5-4F7D-AE08-0AEEFBCA3097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48" creationId="{DFA823DE-645F-4CC8-9F81-67BBEEB87968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50" creationId="{0C8E12B3-EC93-4D28-97A1-7B547B4F6A10}"/>
          </ac:spMkLst>
        </pc:spChg>
        <pc:spChg chg="add del mod topLvl">
          <ac:chgData name="MARIA DEL MAR ZAMORANO LOPEZ" userId="097cf9e1-82d2-49cc-90a4-6ebf540ba52d" providerId="ADAL" clId="{BF9DB89E-E7C5-466B-ACA5-F28FB6B18EAD}" dt="2020-08-02T22:43:27.408" v="4128" actId="478"/>
          <ac:spMkLst>
            <pc:docMk/>
            <pc:sldMk cId="2116215283" sldId="280"/>
            <ac:spMk id="55" creationId="{C918786E-5F6D-48E4-94AD-22BE29FDA6C6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57" creationId="{3A7C95EA-AA47-4179-A105-9A8FF25A5EB8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58" creationId="{64DB4D3E-FA55-4A37-8799-11BD035DF9E0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59" creationId="{36C591C5-EB2D-481D-AB3B-7844A14BB22F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0" creationId="{669C6BD6-8643-434A-807F-BFE71E3B3F6E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1" creationId="{7ADB1980-AC5E-4617-B4AD-16B6ECF370FB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2" creationId="{F64E1E5F-142E-45B2-BEF3-80161BD01CB6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3" creationId="{2CE222EB-8E69-40D0-BD2F-A462465F9568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4" creationId="{1DF7F61E-F368-4049-B861-75CCD0DD1F21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5" creationId="{4A39F39D-D773-4675-B507-D9FA54BAFDFC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6" creationId="{0C65E14D-1EBE-4A32-9EA1-3D1FFDB4951C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7" creationId="{9AFBDD11-53B2-414C-BAFF-A06ECA0DD927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8" creationId="{06DD9B82-BD55-481D-A0D8-837C56FE1699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9" creationId="{E0625E1F-4206-4A6D-9245-F2049D45E53B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0" creationId="{39B2C9CB-3DB3-4629-A056-92ACF8F13FAF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1" creationId="{7DBEB738-4F8A-4F47-A6B6-46078A1C4504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2" creationId="{80A08F89-54B5-4786-A0B2-AF253A66B42B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3" creationId="{3952AE3F-C454-4A7C-AD42-76ED149B4CEF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4" creationId="{AC0A8066-FD09-4C82-AF3A-8BA8DBD1E22C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5" creationId="{8857D4E9-F845-4EA3-B32A-2ACDAFB53214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6" creationId="{36EDA48D-299C-4E0E-8A68-EEFF95510799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7" creationId="{95A11ED4-2867-47CF-9894-53E2860F17C3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8" creationId="{596DCFE0-0E64-45DC-AB99-2C1CF3A13CA7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9" creationId="{07D8E591-127D-47B5-8037-784F35E49702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80" creationId="{3E382B8C-5F05-4945-B012-814C3FB3CCC2}"/>
          </ac:spMkLst>
        </pc:spChg>
        <pc:spChg chg="add del mod topLvl">
          <ac:chgData name="MARIA DEL MAR ZAMORANO LOPEZ" userId="097cf9e1-82d2-49cc-90a4-6ebf540ba52d" providerId="ADAL" clId="{BF9DB89E-E7C5-466B-ACA5-F28FB6B18EAD}" dt="2020-08-02T22:43:27.408" v="4128" actId="478"/>
          <ac:spMkLst>
            <pc:docMk/>
            <pc:sldMk cId="2116215283" sldId="280"/>
            <ac:spMk id="81" creationId="{78755968-E7B4-4B30-B774-7B01A62BD6AE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82" creationId="{8FEE0AFA-8342-4350-BA8B-01CB47EBAA58}"/>
          </ac:spMkLst>
        </pc:spChg>
        <pc:spChg chg="mod">
          <ac:chgData name="MARIA DEL MAR ZAMORANO LOPEZ" userId="097cf9e1-82d2-49cc-90a4-6ebf540ba52d" providerId="ADAL" clId="{BF9DB89E-E7C5-466B-ACA5-F28FB6B18EAD}" dt="2020-08-02T22:42:42.478" v="4050" actId="338"/>
          <ac:spMkLst>
            <pc:docMk/>
            <pc:sldMk cId="2116215283" sldId="280"/>
            <ac:spMk id="84" creationId="{4A682542-0472-4948-A58D-6647701665AF}"/>
          </ac:spMkLst>
        </pc:spChg>
        <pc:spChg chg="mod">
          <ac:chgData name="MARIA DEL MAR ZAMORANO LOPEZ" userId="097cf9e1-82d2-49cc-90a4-6ebf540ba52d" providerId="ADAL" clId="{BF9DB89E-E7C5-466B-ACA5-F28FB6B18EAD}" dt="2020-08-02T22:42:42.478" v="4050" actId="338"/>
          <ac:spMkLst>
            <pc:docMk/>
            <pc:sldMk cId="2116215283" sldId="280"/>
            <ac:spMk id="85" creationId="{13B67B21-CB31-432A-81E3-0F4CE523DCE3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87" creationId="{68F270D4-AE58-4292-9948-7A4ECDD8AB86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88" creationId="{821EEFBA-AC61-446B-89E9-596233BD5FAF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89" creationId="{7ECAFBCD-F8E7-438F-8A2E-4BB991B19D74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90" creationId="{3A341C4B-9DC9-44DE-958A-5CCA232B59F7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91" creationId="{C5C2B369-4D57-410D-AFC5-79D744C3C3ED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93" creationId="{06768F07-7CE5-452A-8034-13FD7AE8FB8C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94" creationId="{5738CA94-9739-4D29-95A2-9604C2E2B3D4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98" creationId="{84E336ED-1592-4060-B194-F8372ABE83A8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99" creationId="{6B57A745-0421-46B2-AFFC-B7C788EB45B6}"/>
          </ac:spMkLst>
        </pc:spChg>
        <pc:spChg chg="mod">
          <ac:chgData name="MARIA DEL MAR ZAMORANO LOPEZ" userId="097cf9e1-82d2-49cc-90a4-6ebf540ba52d" providerId="ADAL" clId="{BF9DB89E-E7C5-466B-ACA5-F28FB6B18EAD}" dt="2020-08-02T18:35:07.055" v="1625"/>
          <ac:spMkLst>
            <pc:docMk/>
            <pc:sldMk cId="2116215283" sldId="280"/>
            <ac:spMk id="101" creationId="{336F4E27-1860-4DA9-A8E8-1302D44F3393}"/>
          </ac:spMkLst>
        </pc:spChg>
        <pc:spChg chg="mod">
          <ac:chgData name="MARIA DEL MAR ZAMORANO LOPEZ" userId="097cf9e1-82d2-49cc-90a4-6ebf540ba52d" providerId="ADAL" clId="{BF9DB89E-E7C5-466B-ACA5-F28FB6B18EAD}" dt="2020-08-02T18:35:07.055" v="1625"/>
          <ac:spMkLst>
            <pc:docMk/>
            <pc:sldMk cId="2116215283" sldId="280"/>
            <ac:spMk id="102" creationId="{AD7F227A-F034-4A0B-BFC8-47BA2512F7B6}"/>
          </ac:spMkLst>
        </pc:spChg>
        <pc:spChg chg="add mod">
          <ac:chgData name="MARIA DEL MAR ZAMORANO LOPEZ" userId="097cf9e1-82d2-49cc-90a4-6ebf540ba52d" providerId="ADAL" clId="{BF9DB89E-E7C5-466B-ACA5-F28FB6B18EAD}" dt="2020-08-02T23:05:06.038" v="4690" actId="1076"/>
          <ac:spMkLst>
            <pc:docMk/>
            <pc:sldMk cId="2116215283" sldId="280"/>
            <ac:spMk id="105" creationId="{87476962-99CE-4016-88F7-27FA0785F2D9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07" creationId="{BEAB8D1C-362F-440B-99C0-7F6C73A98CAE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08" creationId="{8B2E14CF-31B8-4547-9E2F-BC3440AF6EC8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09" creationId="{C376B1F6-2597-43B7-B7FE-B37E1F54EC07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10" creationId="{6F91518C-381C-4EA0-84AD-CA1502755528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11" creationId="{1AA83781-505C-44B2-BFA0-12EFEF37654D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13" creationId="{DE785658-06D6-4CF4-8D86-2619A1C5C845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14" creationId="{3F651282-31AA-4E58-87AC-34B7CDAB8E10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17" creationId="{3F944147-EADE-4AA0-BF0A-80CD1E36D71F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18" creationId="{DB76DF86-526C-4A57-8BAA-C5EF8C75E056}"/>
          </ac:spMkLst>
        </pc:spChg>
        <pc:spChg chg="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20" creationId="{4A7A93E1-BBDC-443B-96C3-EBADF8E4E9F3}"/>
          </ac:spMkLst>
        </pc:spChg>
        <pc:spChg chg="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21" creationId="{5F51A650-53E9-494D-B584-0C6C9605AD6A}"/>
          </ac:spMkLst>
        </pc:spChg>
        <pc:spChg chg="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22" creationId="{9946DB89-C3E6-4A3F-968B-30DEEAA3FE5A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23" creationId="{4DE77F46-5FDA-4FDE-BE55-D1B59245325E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25" creationId="{C7ED30B6-D2A9-42B4-9A8E-08ABF03B899F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27" creationId="{B2136D92-FADF-4F90-BE70-A2BC596EFC34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33" creationId="{8322978C-EFF8-43F1-A375-BB9D772D8922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35" creationId="{360E72C1-15BB-4468-B4E4-0800BE20FDCB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37" creationId="{D7FF921A-7FF8-4271-8D76-2D398DCC7A26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41" creationId="{763738F3-7659-4308-A31E-CCF23EDD93C7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43" creationId="{9419DA58-61A8-47A3-ADF9-3F9EE0526097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45" creationId="{769972B0-34C5-4721-A38D-9AC331D948BD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47" creationId="{CABC5565-49E4-4375-A40F-4BFD24CB8143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49" creationId="{A741849E-75EF-4527-B841-85F956F30023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51" creationId="{6EFCF68B-2F22-486E-B719-4B409BEC83FC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53" creationId="{443ED6C8-FFEE-4657-A51A-DBA3A81C95E0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55" creationId="{F33EFFB6-872E-4921-ACC1-4034857A5C20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57" creationId="{7F034A74-EFFA-481C-A4FE-80B065AE7C31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59" creationId="{2F0BBCD9-E181-49B8-9B7F-C0A52B85432C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61" creationId="{188F87CD-C88E-4334-9824-F5AEC3990D35}"/>
          </ac:spMkLst>
        </pc:spChg>
        <pc:grpChg chg="add del mod">
          <ac:chgData name="MARIA DEL MAR ZAMORANO LOPEZ" userId="097cf9e1-82d2-49cc-90a4-6ebf540ba52d" providerId="ADAL" clId="{BF9DB89E-E7C5-466B-ACA5-F28FB6B18EAD}" dt="2020-08-02T18:30:42.182" v="1580"/>
          <ac:grpSpMkLst>
            <pc:docMk/>
            <pc:sldMk cId="2116215283" sldId="280"/>
            <ac:grpSpMk id="42" creationId="{0E9CD653-E592-4D98-A12C-28B61A9451B7}"/>
          </ac:grpSpMkLst>
        </pc:grpChg>
        <pc:grpChg chg="add mod topLvl">
          <ac:chgData name="MARIA DEL MAR ZAMORANO LOPEZ" userId="097cf9e1-82d2-49cc-90a4-6ebf540ba52d" providerId="ADAL" clId="{BF9DB89E-E7C5-466B-ACA5-F28FB6B18EAD}" dt="2020-08-02T23:03:03.819" v="4559" actId="1038"/>
          <ac:grpSpMkLst>
            <pc:docMk/>
            <pc:sldMk cId="2116215283" sldId="280"/>
            <ac:grpSpMk id="83" creationId="{7655EFC4-FE0B-4246-A796-C694EAA83F2F}"/>
          </ac:grpSpMkLst>
        </pc:grpChg>
        <pc:grpChg chg="add del mod">
          <ac:chgData name="MARIA DEL MAR ZAMORANO LOPEZ" userId="097cf9e1-82d2-49cc-90a4-6ebf540ba52d" providerId="ADAL" clId="{BF9DB89E-E7C5-466B-ACA5-F28FB6B18EAD}" dt="2020-08-02T22:32:34.207" v="3782" actId="478"/>
          <ac:grpSpMkLst>
            <pc:docMk/>
            <pc:sldMk cId="2116215283" sldId="280"/>
            <ac:grpSpMk id="100" creationId="{2F47A630-EFFC-48EC-B37C-8733ADF7ACA2}"/>
          </ac:grpSpMkLst>
        </pc:grpChg>
        <pc:grpChg chg="add mod">
          <ac:chgData name="MARIA DEL MAR ZAMORANO LOPEZ" userId="097cf9e1-82d2-49cc-90a4-6ebf540ba52d" providerId="ADAL" clId="{BF9DB89E-E7C5-466B-ACA5-F28FB6B18EAD}" dt="2020-08-02T22:32:35.388" v="3783"/>
          <ac:grpSpMkLst>
            <pc:docMk/>
            <pc:sldMk cId="2116215283" sldId="280"/>
            <ac:grpSpMk id="119" creationId="{7B9C0C16-CF87-499A-82A7-A9CD1F437B81}"/>
          </ac:grpSpMkLst>
        </pc:grpChg>
        <pc:grpChg chg="add del mod">
          <ac:chgData name="MARIA DEL MAR ZAMORANO LOPEZ" userId="097cf9e1-82d2-49cc-90a4-6ebf540ba52d" providerId="ADAL" clId="{BF9DB89E-E7C5-466B-ACA5-F28FB6B18EAD}" dt="2020-08-02T22:33:53.209" v="3910" actId="165"/>
          <ac:grpSpMkLst>
            <pc:docMk/>
            <pc:sldMk cId="2116215283" sldId="280"/>
            <ac:grpSpMk id="126" creationId="{14625FB9-6812-4E1E-A847-8F560E16B09A}"/>
          </ac:grpSpMkLst>
        </pc:grpChg>
        <pc:grpChg chg="add mod">
          <ac:chgData name="MARIA DEL MAR ZAMORANO LOPEZ" userId="097cf9e1-82d2-49cc-90a4-6ebf540ba52d" providerId="ADAL" clId="{BF9DB89E-E7C5-466B-ACA5-F28FB6B18EAD}" dt="2020-08-02T22:42:42.478" v="4050" actId="338"/>
          <ac:grpSpMkLst>
            <pc:docMk/>
            <pc:sldMk cId="2116215283" sldId="280"/>
            <ac:grpSpMk id="129" creationId="{E23B0B40-EF82-49CE-967C-36605A921886}"/>
          </ac:grpSpMkLst>
        </pc:grpChg>
        <pc:graphicFrameChg chg="add mod modGraphic">
          <ac:chgData name="MARIA DEL MAR ZAMORANO LOPEZ" userId="097cf9e1-82d2-49cc-90a4-6ebf540ba52d" providerId="ADAL" clId="{BF9DB89E-E7C5-466B-ACA5-F28FB6B18EAD}" dt="2020-08-02T23:04:59.029" v="4688" actId="1076"/>
          <ac:graphicFrameMkLst>
            <pc:docMk/>
            <pc:sldMk cId="2116215283" sldId="280"/>
            <ac:graphicFrameMk id="104" creationId="{D7DAA853-D6C1-455C-8E4E-4CC475FFAAC7}"/>
          </ac:graphicFrameMkLst>
        </pc:graphicFrameChg>
        <pc:graphicFrameChg chg="add del mod">
          <ac:chgData name="MARIA DEL MAR ZAMORANO LOPEZ" userId="097cf9e1-82d2-49cc-90a4-6ebf540ba52d" providerId="ADAL" clId="{BF9DB89E-E7C5-466B-ACA5-F28FB6B18EAD}" dt="2020-08-02T22:41:25.892" v="4042"/>
          <ac:graphicFrameMkLst>
            <pc:docMk/>
            <pc:sldMk cId="2116215283" sldId="280"/>
            <ac:graphicFrameMk id="128" creationId="{5D09B01F-368F-4CD5-A0CD-35F13C042EF4}"/>
          </ac:graphicFrameMkLst>
        </pc:graphicFrameChg>
        <pc:cxnChg chg="add del mod">
          <ac:chgData name="MARIA DEL MAR ZAMORANO LOPEZ" userId="097cf9e1-82d2-49cc-90a4-6ebf540ba52d" providerId="ADAL" clId="{BF9DB89E-E7C5-466B-ACA5-F28FB6B18EAD}" dt="2020-08-02T18:30:42.182" v="1580"/>
          <ac:cxnSpMkLst>
            <pc:docMk/>
            <pc:sldMk cId="2116215283" sldId="280"/>
            <ac:cxnSpMk id="8" creationId="{1D4F2A12-7338-4023-830C-F4350471F2F3}"/>
          </ac:cxnSpMkLst>
        </pc:cxnChg>
        <pc:cxnChg chg="add del mod">
          <ac:chgData name="MARIA DEL MAR ZAMORANO LOPEZ" userId="097cf9e1-82d2-49cc-90a4-6ebf540ba52d" providerId="ADAL" clId="{BF9DB89E-E7C5-466B-ACA5-F28FB6B18EAD}" dt="2020-08-02T18:30:42.182" v="1580"/>
          <ac:cxnSpMkLst>
            <pc:docMk/>
            <pc:sldMk cId="2116215283" sldId="280"/>
            <ac:cxnSpMk id="10" creationId="{DF08CB45-EF5B-4ACD-834D-2EE2F58FCCEB}"/>
          </ac:cxnSpMkLst>
        </pc:cxnChg>
        <pc:cxnChg chg="add del mod">
          <ac:chgData name="MARIA DEL MAR ZAMORANO LOPEZ" userId="097cf9e1-82d2-49cc-90a4-6ebf540ba52d" providerId="ADAL" clId="{BF9DB89E-E7C5-466B-ACA5-F28FB6B18EAD}" dt="2020-08-02T18:30:42.182" v="1580"/>
          <ac:cxnSpMkLst>
            <pc:docMk/>
            <pc:sldMk cId="2116215283" sldId="280"/>
            <ac:cxnSpMk id="11" creationId="{6BC289EC-E92F-423F-95E3-E6791540CA43}"/>
          </ac:cxnSpMkLst>
        </pc:cxnChg>
        <pc:cxnChg chg="add del mod">
          <ac:chgData name="MARIA DEL MAR ZAMORANO LOPEZ" userId="097cf9e1-82d2-49cc-90a4-6ebf540ba52d" providerId="ADAL" clId="{BF9DB89E-E7C5-466B-ACA5-F28FB6B18EAD}" dt="2020-08-02T18:30:42.182" v="1580"/>
          <ac:cxnSpMkLst>
            <pc:docMk/>
            <pc:sldMk cId="2116215283" sldId="280"/>
            <ac:cxnSpMk id="12" creationId="{1D59D8BD-4F50-4E87-87AB-CB95615407D9}"/>
          </ac:cxnSpMkLst>
        </pc:cxnChg>
        <pc:cxnChg chg="add del mod">
          <ac:chgData name="MARIA DEL MAR ZAMORANO LOPEZ" userId="097cf9e1-82d2-49cc-90a4-6ebf540ba52d" providerId="ADAL" clId="{BF9DB89E-E7C5-466B-ACA5-F28FB6B18EAD}" dt="2020-08-02T18:30:42.182" v="1580"/>
          <ac:cxnSpMkLst>
            <pc:docMk/>
            <pc:sldMk cId="2116215283" sldId="280"/>
            <ac:cxnSpMk id="13" creationId="{05DF34DD-92AD-427C-BAB3-C12E29B9D9D8}"/>
          </ac:cxnSpMkLst>
        </pc:cxnChg>
        <pc:cxnChg chg="add del mod">
          <ac:chgData name="MARIA DEL MAR ZAMORANO LOPEZ" userId="097cf9e1-82d2-49cc-90a4-6ebf540ba52d" providerId="ADAL" clId="{BF9DB89E-E7C5-466B-ACA5-F28FB6B18EAD}" dt="2020-08-02T18:30:42.182" v="1580"/>
          <ac:cxnSpMkLst>
            <pc:docMk/>
            <pc:sldMk cId="2116215283" sldId="280"/>
            <ac:cxnSpMk id="15" creationId="{1A7C710C-8647-4A8F-8EDE-11F78A68CDF4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3:03.819" v="4559" actId="1038"/>
          <ac:cxnSpMkLst>
            <pc:docMk/>
            <pc:sldMk cId="2116215283" sldId="280"/>
            <ac:cxnSpMk id="49" creationId="{2026FA19-BFC9-4ADC-A76D-2D5147E67E60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3:03.819" v="4559" actId="1038"/>
          <ac:cxnSpMkLst>
            <pc:docMk/>
            <pc:sldMk cId="2116215283" sldId="280"/>
            <ac:cxnSpMk id="51" creationId="{5642662C-A4F3-484F-95B9-37B99BF093D5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3:03.819" v="4559" actId="1038"/>
          <ac:cxnSpMkLst>
            <pc:docMk/>
            <pc:sldMk cId="2116215283" sldId="280"/>
            <ac:cxnSpMk id="52" creationId="{1AB30F32-37C4-4D80-B1A0-9341241EDAB1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3:03.819" v="4559" actId="1038"/>
          <ac:cxnSpMkLst>
            <pc:docMk/>
            <pc:sldMk cId="2116215283" sldId="280"/>
            <ac:cxnSpMk id="53" creationId="{287A17A1-F324-44DF-8CE6-9390C70BE415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3:03.819" v="4559" actId="1038"/>
          <ac:cxnSpMkLst>
            <pc:docMk/>
            <pc:sldMk cId="2116215283" sldId="280"/>
            <ac:cxnSpMk id="54" creationId="{C731DBBA-F196-4CB3-869D-01F02CEDE0D2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43:27.408" v="4128" actId="478"/>
          <ac:cxnSpMkLst>
            <pc:docMk/>
            <pc:sldMk cId="2116215283" sldId="280"/>
            <ac:cxnSpMk id="56" creationId="{FE6F39C7-0537-4BC8-BBF2-728BE1D4D280}"/>
          </ac:cxnSpMkLst>
        </pc:cxnChg>
        <pc:cxnChg chg="add del mod">
          <ac:chgData name="MARIA DEL MAR ZAMORANO LOPEZ" userId="097cf9e1-82d2-49cc-90a4-6ebf540ba52d" providerId="ADAL" clId="{BF9DB89E-E7C5-466B-ACA5-F28FB6B18EAD}" dt="2020-08-02T22:32:34.207" v="3782" actId="478"/>
          <ac:cxnSpMkLst>
            <pc:docMk/>
            <pc:sldMk cId="2116215283" sldId="280"/>
            <ac:cxnSpMk id="86" creationId="{054976DD-2941-4020-BF0C-B56AB090B49E}"/>
          </ac:cxnSpMkLst>
        </pc:cxnChg>
        <pc:cxnChg chg="add del mod">
          <ac:chgData name="MARIA DEL MAR ZAMORANO LOPEZ" userId="097cf9e1-82d2-49cc-90a4-6ebf540ba52d" providerId="ADAL" clId="{BF9DB89E-E7C5-466B-ACA5-F28FB6B18EAD}" dt="2020-08-02T22:32:34.207" v="3782" actId="478"/>
          <ac:cxnSpMkLst>
            <pc:docMk/>
            <pc:sldMk cId="2116215283" sldId="280"/>
            <ac:cxnSpMk id="92" creationId="{D720D4CB-89F3-4703-9F61-59CC09DECAB1}"/>
          </ac:cxnSpMkLst>
        </pc:cxnChg>
        <pc:cxnChg chg="add del mod">
          <ac:chgData name="MARIA DEL MAR ZAMORANO LOPEZ" userId="097cf9e1-82d2-49cc-90a4-6ebf540ba52d" providerId="ADAL" clId="{BF9DB89E-E7C5-466B-ACA5-F28FB6B18EAD}" dt="2020-08-02T22:32:34.207" v="3782" actId="478"/>
          <ac:cxnSpMkLst>
            <pc:docMk/>
            <pc:sldMk cId="2116215283" sldId="280"/>
            <ac:cxnSpMk id="95" creationId="{84DF5581-94C6-40C3-8F20-C359ECAF0AC8}"/>
          </ac:cxnSpMkLst>
        </pc:cxnChg>
        <pc:cxnChg chg="add del mod">
          <ac:chgData name="MARIA DEL MAR ZAMORANO LOPEZ" userId="097cf9e1-82d2-49cc-90a4-6ebf540ba52d" providerId="ADAL" clId="{BF9DB89E-E7C5-466B-ACA5-F28FB6B18EAD}" dt="2020-08-02T22:32:34.207" v="3782" actId="478"/>
          <ac:cxnSpMkLst>
            <pc:docMk/>
            <pc:sldMk cId="2116215283" sldId="280"/>
            <ac:cxnSpMk id="96" creationId="{30A1B70D-9C87-4A4B-AF82-67D7655C3F39}"/>
          </ac:cxnSpMkLst>
        </pc:cxnChg>
        <pc:cxnChg chg="add del mod">
          <ac:chgData name="MARIA DEL MAR ZAMORANO LOPEZ" userId="097cf9e1-82d2-49cc-90a4-6ebf540ba52d" providerId="ADAL" clId="{BF9DB89E-E7C5-466B-ACA5-F28FB6B18EAD}" dt="2020-08-02T22:32:34.207" v="3782" actId="478"/>
          <ac:cxnSpMkLst>
            <pc:docMk/>
            <pc:sldMk cId="2116215283" sldId="280"/>
            <ac:cxnSpMk id="97" creationId="{A3470004-1324-4545-B168-60AF468C1C80}"/>
          </ac:cxnSpMkLst>
        </pc:cxnChg>
        <pc:cxnChg chg="add mod">
          <ac:chgData name="MARIA DEL MAR ZAMORANO LOPEZ" userId="097cf9e1-82d2-49cc-90a4-6ebf540ba52d" providerId="ADAL" clId="{BF9DB89E-E7C5-466B-ACA5-F28FB6B18EAD}" dt="2020-08-02T22:32:35.388" v="3783"/>
          <ac:cxnSpMkLst>
            <pc:docMk/>
            <pc:sldMk cId="2116215283" sldId="280"/>
            <ac:cxnSpMk id="106" creationId="{07C49E14-0B9A-48EB-A163-7E76BD175D63}"/>
          </ac:cxnSpMkLst>
        </pc:cxnChg>
        <pc:cxnChg chg="add mod">
          <ac:chgData name="MARIA DEL MAR ZAMORANO LOPEZ" userId="097cf9e1-82d2-49cc-90a4-6ebf540ba52d" providerId="ADAL" clId="{BF9DB89E-E7C5-466B-ACA5-F28FB6B18EAD}" dt="2020-08-02T22:32:35.388" v="3783"/>
          <ac:cxnSpMkLst>
            <pc:docMk/>
            <pc:sldMk cId="2116215283" sldId="280"/>
            <ac:cxnSpMk id="112" creationId="{186D4B31-41C7-4F88-A495-A19314933E27}"/>
          </ac:cxnSpMkLst>
        </pc:cxnChg>
        <pc:cxnChg chg="add mod">
          <ac:chgData name="MARIA DEL MAR ZAMORANO LOPEZ" userId="097cf9e1-82d2-49cc-90a4-6ebf540ba52d" providerId="ADAL" clId="{BF9DB89E-E7C5-466B-ACA5-F28FB6B18EAD}" dt="2020-08-02T22:32:35.388" v="3783"/>
          <ac:cxnSpMkLst>
            <pc:docMk/>
            <pc:sldMk cId="2116215283" sldId="280"/>
            <ac:cxnSpMk id="115" creationId="{DE6D4026-8FC1-4C67-9937-D8DF43BAC620}"/>
          </ac:cxnSpMkLst>
        </pc:cxnChg>
        <pc:cxnChg chg="add mod">
          <ac:chgData name="MARIA DEL MAR ZAMORANO LOPEZ" userId="097cf9e1-82d2-49cc-90a4-6ebf540ba52d" providerId="ADAL" clId="{BF9DB89E-E7C5-466B-ACA5-F28FB6B18EAD}" dt="2020-08-02T22:32:35.388" v="3783"/>
          <ac:cxnSpMkLst>
            <pc:docMk/>
            <pc:sldMk cId="2116215283" sldId="280"/>
            <ac:cxnSpMk id="116" creationId="{7C21B122-F9B7-4A29-A056-14142280D401}"/>
          </ac:cxnSpMkLst>
        </pc:cxnChg>
        <pc:cxnChg chg="add mod">
          <ac:chgData name="MARIA DEL MAR ZAMORANO LOPEZ" userId="097cf9e1-82d2-49cc-90a4-6ebf540ba52d" providerId="ADAL" clId="{BF9DB89E-E7C5-466B-ACA5-F28FB6B18EAD}" dt="2020-08-02T23:03:03.819" v="4559" actId="1038"/>
          <ac:cxnSpMkLst>
            <pc:docMk/>
            <pc:sldMk cId="2116215283" sldId="280"/>
            <ac:cxnSpMk id="139" creationId="{82496D62-4EAD-4DA9-88A8-F19C2441BB24}"/>
          </ac:cxnSpMkLst>
        </pc:cxnChg>
      </pc:sldChg>
    </pc:docChg>
  </pc:docChgLst>
  <pc:docChgLst>
    <pc:chgData name="MARIA DEL MAR ZAMORANO LOPEZ" userId="097cf9e1-82d2-49cc-90a4-6ebf540ba52d" providerId="ADAL" clId="{1BA71618-2B0C-425C-B98A-0D555B49EB85}"/>
    <pc:docChg chg="custSel modSld">
      <pc:chgData name="MARIA DEL MAR ZAMORANO LOPEZ" userId="097cf9e1-82d2-49cc-90a4-6ebf540ba52d" providerId="ADAL" clId="{1BA71618-2B0C-425C-B98A-0D555B49EB85}" dt="2023-03-08T14:11:21.041" v="36" actId="14100"/>
      <pc:docMkLst>
        <pc:docMk/>
      </pc:docMkLst>
      <pc:sldChg chg="modSp mod">
        <pc:chgData name="MARIA DEL MAR ZAMORANO LOPEZ" userId="097cf9e1-82d2-49cc-90a4-6ebf540ba52d" providerId="ADAL" clId="{1BA71618-2B0C-425C-B98A-0D555B49EB85}" dt="2023-03-08T14:11:21.041" v="36" actId="14100"/>
        <pc:sldMkLst>
          <pc:docMk/>
          <pc:sldMk cId="2029449206" sldId="272"/>
        </pc:sldMkLst>
        <pc:spChg chg="mod">
          <ac:chgData name="MARIA DEL MAR ZAMORANO LOPEZ" userId="097cf9e1-82d2-49cc-90a4-6ebf540ba52d" providerId="ADAL" clId="{1BA71618-2B0C-425C-B98A-0D555B49EB85}" dt="2023-03-08T14:11:21.041" v="36" actId="14100"/>
          <ac:spMkLst>
            <pc:docMk/>
            <pc:sldMk cId="2029449206" sldId="272"/>
            <ac:spMk id="19" creationId="{1BCBA42F-1A67-4B06-8BE7-FFFCD2323762}"/>
          </ac:spMkLst>
        </pc:spChg>
        <pc:picChg chg="mod">
          <ac:chgData name="MARIA DEL MAR ZAMORANO LOPEZ" userId="097cf9e1-82d2-49cc-90a4-6ebf540ba52d" providerId="ADAL" clId="{1BA71618-2B0C-425C-B98A-0D555B49EB85}" dt="2023-03-08T13:52:13.625" v="0" actId="1076"/>
          <ac:picMkLst>
            <pc:docMk/>
            <pc:sldMk cId="2029449206" sldId="272"/>
            <ac:picMk id="6" creationId="{AA22B0BA-8CFC-400C-8478-C34A3C310A24}"/>
          </ac:picMkLst>
        </pc:picChg>
      </pc:sldChg>
      <pc:sldChg chg="modSp mod">
        <pc:chgData name="MARIA DEL MAR ZAMORANO LOPEZ" userId="097cf9e1-82d2-49cc-90a4-6ebf540ba52d" providerId="ADAL" clId="{1BA71618-2B0C-425C-B98A-0D555B49EB85}" dt="2023-03-08T13:55:51.297" v="35" actId="1076"/>
        <pc:sldMkLst>
          <pc:docMk/>
          <pc:sldMk cId="2116215283" sldId="280"/>
        </pc:sldMkLst>
        <pc:graphicFrameChg chg="mod modGraphic">
          <ac:chgData name="MARIA DEL MAR ZAMORANO LOPEZ" userId="097cf9e1-82d2-49cc-90a4-6ebf540ba52d" providerId="ADAL" clId="{1BA71618-2B0C-425C-B98A-0D555B49EB85}" dt="2023-03-08T13:55:51.297" v="35" actId="1076"/>
          <ac:graphicFrameMkLst>
            <pc:docMk/>
            <pc:sldMk cId="2116215283" sldId="280"/>
            <ac:graphicFrameMk id="104" creationId="{D7DAA853-D6C1-455C-8E4E-4CC475FFAAC7}"/>
          </ac:graphicFrameMkLst>
        </pc:graphicFrameChg>
      </pc:sldChg>
    </pc:docChg>
  </pc:docChgLst>
  <pc:docChgLst>
    <pc:chgData name="MARIA DEL MAR ZAMORANO LOPEZ" userId="097cf9e1-82d2-49cc-90a4-6ebf540ba52d" providerId="ADAL" clId="{8BEE9711-9F3C-493D-9747-B0F9C19FA584}"/>
    <pc:docChg chg="undo custSel addSld modSld">
      <pc:chgData name="MARIA DEL MAR ZAMORANO LOPEZ" userId="097cf9e1-82d2-49cc-90a4-6ebf540ba52d" providerId="ADAL" clId="{8BEE9711-9F3C-493D-9747-B0F9C19FA584}" dt="2023-09-12T13:46:24.337" v="699" actId="14100"/>
      <pc:docMkLst>
        <pc:docMk/>
      </pc:docMkLst>
      <pc:sldChg chg="addSp delSp modSp new mod">
        <pc:chgData name="MARIA DEL MAR ZAMORANO LOPEZ" userId="097cf9e1-82d2-49cc-90a4-6ebf540ba52d" providerId="ADAL" clId="{8BEE9711-9F3C-493D-9747-B0F9C19FA584}" dt="2023-09-12T11:41:06.923" v="116" actId="14100"/>
        <pc:sldMkLst>
          <pc:docMk/>
          <pc:sldMk cId="3853578013" sldId="281"/>
        </pc:sldMkLst>
        <pc:spChg chg="mod">
          <ac:chgData name="MARIA DEL MAR ZAMORANO LOPEZ" userId="097cf9e1-82d2-49cc-90a4-6ebf540ba52d" providerId="ADAL" clId="{8BEE9711-9F3C-493D-9747-B0F9C19FA584}" dt="2023-09-12T11:35:11.973" v="41" actId="20577"/>
          <ac:spMkLst>
            <pc:docMk/>
            <pc:sldMk cId="3853578013" sldId="281"/>
            <ac:spMk id="2" creationId="{C7C641AE-8731-C925-4FF6-6B71744901AA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3" creationId="{218F5415-7B87-6B27-9190-A643D3B1A352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4" creationId="{E8FA7235-404E-85FB-3DA8-5051930699A9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5" creationId="{DBBBE5CC-384B-831A-464E-FDBA61E0143F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6" creationId="{03355615-BAED-6499-7391-F25EBEB9A3A9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9" creationId="{20EED9F0-9921-3D58-61BE-9120113A1BF4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11" creationId="{3A98F624-19A7-54A1-2460-94F8E2C5DAC4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13" creationId="{7C53F449-9947-0DB3-24F7-361BEA9B7A71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15" creationId="{0FDB5E7F-4245-AC27-2658-E65D1083C1D6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17" creationId="{E55A8099-8758-9207-E9C0-FA710DA566EC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18" creationId="{4C731F77-C2E5-0283-AE00-05BB28FC6E69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19" creationId="{724EFD84-9464-F99A-FA93-3FBFDE64166D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20" creationId="{39714530-3530-678C-9B9A-77C4556F7F94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22" creationId="{648C80FB-AE47-1F09-98C6-93A166576725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23" creationId="{917E9511-D36D-6EA8-E387-5863D21976BF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26" creationId="{72518CFB-6C67-8DA5-AFFA-44AF0EDE168C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27" creationId="{1EF23DD2-BF63-6716-0B5A-500A29CEC044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28" creationId="{EE138D50-5435-AEF5-7D72-F9B976A6CAD1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29" creationId="{E49ACF4B-6A7C-CCF2-39E2-775CFDC831D1}"/>
          </ac:spMkLst>
        </pc:spChg>
        <pc:spChg chg="add mod">
          <ac:chgData name="MARIA DEL MAR ZAMORANO LOPEZ" userId="097cf9e1-82d2-49cc-90a4-6ebf540ba52d" providerId="ADAL" clId="{8BEE9711-9F3C-493D-9747-B0F9C19FA584}" dt="2023-09-12T11:39:36.498" v="82" actId="1076"/>
          <ac:spMkLst>
            <pc:docMk/>
            <pc:sldMk cId="3853578013" sldId="281"/>
            <ac:spMk id="31" creationId="{D04B6B88-2A0D-9B4F-0AC8-47C70A5DD6E9}"/>
          </ac:spMkLst>
        </pc:spChg>
        <pc:spChg chg="add mod">
          <ac:chgData name="MARIA DEL MAR ZAMORANO LOPEZ" userId="097cf9e1-82d2-49cc-90a4-6ebf540ba52d" providerId="ADAL" clId="{8BEE9711-9F3C-493D-9747-B0F9C19FA584}" dt="2023-09-12T11:39:52.808" v="85" actId="1076"/>
          <ac:spMkLst>
            <pc:docMk/>
            <pc:sldMk cId="3853578013" sldId="281"/>
            <ac:spMk id="32" creationId="{DCBE2E57-1CDF-E993-471A-AF722AF26AD7}"/>
          </ac:spMkLst>
        </pc:spChg>
        <pc:spChg chg="add mod">
          <ac:chgData name="MARIA DEL MAR ZAMORANO LOPEZ" userId="097cf9e1-82d2-49cc-90a4-6ebf540ba52d" providerId="ADAL" clId="{8BEE9711-9F3C-493D-9747-B0F9C19FA584}" dt="2023-09-12T11:39:36.498" v="82" actId="1076"/>
          <ac:spMkLst>
            <pc:docMk/>
            <pc:sldMk cId="3853578013" sldId="281"/>
            <ac:spMk id="33" creationId="{943DA583-9085-7CF4-0AE3-940774851554}"/>
          </ac:spMkLst>
        </pc:spChg>
        <pc:spChg chg="add mod">
          <ac:chgData name="MARIA DEL MAR ZAMORANO LOPEZ" userId="097cf9e1-82d2-49cc-90a4-6ebf540ba52d" providerId="ADAL" clId="{8BEE9711-9F3C-493D-9747-B0F9C19FA584}" dt="2023-09-12T11:40:14.378" v="97" actId="1037"/>
          <ac:spMkLst>
            <pc:docMk/>
            <pc:sldMk cId="3853578013" sldId="281"/>
            <ac:spMk id="34" creationId="{2C75ACA7-8B17-F25B-9179-A00B561577A9}"/>
          </ac:spMkLst>
        </pc:spChg>
        <pc:spChg chg="add mod">
          <ac:chgData name="MARIA DEL MAR ZAMORANO LOPEZ" userId="097cf9e1-82d2-49cc-90a4-6ebf540ba52d" providerId="ADAL" clId="{8BEE9711-9F3C-493D-9747-B0F9C19FA584}" dt="2023-09-12T11:39:39.293" v="83" actId="14100"/>
          <ac:spMkLst>
            <pc:docMk/>
            <pc:sldMk cId="3853578013" sldId="281"/>
            <ac:spMk id="35" creationId="{575F57DD-462F-5DBD-FEC3-A2CAE91FAA97}"/>
          </ac:spMkLst>
        </pc:spChg>
        <pc:spChg chg="add mod">
          <ac:chgData name="MARIA DEL MAR ZAMORANO LOPEZ" userId="097cf9e1-82d2-49cc-90a4-6ebf540ba52d" providerId="ADAL" clId="{8BEE9711-9F3C-493D-9747-B0F9C19FA584}" dt="2023-09-12T11:39:36.498" v="82" actId="1076"/>
          <ac:spMkLst>
            <pc:docMk/>
            <pc:sldMk cId="3853578013" sldId="281"/>
            <ac:spMk id="37" creationId="{F5D05A37-D69E-9CCF-3A42-295D6D7FA530}"/>
          </ac:spMkLst>
        </pc:spChg>
        <pc:spChg chg="add mod">
          <ac:chgData name="MARIA DEL MAR ZAMORANO LOPEZ" userId="097cf9e1-82d2-49cc-90a4-6ebf540ba52d" providerId="ADAL" clId="{8BEE9711-9F3C-493D-9747-B0F9C19FA584}" dt="2023-09-12T11:39:36.498" v="82" actId="1076"/>
          <ac:spMkLst>
            <pc:docMk/>
            <pc:sldMk cId="3853578013" sldId="281"/>
            <ac:spMk id="38" creationId="{27B26F99-E3DE-CA84-3B96-FB45B89B8336}"/>
          </ac:spMkLst>
        </pc:spChg>
        <pc:spChg chg="add mod">
          <ac:chgData name="MARIA DEL MAR ZAMORANO LOPEZ" userId="097cf9e1-82d2-49cc-90a4-6ebf540ba52d" providerId="ADAL" clId="{8BEE9711-9F3C-493D-9747-B0F9C19FA584}" dt="2023-09-12T11:40:41.408" v="101" actId="115"/>
          <ac:spMkLst>
            <pc:docMk/>
            <pc:sldMk cId="3853578013" sldId="281"/>
            <ac:spMk id="42" creationId="{4229C2E5-FCAC-4A3B-AFB2-25D3E53038D5}"/>
          </ac:spMkLst>
        </pc:spChg>
        <pc:spChg chg="add mod">
          <ac:chgData name="MARIA DEL MAR ZAMORANO LOPEZ" userId="097cf9e1-82d2-49cc-90a4-6ebf540ba52d" providerId="ADAL" clId="{8BEE9711-9F3C-493D-9747-B0F9C19FA584}" dt="2023-09-12T11:40:07.344" v="94" actId="1035"/>
          <ac:spMkLst>
            <pc:docMk/>
            <pc:sldMk cId="3853578013" sldId="281"/>
            <ac:spMk id="43" creationId="{62E0F419-6EE4-BBAB-305F-8D74983140DA}"/>
          </ac:spMkLst>
        </pc:spChg>
        <pc:spChg chg="add mod">
          <ac:chgData name="MARIA DEL MAR ZAMORANO LOPEZ" userId="097cf9e1-82d2-49cc-90a4-6ebf540ba52d" providerId="ADAL" clId="{8BEE9711-9F3C-493D-9747-B0F9C19FA584}" dt="2023-09-12T11:40:07.344" v="94" actId="1035"/>
          <ac:spMkLst>
            <pc:docMk/>
            <pc:sldMk cId="3853578013" sldId="281"/>
            <ac:spMk id="44" creationId="{976745F7-A267-A714-2226-2AA79B8AE603}"/>
          </ac:spMkLst>
        </pc:spChg>
        <pc:spChg chg="add mod">
          <ac:chgData name="MARIA DEL MAR ZAMORANO LOPEZ" userId="097cf9e1-82d2-49cc-90a4-6ebf540ba52d" providerId="ADAL" clId="{8BEE9711-9F3C-493D-9747-B0F9C19FA584}" dt="2023-09-12T11:40:07.344" v="94" actId="1035"/>
          <ac:spMkLst>
            <pc:docMk/>
            <pc:sldMk cId="3853578013" sldId="281"/>
            <ac:spMk id="45" creationId="{E76D5FCC-1437-A6C2-86DD-52C6B2402C57}"/>
          </ac:spMkLst>
        </pc:spChg>
        <pc:spChg chg="add mod">
          <ac:chgData name="MARIA DEL MAR ZAMORANO LOPEZ" userId="097cf9e1-82d2-49cc-90a4-6ebf540ba52d" providerId="ADAL" clId="{8BEE9711-9F3C-493D-9747-B0F9C19FA584}" dt="2023-09-12T11:41:06.923" v="116" actId="14100"/>
          <ac:spMkLst>
            <pc:docMk/>
            <pc:sldMk cId="3853578013" sldId="281"/>
            <ac:spMk id="47" creationId="{01CC5C6D-DBC1-9A03-516A-BECB089BFF76}"/>
          </ac:spMkLst>
        </pc:spChg>
        <pc:cxnChg chg="add mod">
          <ac:chgData name="MARIA DEL MAR ZAMORANO LOPEZ" userId="097cf9e1-82d2-49cc-90a4-6ebf540ba52d" providerId="ADAL" clId="{8BEE9711-9F3C-493D-9747-B0F9C19FA584}" dt="2023-09-12T11:35:30.207" v="43" actId="1076"/>
          <ac:cxnSpMkLst>
            <pc:docMk/>
            <pc:sldMk cId="3853578013" sldId="281"/>
            <ac:cxnSpMk id="7" creationId="{CC212BC4-0A10-4060-8A5B-7D72A4E31CE3}"/>
          </ac:cxnSpMkLst>
        </pc:cxnChg>
        <pc:cxnChg chg="add mod">
          <ac:chgData name="MARIA DEL MAR ZAMORANO LOPEZ" userId="097cf9e1-82d2-49cc-90a4-6ebf540ba52d" providerId="ADAL" clId="{8BEE9711-9F3C-493D-9747-B0F9C19FA584}" dt="2023-09-12T11:35:30.207" v="43" actId="1076"/>
          <ac:cxnSpMkLst>
            <pc:docMk/>
            <pc:sldMk cId="3853578013" sldId="281"/>
            <ac:cxnSpMk id="8" creationId="{0A88874D-18C7-C245-E596-600D2D7F9FF0}"/>
          </ac:cxnSpMkLst>
        </pc:cxnChg>
        <pc:cxnChg chg="add mod">
          <ac:chgData name="MARIA DEL MAR ZAMORANO LOPEZ" userId="097cf9e1-82d2-49cc-90a4-6ebf540ba52d" providerId="ADAL" clId="{8BEE9711-9F3C-493D-9747-B0F9C19FA584}" dt="2023-09-12T11:35:30.207" v="43" actId="1076"/>
          <ac:cxnSpMkLst>
            <pc:docMk/>
            <pc:sldMk cId="3853578013" sldId="281"/>
            <ac:cxnSpMk id="10" creationId="{87FD83DE-1267-A699-344A-1D5EAB34DA27}"/>
          </ac:cxnSpMkLst>
        </pc:cxnChg>
        <pc:cxnChg chg="add mod">
          <ac:chgData name="MARIA DEL MAR ZAMORANO LOPEZ" userId="097cf9e1-82d2-49cc-90a4-6ebf540ba52d" providerId="ADAL" clId="{8BEE9711-9F3C-493D-9747-B0F9C19FA584}" dt="2023-09-12T11:35:30.207" v="43" actId="1076"/>
          <ac:cxnSpMkLst>
            <pc:docMk/>
            <pc:sldMk cId="3853578013" sldId="281"/>
            <ac:cxnSpMk id="12" creationId="{4D0BA3C4-D2E6-5074-7721-E811A92F570A}"/>
          </ac:cxnSpMkLst>
        </pc:cxnChg>
        <pc:cxnChg chg="add mod">
          <ac:chgData name="MARIA DEL MAR ZAMORANO LOPEZ" userId="097cf9e1-82d2-49cc-90a4-6ebf540ba52d" providerId="ADAL" clId="{8BEE9711-9F3C-493D-9747-B0F9C19FA584}" dt="2023-09-12T11:35:30.207" v="43" actId="1076"/>
          <ac:cxnSpMkLst>
            <pc:docMk/>
            <pc:sldMk cId="3853578013" sldId="281"/>
            <ac:cxnSpMk id="14" creationId="{EA6D2C09-26C3-DDA2-25C4-9CAA42FBA925}"/>
          </ac:cxnSpMkLst>
        </pc:cxnChg>
        <pc:cxnChg chg="add del mod">
          <ac:chgData name="MARIA DEL MAR ZAMORANO LOPEZ" userId="097cf9e1-82d2-49cc-90a4-6ebf540ba52d" providerId="ADAL" clId="{8BEE9711-9F3C-493D-9747-B0F9C19FA584}" dt="2023-09-12T11:35:50.003" v="47"/>
          <ac:cxnSpMkLst>
            <pc:docMk/>
            <pc:sldMk cId="3853578013" sldId="281"/>
            <ac:cxnSpMk id="16" creationId="{92D5531E-3222-DA01-9414-B70970E655C5}"/>
          </ac:cxnSpMkLst>
        </pc:cxnChg>
        <pc:cxnChg chg="add del mod">
          <ac:chgData name="MARIA DEL MAR ZAMORANO LOPEZ" userId="097cf9e1-82d2-49cc-90a4-6ebf540ba52d" providerId="ADAL" clId="{8BEE9711-9F3C-493D-9747-B0F9C19FA584}" dt="2023-09-12T11:35:50.003" v="47"/>
          <ac:cxnSpMkLst>
            <pc:docMk/>
            <pc:sldMk cId="3853578013" sldId="281"/>
            <ac:cxnSpMk id="21" creationId="{263CF1E8-A964-C0FA-6349-91FF7FB0CED0}"/>
          </ac:cxnSpMkLst>
        </pc:cxnChg>
        <pc:cxnChg chg="add del mod">
          <ac:chgData name="MARIA DEL MAR ZAMORANO LOPEZ" userId="097cf9e1-82d2-49cc-90a4-6ebf540ba52d" providerId="ADAL" clId="{8BEE9711-9F3C-493D-9747-B0F9C19FA584}" dt="2023-09-12T11:35:50.003" v="47"/>
          <ac:cxnSpMkLst>
            <pc:docMk/>
            <pc:sldMk cId="3853578013" sldId="281"/>
            <ac:cxnSpMk id="24" creationId="{F578867C-62BC-636C-8499-F0E0110B61F7}"/>
          </ac:cxnSpMkLst>
        </pc:cxnChg>
        <pc:cxnChg chg="add del mod">
          <ac:chgData name="MARIA DEL MAR ZAMORANO LOPEZ" userId="097cf9e1-82d2-49cc-90a4-6ebf540ba52d" providerId="ADAL" clId="{8BEE9711-9F3C-493D-9747-B0F9C19FA584}" dt="2023-09-12T11:35:50.003" v="47"/>
          <ac:cxnSpMkLst>
            <pc:docMk/>
            <pc:sldMk cId="3853578013" sldId="281"/>
            <ac:cxnSpMk id="25" creationId="{F62F342E-09D5-F7D8-0205-8AFEE59A51FE}"/>
          </ac:cxnSpMkLst>
        </pc:cxnChg>
        <pc:cxnChg chg="add mod">
          <ac:chgData name="MARIA DEL MAR ZAMORANO LOPEZ" userId="097cf9e1-82d2-49cc-90a4-6ebf540ba52d" providerId="ADAL" clId="{8BEE9711-9F3C-493D-9747-B0F9C19FA584}" dt="2023-09-12T11:39:36.498" v="82" actId="1076"/>
          <ac:cxnSpMkLst>
            <pc:docMk/>
            <pc:sldMk cId="3853578013" sldId="281"/>
            <ac:cxnSpMk id="30" creationId="{66297908-6E7B-6ED7-80A5-5B6618EEF7FE}"/>
          </ac:cxnSpMkLst>
        </pc:cxnChg>
        <pc:cxnChg chg="add mod">
          <ac:chgData name="MARIA DEL MAR ZAMORANO LOPEZ" userId="097cf9e1-82d2-49cc-90a4-6ebf540ba52d" providerId="ADAL" clId="{8BEE9711-9F3C-493D-9747-B0F9C19FA584}" dt="2023-09-12T11:39:36.498" v="82" actId="1076"/>
          <ac:cxnSpMkLst>
            <pc:docMk/>
            <pc:sldMk cId="3853578013" sldId="281"/>
            <ac:cxnSpMk id="36" creationId="{784A229B-4E4C-AB79-8321-E45E7C93B41D}"/>
          </ac:cxnSpMkLst>
        </pc:cxnChg>
        <pc:cxnChg chg="add mod">
          <ac:chgData name="MARIA DEL MAR ZAMORANO LOPEZ" userId="097cf9e1-82d2-49cc-90a4-6ebf540ba52d" providerId="ADAL" clId="{8BEE9711-9F3C-493D-9747-B0F9C19FA584}" dt="2023-09-12T11:39:36.498" v="82" actId="1076"/>
          <ac:cxnSpMkLst>
            <pc:docMk/>
            <pc:sldMk cId="3853578013" sldId="281"/>
            <ac:cxnSpMk id="39" creationId="{362C63B4-F2F1-A316-D828-F43213CCC024}"/>
          </ac:cxnSpMkLst>
        </pc:cxnChg>
        <pc:cxnChg chg="add mod">
          <ac:chgData name="MARIA DEL MAR ZAMORANO LOPEZ" userId="097cf9e1-82d2-49cc-90a4-6ebf540ba52d" providerId="ADAL" clId="{8BEE9711-9F3C-493D-9747-B0F9C19FA584}" dt="2023-09-12T11:39:56.328" v="86" actId="1076"/>
          <ac:cxnSpMkLst>
            <pc:docMk/>
            <pc:sldMk cId="3853578013" sldId="281"/>
            <ac:cxnSpMk id="40" creationId="{1FD03A01-014D-9318-2952-14B7743AEBFC}"/>
          </ac:cxnSpMkLst>
        </pc:cxnChg>
        <pc:cxnChg chg="add del mod">
          <ac:chgData name="MARIA DEL MAR ZAMORANO LOPEZ" userId="097cf9e1-82d2-49cc-90a4-6ebf540ba52d" providerId="ADAL" clId="{8BEE9711-9F3C-493D-9747-B0F9C19FA584}" dt="2023-09-12T11:36:16.589" v="51" actId="478"/>
          <ac:cxnSpMkLst>
            <pc:docMk/>
            <pc:sldMk cId="3853578013" sldId="281"/>
            <ac:cxnSpMk id="41" creationId="{DDFEF688-1CF1-BE7C-2179-03720C4DB560}"/>
          </ac:cxnSpMkLst>
        </pc:cxnChg>
      </pc:sldChg>
      <pc:sldChg chg="addSp delSp modSp new mod">
        <pc:chgData name="MARIA DEL MAR ZAMORANO LOPEZ" userId="097cf9e1-82d2-49cc-90a4-6ebf540ba52d" providerId="ADAL" clId="{8BEE9711-9F3C-493D-9747-B0F9C19FA584}" dt="2023-09-12T13:46:24.337" v="699" actId="14100"/>
        <pc:sldMkLst>
          <pc:docMk/>
          <pc:sldMk cId="1525321165" sldId="282"/>
        </pc:sldMkLst>
        <pc:spChg chg="mod">
          <ac:chgData name="MARIA DEL MAR ZAMORANO LOPEZ" userId="097cf9e1-82d2-49cc-90a4-6ebf540ba52d" providerId="ADAL" clId="{8BEE9711-9F3C-493D-9747-B0F9C19FA584}" dt="2023-09-12T12:13:47.368" v="128" actId="20577"/>
          <ac:spMkLst>
            <pc:docMk/>
            <pc:sldMk cId="1525321165" sldId="282"/>
            <ac:spMk id="2" creationId="{7B3A83BC-BF93-75A5-9867-9C1C9955465A}"/>
          </ac:spMkLst>
        </pc:spChg>
        <pc:spChg chg="del">
          <ac:chgData name="MARIA DEL MAR ZAMORANO LOPEZ" userId="097cf9e1-82d2-49cc-90a4-6ebf540ba52d" providerId="ADAL" clId="{8BEE9711-9F3C-493D-9747-B0F9C19FA584}" dt="2023-09-12T12:13:37.720" v="118" actId="478"/>
          <ac:spMkLst>
            <pc:docMk/>
            <pc:sldMk cId="1525321165" sldId="282"/>
            <ac:spMk id="3" creationId="{DCE7D0F3-0F15-D75A-8FA9-1C47AAC086B1}"/>
          </ac:spMkLst>
        </pc:spChg>
        <pc:spChg chg="add del">
          <ac:chgData name="MARIA DEL MAR ZAMORANO LOPEZ" userId="097cf9e1-82d2-49cc-90a4-6ebf540ba52d" providerId="ADAL" clId="{8BEE9711-9F3C-493D-9747-B0F9C19FA584}" dt="2023-09-12T12:13:43.119" v="120" actId="478"/>
          <ac:spMkLst>
            <pc:docMk/>
            <pc:sldMk cId="1525321165" sldId="282"/>
            <ac:spMk id="5" creationId="{AF3E4A2F-BE78-0ABC-2B1F-FEB823B606BF}"/>
          </ac:spMkLst>
        </pc:spChg>
        <pc:spChg chg="add del">
          <ac:chgData name="MARIA DEL MAR ZAMORANO LOPEZ" userId="097cf9e1-82d2-49cc-90a4-6ebf540ba52d" providerId="ADAL" clId="{8BEE9711-9F3C-493D-9747-B0F9C19FA584}" dt="2023-09-12T12:14:12.367" v="130" actId="478"/>
          <ac:spMkLst>
            <pc:docMk/>
            <pc:sldMk cId="1525321165" sldId="282"/>
            <ac:spMk id="7" creationId="{94CF4476-1DCA-D115-8D75-A1A17B5B3A4C}"/>
          </ac:spMkLst>
        </pc:spChg>
        <pc:spChg chg="add del mod">
          <ac:chgData name="MARIA DEL MAR ZAMORANO LOPEZ" userId="097cf9e1-82d2-49cc-90a4-6ebf540ba52d" providerId="ADAL" clId="{8BEE9711-9F3C-493D-9747-B0F9C19FA584}" dt="2023-09-12T12:23:25.755" v="176" actId="478"/>
          <ac:spMkLst>
            <pc:docMk/>
            <pc:sldMk cId="1525321165" sldId="282"/>
            <ac:spMk id="8" creationId="{DF44F597-9FDC-B6CC-09D5-FE0A78B19DD9}"/>
          </ac:spMkLst>
        </pc:spChg>
        <pc:spChg chg="add mod">
          <ac:chgData name="MARIA DEL MAR ZAMORANO LOPEZ" userId="097cf9e1-82d2-49cc-90a4-6ebf540ba52d" providerId="ADAL" clId="{8BEE9711-9F3C-493D-9747-B0F9C19FA584}" dt="2023-09-12T12:23:54.546" v="183" actId="164"/>
          <ac:spMkLst>
            <pc:docMk/>
            <pc:sldMk cId="1525321165" sldId="282"/>
            <ac:spMk id="9" creationId="{BCBD2DFA-8E0D-4B17-4E86-6D940FE27EBB}"/>
          </ac:spMkLst>
        </pc:spChg>
        <pc:spChg chg="add mod">
          <ac:chgData name="MARIA DEL MAR ZAMORANO LOPEZ" userId="097cf9e1-82d2-49cc-90a4-6ebf540ba52d" providerId="ADAL" clId="{8BEE9711-9F3C-493D-9747-B0F9C19FA584}" dt="2023-09-12T12:23:54.546" v="183" actId="164"/>
          <ac:spMkLst>
            <pc:docMk/>
            <pc:sldMk cId="1525321165" sldId="282"/>
            <ac:spMk id="10" creationId="{F01FC07E-0CED-1F82-CB8A-26BB5EF34B5D}"/>
          </ac:spMkLst>
        </pc:spChg>
        <pc:spChg chg="add mod">
          <ac:chgData name="MARIA DEL MAR ZAMORANO LOPEZ" userId="097cf9e1-82d2-49cc-90a4-6ebf540ba52d" providerId="ADAL" clId="{8BEE9711-9F3C-493D-9747-B0F9C19FA584}" dt="2023-09-12T12:49:32.590" v="494" actId="403"/>
          <ac:spMkLst>
            <pc:docMk/>
            <pc:sldMk cId="1525321165" sldId="282"/>
            <ac:spMk id="11" creationId="{CD08D296-83A2-08C0-83FC-55B3A37006DD}"/>
          </ac:spMkLst>
        </pc:spChg>
        <pc:spChg chg="mod">
          <ac:chgData name="MARIA DEL MAR ZAMORANO LOPEZ" userId="097cf9e1-82d2-49cc-90a4-6ebf540ba52d" providerId="ADAL" clId="{8BEE9711-9F3C-493D-9747-B0F9C19FA584}" dt="2023-09-12T12:24:13.059" v="191"/>
          <ac:spMkLst>
            <pc:docMk/>
            <pc:sldMk cId="1525321165" sldId="282"/>
            <ac:spMk id="14" creationId="{4E4966A0-FDF0-8473-E50B-A377D2E086F6}"/>
          </ac:spMkLst>
        </pc:spChg>
        <pc:spChg chg="mod">
          <ac:chgData name="MARIA DEL MAR ZAMORANO LOPEZ" userId="097cf9e1-82d2-49cc-90a4-6ebf540ba52d" providerId="ADAL" clId="{8BEE9711-9F3C-493D-9747-B0F9C19FA584}" dt="2023-09-12T12:24:13.059" v="191"/>
          <ac:spMkLst>
            <pc:docMk/>
            <pc:sldMk cId="1525321165" sldId="282"/>
            <ac:spMk id="15" creationId="{F26B7252-AA26-1DEA-53BD-ABCEE81FD09B}"/>
          </ac:spMkLst>
        </pc:spChg>
        <pc:spChg chg="mod">
          <ac:chgData name="MARIA DEL MAR ZAMORANO LOPEZ" userId="097cf9e1-82d2-49cc-90a4-6ebf540ba52d" providerId="ADAL" clId="{8BEE9711-9F3C-493D-9747-B0F9C19FA584}" dt="2023-09-12T12:49:36.074" v="496" actId="403"/>
          <ac:spMkLst>
            <pc:docMk/>
            <pc:sldMk cId="1525321165" sldId="282"/>
            <ac:spMk id="16" creationId="{40651830-4209-A2DA-0136-22602752D91B}"/>
          </ac:spMkLst>
        </pc:spChg>
        <pc:spChg chg="add mod">
          <ac:chgData name="MARIA DEL MAR ZAMORANO LOPEZ" userId="097cf9e1-82d2-49cc-90a4-6ebf540ba52d" providerId="ADAL" clId="{8BEE9711-9F3C-493D-9747-B0F9C19FA584}" dt="2023-09-12T13:46:24.337" v="699" actId="14100"/>
          <ac:spMkLst>
            <pc:docMk/>
            <pc:sldMk cId="1525321165" sldId="282"/>
            <ac:spMk id="17" creationId="{E0C32D67-F701-29D1-D45D-F14EAE17166F}"/>
          </ac:spMkLst>
        </pc:spChg>
        <pc:spChg chg="add mod">
          <ac:chgData name="MARIA DEL MAR ZAMORANO LOPEZ" userId="097cf9e1-82d2-49cc-90a4-6ebf540ba52d" providerId="ADAL" clId="{8BEE9711-9F3C-493D-9747-B0F9C19FA584}" dt="2023-09-12T13:46:07.315" v="697" actId="14100"/>
          <ac:spMkLst>
            <pc:docMk/>
            <pc:sldMk cId="1525321165" sldId="282"/>
            <ac:spMk id="18" creationId="{43697145-493A-E0A7-085B-CB96BAC7D7AF}"/>
          </ac:spMkLst>
        </pc:spChg>
        <pc:spChg chg="add mod">
          <ac:chgData name="MARIA DEL MAR ZAMORANO LOPEZ" userId="097cf9e1-82d2-49cc-90a4-6ebf540ba52d" providerId="ADAL" clId="{8BEE9711-9F3C-493D-9747-B0F9C19FA584}" dt="2023-09-12T13:45:42.161" v="692" actId="14100"/>
          <ac:spMkLst>
            <pc:docMk/>
            <pc:sldMk cId="1525321165" sldId="282"/>
            <ac:spMk id="19" creationId="{F45B288F-56A9-FFA4-3D07-78E5BF05FC15}"/>
          </ac:spMkLst>
        </pc:spChg>
        <pc:spChg chg="add mod">
          <ac:chgData name="MARIA DEL MAR ZAMORANO LOPEZ" userId="097cf9e1-82d2-49cc-90a4-6ebf540ba52d" providerId="ADAL" clId="{8BEE9711-9F3C-493D-9747-B0F9C19FA584}" dt="2023-09-12T13:46:14.404" v="698" actId="1076"/>
          <ac:spMkLst>
            <pc:docMk/>
            <pc:sldMk cId="1525321165" sldId="282"/>
            <ac:spMk id="20" creationId="{E5911BD1-BAB0-D312-0DBB-55AAA934B51E}"/>
          </ac:spMkLst>
        </pc:spChg>
        <pc:spChg chg="add mod">
          <ac:chgData name="MARIA DEL MAR ZAMORANO LOPEZ" userId="097cf9e1-82d2-49cc-90a4-6ebf540ba52d" providerId="ADAL" clId="{8BEE9711-9F3C-493D-9747-B0F9C19FA584}" dt="2023-09-12T13:45:29.285" v="690" actId="14100"/>
          <ac:spMkLst>
            <pc:docMk/>
            <pc:sldMk cId="1525321165" sldId="282"/>
            <ac:spMk id="21" creationId="{64472AA6-A2DE-A4C5-641A-32A944FC41DE}"/>
          </ac:spMkLst>
        </pc:spChg>
        <pc:spChg chg="mod">
          <ac:chgData name="MARIA DEL MAR ZAMORANO LOPEZ" userId="097cf9e1-82d2-49cc-90a4-6ebf540ba52d" providerId="ADAL" clId="{8BEE9711-9F3C-493D-9747-B0F9C19FA584}" dt="2023-09-12T12:26:29.476" v="305"/>
          <ac:spMkLst>
            <pc:docMk/>
            <pc:sldMk cId="1525321165" sldId="282"/>
            <ac:spMk id="23" creationId="{F408B592-19C2-7E7E-7DF8-CC0136C1E2B7}"/>
          </ac:spMkLst>
        </pc:spChg>
        <pc:spChg chg="mod">
          <ac:chgData name="MARIA DEL MAR ZAMORANO LOPEZ" userId="097cf9e1-82d2-49cc-90a4-6ebf540ba52d" providerId="ADAL" clId="{8BEE9711-9F3C-493D-9747-B0F9C19FA584}" dt="2023-09-12T12:26:29.476" v="305"/>
          <ac:spMkLst>
            <pc:docMk/>
            <pc:sldMk cId="1525321165" sldId="282"/>
            <ac:spMk id="24" creationId="{278D9CC9-56DD-FE59-7C43-4F3986A708C3}"/>
          </ac:spMkLst>
        </pc:spChg>
        <pc:spChg chg="mod">
          <ac:chgData name="MARIA DEL MAR ZAMORANO LOPEZ" userId="097cf9e1-82d2-49cc-90a4-6ebf540ba52d" providerId="ADAL" clId="{8BEE9711-9F3C-493D-9747-B0F9C19FA584}" dt="2023-09-12T12:49:47.675" v="501" actId="403"/>
          <ac:spMkLst>
            <pc:docMk/>
            <pc:sldMk cId="1525321165" sldId="282"/>
            <ac:spMk id="25" creationId="{B434612E-A13C-5EDA-9427-EC26ABBF9F4A}"/>
          </ac:spMkLst>
        </pc:spChg>
        <pc:spChg chg="add mod">
          <ac:chgData name="MARIA DEL MAR ZAMORANO LOPEZ" userId="097cf9e1-82d2-49cc-90a4-6ebf540ba52d" providerId="ADAL" clId="{8BEE9711-9F3C-493D-9747-B0F9C19FA584}" dt="2023-09-12T13:44:54.473" v="685" actId="14100"/>
          <ac:spMkLst>
            <pc:docMk/>
            <pc:sldMk cId="1525321165" sldId="282"/>
            <ac:spMk id="26" creationId="{331B8A85-7404-E98F-6692-D5F0ADB5A33D}"/>
          </ac:spMkLst>
        </pc:spChg>
        <pc:spChg chg="add mod">
          <ac:chgData name="MARIA DEL MAR ZAMORANO LOPEZ" userId="097cf9e1-82d2-49cc-90a4-6ebf540ba52d" providerId="ADAL" clId="{8BEE9711-9F3C-493D-9747-B0F9C19FA584}" dt="2023-09-12T13:44:41.650" v="682" actId="1036"/>
          <ac:spMkLst>
            <pc:docMk/>
            <pc:sldMk cId="1525321165" sldId="282"/>
            <ac:spMk id="27" creationId="{B4FA8AA2-1C73-FEB0-406F-FF1FDB971850}"/>
          </ac:spMkLst>
        </pc:spChg>
        <pc:spChg chg="add mod">
          <ac:chgData name="MARIA DEL MAR ZAMORANO LOPEZ" userId="097cf9e1-82d2-49cc-90a4-6ebf540ba52d" providerId="ADAL" clId="{8BEE9711-9F3C-493D-9747-B0F9C19FA584}" dt="2023-09-12T13:44:58.159" v="686" actId="1076"/>
          <ac:spMkLst>
            <pc:docMk/>
            <pc:sldMk cId="1525321165" sldId="282"/>
            <ac:spMk id="48" creationId="{32E3BC2D-8294-61CD-5766-843A7E0323AE}"/>
          </ac:spMkLst>
        </pc:spChg>
        <pc:spChg chg="add mod">
          <ac:chgData name="MARIA DEL MAR ZAMORANO LOPEZ" userId="097cf9e1-82d2-49cc-90a4-6ebf540ba52d" providerId="ADAL" clId="{8BEE9711-9F3C-493D-9747-B0F9C19FA584}" dt="2023-09-12T13:45:08.039" v="688" actId="1076"/>
          <ac:spMkLst>
            <pc:docMk/>
            <pc:sldMk cId="1525321165" sldId="282"/>
            <ac:spMk id="49" creationId="{EE91D787-E119-D33E-EE85-BE1D58AD913B}"/>
          </ac:spMkLst>
        </pc:spChg>
        <pc:spChg chg="add mod">
          <ac:chgData name="MARIA DEL MAR ZAMORANO LOPEZ" userId="097cf9e1-82d2-49cc-90a4-6ebf540ba52d" providerId="ADAL" clId="{8BEE9711-9F3C-493D-9747-B0F9C19FA584}" dt="2023-09-12T13:44:46.861" v="683" actId="1076"/>
          <ac:spMkLst>
            <pc:docMk/>
            <pc:sldMk cId="1525321165" sldId="282"/>
            <ac:spMk id="50" creationId="{0A16D90B-8488-FF91-0F95-D8F9285D74F9}"/>
          </ac:spMkLst>
        </pc:spChg>
        <pc:spChg chg="add mod">
          <ac:chgData name="MARIA DEL MAR ZAMORANO LOPEZ" userId="097cf9e1-82d2-49cc-90a4-6ebf540ba52d" providerId="ADAL" clId="{8BEE9711-9F3C-493D-9747-B0F9C19FA584}" dt="2023-09-12T13:44:36.421" v="666" actId="1076"/>
          <ac:spMkLst>
            <pc:docMk/>
            <pc:sldMk cId="1525321165" sldId="282"/>
            <ac:spMk id="51" creationId="{DDB76BF8-35BA-C2A4-5D3E-7771DE75A4B3}"/>
          </ac:spMkLst>
        </pc:spChg>
        <pc:spChg chg="add mod">
          <ac:chgData name="MARIA DEL MAR ZAMORANO LOPEZ" userId="097cf9e1-82d2-49cc-90a4-6ebf540ba52d" providerId="ADAL" clId="{8BEE9711-9F3C-493D-9747-B0F9C19FA584}" dt="2023-09-12T13:44:50.283" v="684" actId="1076"/>
          <ac:spMkLst>
            <pc:docMk/>
            <pc:sldMk cId="1525321165" sldId="282"/>
            <ac:spMk id="52" creationId="{C85ABF99-2047-2E1D-5374-C36E074006A3}"/>
          </ac:spMkLst>
        </pc:spChg>
        <pc:grpChg chg="add mod">
          <ac:chgData name="MARIA DEL MAR ZAMORANO LOPEZ" userId="097cf9e1-82d2-49cc-90a4-6ebf540ba52d" providerId="ADAL" clId="{8BEE9711-9F3C-493D-9747-B0F9C19FA584}" dt="2023-09-12T13:44:03.489" v="663" actId="14100"/>
          <ac:grpSpMkLst>
            <pc:docMk/>
            <pc:sldMk cId="1525321165" sldId="282"/>
            <ac:grpSpMk id="12" creationId="{AD7877C7-68BA-9986-95D1-8BC7DC91946C}"/>
          </ac:grpSpMkLst>
        </pc:grpChg>
        <pc:grpChg chg="add mod">
          <ac:chgData name="MARIA DEL MAR ZAMORANO LOPEZ" userId="097cf9e1-82d2-49cc-90a4-6ebf540ba52d" providerId="ADAL" clId="{8BEE9711-9F3C-493D-9747-B0F9C19FA584}" dt="2023-09-12T13:44:00.845" v="662" actId="14100"/>
          <ac:grpSpMkLst>
            <pc:docMk/>
            <pc:sldMk cId="1525321165" sldId="282"/>
            <ac:grpSpMk id="13" creationId="{F8FD99E2-B0D8-24B8-2415-3AE90E17C8E7}"/>
          </ac:grpSpMkLst>
        </pc:grpChg>
        <pc:grpChg chg="add mod">
          <ac:chgData name="MARIA DEL MAR ZAMORANO LOPEZ" userId="097cf9e1-82d2-49cc-90a4-6ebf540ba52d" providerId="ADAL" clId="{8BEE9711-9F3C-493D-9747-B0F9C19FA584}" dt="2023-09-12T13:44:12.425" v="664" actId="1076"/>
          <ac:grpSpMkLst>
            <pc:docMk/>
            <pc:sldMk cId="1525321165" sldId="282"/>
            <ac:grpSpMk id="22" creationId="{94261951-D637-B4AD-111E-667109FB87D9}"/>
          </ac:grpSpMkLst>
        </pc:grpChg>
        <pc:cxnChg chg="add mod">
          <ac:chgData name="MARIA DEL MAR ZAMORANO LOPEZ" userId="097cf9e1-82d2-49cc-90a4-6ebf540ba52d" providerId="ADAL" clId="{8BEE9711-9F3C-493D-9747-B0F9C19FA584}" dt="2023-09-12T13:46:07.315" v="697" actId="14100"/>
          <ac:cxnSpMkLst>
            <pc:docMk/>
            <pc:sldMk cId="1525321165" sldId="282"/>
            <ac:cxnSpMk id="29" creationId="{4627381B-DFE4-551C-5451-4D4F2F51E32B}"/>
          </ac:cxnSpMkLst>
        </pc:cxnChg>
        <pc:cxnChg chg="add mod">
          <ac:chgData name="MARIA DEL MAR ZAMORANO LOPEZ" userId="097cf9e1-82d2-49cc-90a4-6ebf540ba52d" providerId="ADAL" clId="{8BEE9711-9F3C-493D-9747-B0F9C19FA584}" dt="2023-09-12T13:45:42.161" v="692" actId="14100"/>
          <ac:cxnSpMkLst>
            <pc:docMk/>
            <pc:sldMk cId="1525321165" sldId="282"/>
            <ac:cxnSpMk id="31" creationId="{06A340A2-0954-0A9E-EB93-7D517E92AAFE}"/>
          </ac:cxnSpMkLst>
        </pc:cxnChg>
        <pc:cxnChg chg="add mod">
          <ac:chgData name="MARIA DEL MAR ZAMORANO LOPEZ" userId="097cf9e1-82d2-49cc-90a4-6ebf540ba52d" providerId="ADAL" clId="{8BEE9711-9F3C-493D-9747-B0F9C19FA584}" dt="2023-09-12T13:45:58.621" v="695" actId="14100"/>
          <ac:cxnSpMkLst>
            <pc:docMk/>
            <pc:sldMk cId="1525321165" sldId="282"/>
            <ac:cxnSpMk id="33" creationId="{53724132-E793-D817-6A02-F19FB76A547A}"/>
          </ac:cxnSpMkLst>
        </pc:cxnChg>
        <pc:cxnChg chg="add mod">
          <ac:chgData name="MARIA DEL MAR ZAMORANO LOPEZ" userId="097cf9e1-82d2-49cc-90a4-6ebf540ba52d" providerId="ADAL" clId="{8BEE9711-9F3C-493D-9747-B0F9C19FA584}" dt="2023-09-12T12:53:31.009" v="637" actId="14100"/>
          <ac:cxnSpMkLst>
            <pc:docMk/>
            <pc:sldMk cId="1525321165" sldId="282"/>
            <ac:cxnSpMk id="35" creationId="{BB6DDDC5-8475-454D-1244-3A160279891A}"/>
          </ac:cxnSpMkLst>
        </pc:cxnChg>
        <pc:cxnChg chg="add mod">
          <ac:chgData name="MARIA DEL MAR ZAMORANO LOPEZ" userId="097cf9e1-82d2-49cc-90a4-6ebf540ba52d" providerId="ADAL" clId="{8BEE9711-9F3C-493D-9747-B0F9C19FA584}" dt="2023-09-12T13:44:54.473" v="685" actId="14100"/>
          <ac:cxnSpMkLst>
            <pc:docMk/>
            <pc:sldMk cId="1525321165" sldId="282"/>
            <ac:cxnSpMk id="37" creationId="{3855C499-6C34-5F15-B17B-F4D4C12F54F5}"/>
          </ac:cxnSpMkLst>
        </pc:cxnChg>
        <pc:cxnChg chg="add mod">
          <ac:chgData name="MARIA DEL MAR ZAMORANO LOPEZ" userId="097cf9e1-82d2-49cc-90a4-6ebf540ba52d" providerId="ADAL" clId="{8BEE9711-9F3C-493D-9747-B0F9C19FA584}" dt="2023-09-12T13:44:41.650" v="682" actId="1036"/>
          <ac:cxnSpMkLst>
            <pc:docMk/>
            <pc:sldMk cId="1525321165" sldId="282"/>
            <ac:cxnSpMk id="40" creationId="{1B1A8A31-6DF7-A8CC-AD67-72296E7A1A09}"/>
          </ac:cxnSpMkLst>
        </pc:cxnChg>
        <pc:cxnChg chg="add mod">
          <ac:chgData name="MARIA DEL MAR ZAMORANO LOPEZ" userId="097cf9e1-82d2-49cc-90a4-6ebf540ba52d" providerId="ADAL" clId="{8BEE9711-9F3C-493D-9747-B0F9C19FA584}" dt="2023-09-12T13:44:41.650" v="682" actId="1036"/>
          <ac:cxnSpMkLst>
            <pc:docMk/>
            <pc:sldMk cId="1525321165" sldId="282"/>
            <ac:cxnSpMk id="46" creationId="{806E187A-9F98-8F74-B630-2979EA5D6D8A}"/>
          </ac:cxnSpMkLst>
        </pc:cxnChg>
        <pc:cxnChg chg="add mod">
          <ac:chgData name="MARIA DEL MAR ZAMORANO LOPEZ" userId="097cf9e1-82d2-49cc-90a4-6ebf540ba52d" providerId="ADAL" clId="{8BEE9711-9F3C-493D-9747-B0F9C19FA584}" dt="2023-09-12T13:46:07.315" v="697" actId="14100"/>
          <ac:cxnSpMkLst>
            <pc:docMk/>
            <pc:sldMk cId="1525321165" sldId="282"/>
            <ac:cxnSpMk id="54" creationId="{1936D7CB-D87F-324C-0FB9-8EF4397FA43B}"/>
          </ac:cxnSpMkLst>
        </pc:cxnChg>
      </pc:sldChg>
    </pc:docChg>
  </pc:docChgLst>
  <pc:docChgLst>
    <pc:chgData name="MARIA DEL MAR ZAMORANO LOPEZ" userId="097cf9e1-82d2-49cc-90a4-6ebf540ba52d" providerId="ADAL" clId="{A69641ED-5F43-40C8-B829-790E3E94D10E}"/>
    <pc:docChg chg="undo custSel addSld modSld">
      <pc:chgData name="MARIA DEL MAR ZAMORANO LOPEZ" userId="097cf9e1-82d2-49cc-90a4-6ebf540ba52d" providerId="ADAL" clId="{A69641ED-5F43-40C8-B829-790E3E94D10E}" dt="2024-01-23T11:33:47.519" v="617" actId="5736"/>
      <pc:docMkLst>
        <pc:docMk/>
      </pc:docMkLst>
      <pc:sldChg chg="modSp mod">
        <pc:chgData name="MARIA DEL MAR ZAMORANO LOPEZ" userId="097cf9e1-82d2-49cc-90a4-6ebf540ba52d" providerId="ADAL" clId="{A69641ED-5F43-40C8-B829-790E3E94D10E}" dt="2024-01-02T09:36:45.251" v="452" actId="13822"/>
        <pc:sldMkLst>
          <pc:docMk/>
          <pc:sldMk cId="320629968" sldId="279"/>
        </pc:sldMkLst>
        <pc:spChg chg="mod">
          <ac:chgData name="MARIA DEL MAR ZAMORANO LOPEZ" userId="097cf9e1-82d2-49cc-90a4-6ebf540ba52d" providerId="ADAL" clId="{A69641ED-5F43-40C8-B829-790E3E94D10E}" dt="2024-01-02T09:36:45.251" v="452" actId="13822"/>
          <ac:spMkLst>
            <pc:docMk/>
            <pc:sldMk cId="320629968" sldId="279"/>
            <ac:spMk id="129" creationId="{703A77E6-317D-4109-A679-A7537BEB0B73}"/>
          </ac:spMkLst>
        </pc:spChg>
        <pc:spChg chg="mod">
          <ac:chgData name="MARIA DEL MAR ZAMORANO LOPEZ" userId="097cf9e1-82d2-49cc-90a4-6ebf540ba52d" providerId="ADAL" clId="{A69641ED-5F43-40C8-B829-790E3E94D10E}" dt="2024-01-02T09:36:45.251" v="452" actId="13822"/>
          <ac:spMkLst>
            <pc:docMk/>
            <pc:sldMk cId="320629968" sldId="279"/>
            <ac:spMk id="130" creationId="{86E23508-7776-442C-BEBB-644DEC200ADB}"/>
          </ac:spMkLst>
        </pc:spChg>
        <pc:spChg chg="mod">
          <ac:chgData name="MARIA DEL MAR ZAMORANO LOPEZ" userId="097cf9e1-82d2-49cc-90a4-6ebf540ba52d" providerId="ADAL" clId="{A69641ED-5F43-40C8-B829-790E3E94D10E}" dt="2024-01-02T09:36:45.251" v="452" actId="13822"/>
          <ac:spMkLst>
            <pc:docMk/>
            <pc:sldMk cId="320629968" sldId="279"/>
            <ac:spMk id="131" creationId="{3B182474-6636-4B20-A1D0-ED7F61EF575E}"/>
          </ac:spMkLst>
        </pc:spChg>
        <pc:spChg chg="mod">
          <ac:chgData name="MARIA DEL MAR ZAMORANO LOPEZ" userId="097cf9e1-82d2-49cc-90a4-6ebf540ba52d" providerId="ADAL" clId="{A69641ED-5F43-40C8-B829-790E3E94D10E}" dt="2024-01-02T09:36:45.251" v="452" actId="13822"/>
          <ac:spMkLst>
            <pc:docMk/>
            <pc:sldMk cId="320629968" sldId="279"/>
            <ac:spMk id="136" creationId="{17827A53-C196-4636-8CAF-8A935895D7F8}"/>
          </ac:spMkLst>
        </pc:spChg>
        <pc:cxnChg chg="mod">
          <ac:chgData name="MARIA DEL MAR ZAMORANO LOPEZ" userId="097cf9e1-82d2-49cc-90a4-6ebf540ba52d" providerId="ADAL" clId="{A69641ED-5F43-40C8-B829-790E3E94D10E}" dt="2024-01-02T09:36:45.251" v="452" actId="13822"/>
          <ac:cxnSpMkLst>
            <pc:docMk/>
            <pc:sldMk cId="320629968" sldId="279"/>
            <ac:cxnSpMk id="133" creationId="{5E02E32A-4B14-4620-BC53-4359F2919BD3}"/>
          </ac:cxnSpMkLst>
        </pc:cxnChg>
        <pc:cxnChg chg="mod">
          <ac:chgData name="MARIA DEL MAR ZAMORANO LOPEZ" userId="097cf9e1-82d2-49cc-90a4-6ebf540ba52d" providerId="ADAL" clId="{A69641ED-5F43-40C8-B829-790E3E94D10E}" dt="2024-01-02T09:36:45.251" v="452" actId="13822"/>
          <ac:cxnSpMkLst>
            <pc:docMk/>
            <pc:sldMk cId="320629968" sldId="279"/>
            <ac:cxnSpMk id="134" creationId="{3D6B811E-8DA2-4915-A539-3168D47A3413}"/>
          </ac:cxnSpMkLst>
        </pc:cxnChg>
        <pc:cxnChg chg="mod">
          <ac:chgData name="MARIA DEL MAR ZAMORANO LOPEZ" userId="097cf9e1-82d2-49cc-90a4-6ebf540ba52d" providerId="ADAL" clId="{A69641ED-5F43-40C8-B829-790E3E94D10E}" dt="2024-01-02T09:36:45.251" v="452" actId="13822"/>
          <ac:cxnSpMkLst>
            <pc:docMk/>
            <pc:sldMk cId="320629968" sldId="279"/>
            <ac:cxnSpMk id="135" creationId="{C9886EA7-CB08-4749-9534-F205BFFB8B46}"/>
          </ac:cxnSpMkLst>
        </pc:cxnChg>
        <pc:cxnChg chg="mod">
          <ac:chgData name="MARIA DEL MAR ZAMORANO LOPEZ" userId="097cf9e1-82d2-49cc-90a4-6ebf540ba52d" providerId="ADAL" clId="{A69641ED-5F43-40C8-B829-790E3E94D10E}" dt="2024-01-02T09:36:45.251" v="452" actId="13822"/>
          <ac:cxnSpMkLst>
            <pc:docMk/>
            <pc:sldMk cId="320629968" sldId="279"/>
            <ac:cxnSpMk id="137" creationId="{0E868955-567B-4138-9AD3-FC6E48F81B33}"/>
          </ac:cxnSpMkLst>
        </pc:cxnChg>
      </pc:sldChg>
      <pc:sldChg chg="addSp modSp mod">
        <pc:chgData name="MARIA DEL MAR ZAMORANO LOPEZ" userId="097cf9e1-82d2-49cc-90a4-6ebf540ba52d" providerId="ADAL" clId="{A69641ED-5F43-40C8-B829-790E3E94D10E}" dt="2024-01-23T11:02:01.367" v="582" actId="20577"/>
        <pc:sldMkLst>
          <pc:docMk/>
          <pc:sldMk cId="3853578013" sldId="281"/>
        </pc:sldMkLst>
        <pc:spChg chg="add mod">
          <ac:chgData name="MARIA DEL MAR ZAMORANO LOPEZ" userId="097cf9e1-82d2-49cc-90a4-6ebf540ba52d" providerId="ADAL" clId="{A69641ED-5F43-40C8-B829-790E3E94D10E}" dt="2024-01-23T11:01:49.171" v="574" actId="1076"/>
          <ac:spMkLst>
            <pc:docMk/>
            <pc:sldMk cId="3853578013" sldId="281"/>
            <ac:spMk id="16" creationId="{0C816844-29E6-E2FC-EB37-130C50110903}"/>
          </ac:spMkLst>
        </pc:spChg>
        <pc:spChg chg="add mod">
          <ac:chgData name="MARIA DEL MAR ZAMORANO LOPEZ" userId="097cf9e1-82d2-49cc-90a4-6ebf540ba52d" providerId="ADAL" clId="{A69641ED-5F43-40C8-B829-790E3E94D10E}" dt="2024-01-23T11:02:01.367" v="582" actId="20577"/>
          <ac:spMkLst>
            <pc:docMk/>
            <pc:sldMk cId="3853578013" sldId="281"/>
            <ac:spMk id="17" creationId="{7667EE56-B9E5-B65D-999F-5A37510D78DA}"/>
          </ac:spMkLst>
        </pc:spChg>
      </pc:sldChg>
      <pc:sldChg chg="addSp delSp modSp mod">
        <pc:chgData name="MARIA DEL MAR ZAMORANO LOPEZ" userId="097cf9e1-82d2-49cc-90a4-6ebf540ba52d" providerId="ADAL" clId="{A69641ED-5F43-40C8-B829-790E3E94D10E}" dt="2024-01-22T12:23:43.116" v="562" actId="1076"/>
        <pc:sldMkLst>
          <pc:docMk/>
          <pc:sldMk cId="1525321165" sldId="282"/>
        </pc:sldMkLst>
        <pc:spChg chg="mod">
          <ac:chgData name="MARIA DEL MAR ZAMORANO LOPEZ" userId="097cf9e1-82d2-49cc-90a4-6ebf540ba52d" providerId="ADAL" clId="{A69641ED-5F43-40C8-B829-790E3E94D10E}" dt="2024-01-22T12:23:43.116" v="562" actId="1076"/>
          <ac:spMkLst>
            <pc:docMk/>
            <pc:sldMk cId="1525321165" sldId="282"/>
            <ac:spMk id="2" creationId="{7B3A83BC-BF93-75A5-9867-9C1C9955465A}"/>
          </ac:spMkLst>
        </pc:spChg>
        <pc:spChg chg="add mod">
          <ac:chgData name="MARIA DEL MAR ZAMORANO LOPEZ" userId="097cf9e1-82d2-49cc-90a4-6ebf540ba52d" providerId="ADAL" clId="{A69641ED-5F43-40C8-B829-790E3E94D10E}" dt="2024-01-22T12:23:25.413" v="559" actId="1076"/>
          <ac:spMkLst>
            <pc:docMk/>
            <pc:sldMk cId="1525321165" sldId="282"/>
            <ac:spMk id="3" creationId="{9CAC709C-E542-6F6A-F0F1-A0918DF6A238}"/>
          </ac:spMkLst>
        </pc:spChg>
        <pc:spChg chg="add mod">
          <ac:chgData name="MARIA DEL MAR ZAMORANO LOPEZ" userId="097cf9e1-82d2-49cc-90a4-6ebf540ba52d" providerId="ADAL" clId="{A69641ED-5F43-40C8-B829-790E3E94D10E}" dt="2024-01-22T12:23:31.857" v="560" actId="1076"/>
          <ac:spMkLst>
            <pc:docMk/>
            <pc:sldMk cId="1525321165" sldId="282"/>
            <ac:spMk id="4" creationId="{7C7015ED-595F-6CFD-D1BE-9B9ED2FCF4B2}"/>
          </ac:spMkLst>
        </pc:spChg>
        <pc:spChg chg="add mod">
          <ac:chgData name="MARIA DEL MAR ZAMORANO LOPEZ" userId="097cf9e1-82d2-49cc-90a4-6ebf540ba52d" providerId="ADAL" clId="{A69641ED-5F43-40C8-B829-790E3E94D10E}" dt="2024-01-22T12:22:11.063" v="548" actId="1076"/>
          <ac:spMkLst>
            <pc:docMk/>
            <pc:sldMk cId="1525321165" sldId="282"/>
            <ac:spMk id="5" creationId="{0F1064B6-4FB1-DA0B-6CC6-4F89F0446842}"/>
          </ac:spMkLst>
        </pc:spChg>
        <pc:spChg chg="add mod">
          <ac:chgData name="MARIA DEL MAR ZAMORANO LOPEZ" userId="097cf9e1-82d2-49cc-90a4-6ebf540ba52d" providerId="ADAL" clId="{A69641ED-5F43-40C8-B829-790E3E94D10E}" dt="2024-01-22T12:22:11.063" v="548" actId="1076"/>
          <ac:spMkLst>
            <pc:docMk/>
            <pc:sldMk cId="1525321165" sldId="282"/>
            <ac:spMk id="6" creationId="{D28AB6A3-1D9F-8348-11B6-279BE3EB5DB7}"/>
          </ac:spMkLst>
        </pc:spChg>
        <pc:spChg chg="add mod">
          <ac:chgData name="MARIA DEL MAR ZAMORANO LOPEZ" userId="097cf9e1-82d2-49cc-90a4-6ebf540ba52d" providerId="ADAL" clId="{A69641ED-5F43-40C8-B829-790E3E94D10E}" dt="2024-01-22T12:22:11.063" v="548" actId="1076"/>
          <ac:spMkLst>
            <pc:docMk/>
            <pc:sldMk cId="1525321165" sldId="282"/>
            <ac:spMk id="7" creationId="{EF20B1CC-E64B-3DFD-7517-DF8DD9622ADE}"/>
          </ac:spMkLst>
        </pc:spChg>
        <pc:spChg chg="add mod">
          <ac:chgData name="MARIA DEL MAR ZAMORANO LOPEZ" userId="097cf9e1-82d2-49cc-90a4-6ebf540ba52d" providerId="ADAL" clId="{A69641ED-5F43-40C8-B829-790E3E94D10E}" dt="2024-01-22T12:23:08.017" v="557" actId="1076"/>
          <ac:spMkLst>
            <pc:docMk/>
            <pc:sldMk cId="1525321165" sldId="282"/>
            <ac:spMk id="8" creationId="{C7460EB9-F1F4-6E54-BA44-ED3F84196F81}"/>
          </ac:spMkLst>
        </pc:spChg>
        <pc:spChg chg="mod">
          <ac:chgData name="MARIA DEL MAR ZAMORANO LOPEZ" userId="097cf9e1-82d2-49cc-90a4-6ebf540ba52d" providerId="ADAL" clId="{A69641ED-5F43-40C8-B829-790E3E94D10E}" dt="2024-01-22T12:21:05.722" v="534" actId="404"/>
          <ac:spMkLst>
            <pc:docMk/>
            <pc:sldMk cId="1525321165" sldId="282"/>
            <ac:spMk id="18" creationId="{43697145-493A-E0A7-085B-CB96BAC7D7AF}"/>
          </ac:spMkLst>
        </pc:spChg>
        <pc:grpChg chg="del">
          <ac:chgData name="MARIA DEL MAR ZAMORANO LOPEZ" userId="097cf9e1-82d2-49cc-90a4-6ebf540ba52d" providerId="ADAL" clId="{A69641ED-5F43-40C8-B829-790E3E94D10E}" dt="2024-01-22T12:18:35.796" v="494" actId="478"/>
          <ac:grpSpMkLst>
            <pc:docMk/>
            <pc:sldMk cId="1525321165" sldId="282"/>
            <ac:grpSpMk id="12" creationId="{AD7877C7-68BA-9986-95D1-8BC7DC91946C}"/>
          </ac:grpSpMkLst>
        </pc:grpChg>
        <pc:grpChg chg="del">
          <ac:chgData name="MARIA DEL MAR ZAMORANO LOPEZ" userId="097cf9e1-82d2-49cc-90a4-6ebf540ba52d" providerId="ADAL" clId="{A69641ED-5F43-40C8-B829-790E3E94D10E}" dt="2024-01-22T12:18:35.003" v="493" actId="478"/>
          <ac:grpSpMkLst>
            <pc:docMk/>
            <pc:sldMk cId="1525321165" sldId="282"/>
            <ac:grpSpMk id="13" creationId="{F8FD99E2-B0D8-24B8-2415-3AE90E17C8E7}"/>
          </ac:grpSpMkLst>
        </pc:grpChg>
        <pc:grpChg chg="del">
          <ac:chgData name="MARIA DEL MAR ZAMORANO LOPEZ" userId="097cf9e1-82d2-49cc-90a4-6ebf540ba52d" providerId="ADAL" clId="{A69641ED-5F43-40C8-B829-790E3E94D10E}" dt="2024-01-22T12:18:36.930" v="495" actId="478"/>
          <ac:grpSpMkLst>
            <pc:docMk/>
            <pc:sldMk cId="1525321165" sldId="282"/>
            <ac:grpSpMk id="22" creationId="{94261951-D637-B4AD-111E-667109FB87D9}"/>
          </ac:grpSpMkLst>
        </pc:grpChg>
        <pc:cxnChg chg="mod">
          <ac:chgData name="MARIA DEL MAR ZAMORANO LOPEZ" userId="097cf9e1-82d2-49cc-90a4-6ebf540ba52d" providerId="ADAL" clId="{A69641ED-5F43-40C8-B829-790E3E94D10E}" dt="2024-01-22T12:23:08.017" v="557" actId="1076"/>
          <ac:cxnSpMkLst>
            <pc:docMk/>
            <pc:sldMk cId="1525321165" sldId="282"/>
            <ac:cxnSpMk id="40" creationId="{1B1A8A31-6DF7-A8CC-AD67-72296E7A1A09}"/>
          </ac:cxnSpMkLst>
        </pc:cxnChg>
      </pc:sldChg>
      <pc:sldChg chg="addSp delSp modSp new mod">
        <pc:chgData name="MARIA DEL MAR ZAMORANO LOPEZ" userId="097cf9e1-82d2-49cc-90a4-6ebf540ba52d" providerId="ADAL" clId="{A69641ED-5F43-40C8-B829-790E3E94D10E}" dt="2024-01-03T08:38:02.491" v="465" actId="20577"/>
        <pc:sldMkLst>
          <pc:docMk/>
          <pc:sldMk cId="1591794032" sldId="283"/>
        </pc:sldMkLst>
        <pc:spChg chg="mod">
          <ac:chgData name="MARIA DEL MAR ZAMORANO LOPEZ" userId="097cf9e1-82d2-49cc-90a4-6ebf540ba52d" providerId="ADAL" clId="{A69641ED-5F43-40C8-B829-790E3E94D10E}" dt="2023-12-20T11:03:00.805" v="158" actId="1076"/>
          <ac:spMkLst>
            <pc:docMk/>
            <pc:sldMk cId="1591794032" sldId="283"/>
            <ac:spMk id="2" creationId="{B046A8AF-E874-90AA-B107-50641325D8A6}"/>
          </ac:spMkLst>
        </pc:spChg>
        <pc:spChg chg="add mod">
          <ac:chgData name="MARIA DEL MAR ZAMORANO LOPEZ" userId="097cf9e1-82d2-49cc-90a4-6ebf540ba52d" providerId="ADAL" clId="{A69641ED-5F43-40C8-B829-790E3E94D10E}" dt="2023-12-20T11:21:30.060" v="429" actId="14100"/>
          <ac:spMkLst>
            <pc:docMk/>
            <pc:sldMk cId="1591794032" sldId="283"/>
            <ac:spMk id="3" creationId="{43486BC8-5D5E-0282-08D6-7F1145C97471}"/>
          </ac:spMkLst>
        </pc:spChg>
        <pc:spChg chg="del">
          <ac:chgData name="MARIA DEL MAR ZAMORANO LOPEZ" userId="097cf9e1-82d2-49cc-90a4-6ebf540ba52d" providerId="ADAL" clId="{A69641ED-5F43-40C8-B829-790E3E94D10E}" dt="2023-12-11T10:14:01.659" v="30" actId="478"/>
          <ac:spMkLst>
            <pc:docMk/>
            <pc:sldMk cId="1591794032" sldId="283"/>
            <ac:spMk id="3" creationId="{4F8E08AE-1984-C608-0EE3-DF5D7A4DA77A}"/>
          </ac:spMkLst>
        </pc:spChg>
        <pc:spChg chg="add mod">
          <ac:chgData name="MARIA DEL MAR ZAMORANO LOPEZ" userId="097cf9e1-82d2-49cc-90a4-6ebf540ba52d" providerId="ADAL" clId="{A69641ED-5F43-40C8-B829-790E3E94D10E}" dt="2023-12-20T11:21:18.722" v="426" actId="1037"/>
          <ac:spMkLst>
            <pc:docMk/>
            <pc:sldMk cId="1591794032" sldId="283"/>
            <ac:spMk id="4" creationId="{4CC66A8D-F2E0-AF03-68A0-DC2F9B0D0122}"/>
          </ac:spMkLst>
        </pc:spChg>
        <pc:spChg chg="add mod">
          <ac:chgData name="MARIA DEL MAR ZAMORANO LOPEZ" userId="097cf9e1-82d2-49cc-90a4-6ebf540ba52d" providerId="ADAL" clId="{A69641ED-5F43-40C8-B829-790E3E94D10E}" dt="2023-12-20T11:21:18.722" v="426" actId="1037"/>
          <ac:spMkLst>
            <pc:docMk/>
            <pc:sldMk cId="1591794032" sldId="283"/>
            <ac:spMk id="5" creationId="{FED9C4B3-CD96-A357-BCF3-EC9178F038B7}"/>
          </ac:spMkLst>
        </pc:spChg>
        <pc:spChg chg="add mod">
          <ac:chgData name="MARIA DEL MAR ZAMORANO LOPEZ" userId="097cf9e1-82d2-49cc-90a4-6ebf540ba52d" providerId="ADAL" clId="{A69641ED-5F43-40C8-B829-790E3E94D10E}" dt="2023-12-20T11:21:18.722" v="426" actId="1037"/>
          <ac:spMkLst>
            <pc:docMk/>
            <pc:sldMk cId="1591794032" sldId="283"/>
            <ac:spMk id="6" creationId="{0DC57869-88A0-9CB7-A5D5-A4A4DD6B2FDC}"/>
          </ac:spMkLst>
        </pc:spChg>
        <pc:spChg chg="add mod">
          <ac:chgData name="MARIA DEL MAR ZAMORANO LOPEZ" userId="097cf9e1-82d2-49cc-90a4-6ebf540ba52d" providerId="ADAL" clId="{A69641ED-5F43-40C8-B829-790E3E94D10E}" dt="2023-12-20T11:21:18.722" v="426" actId="1037"/>
          <ac:spMkLst>
            <pc:docMk/>
            <pc:sldMk cId="1591794032" sldId="283"/>
            <ac:spMk id="7" creationId="{4E9C281F-08CE-0F47-16B2-838141E40824}"/>
          </ac:spMkLst>
        </pc:spChg>
        <pc:spChg chg="add mod">
          <ac:chgData name="MARIA DEL MAR ZAMORANO LOPEZ" userId="097cf9e1-82d2-49cc-90a4-6ebf540ba52d" providerId="ADAL" clId="{A69641ED-5F43-40C8-B829-790E3E94D10E}" dt="2023-12-20T11:21:18.722" v="426" actId="1037"/>
          <ac:spMkLst>
            <pc:docMk/>
            <pc:sldMk cId="1591794032" sldId="283"/>
            <ac:spMk id="8" creationId="{4B37EDAC-6428-E462-C384-22DEDC2B9420}"/>
          </ac:spMkLst>
        </pc:spChg>
        <pc:spChg chg="add mod">
          <ac:chgData name="MARIA DEL MAR ZAMORANO LOPEZ" userId="097cf9e1-82d2-49cc-90a4-6ebf540ba52d" providerId="ADAL" clId="{A69641ED-5F43-40C8-B829-790E3E94D10E}" dt="2023-12-20T11:21:18.722" v="426" actId="1037"/>
          <ac:spMkLst>
            <pc:docMk/>
            <pc:sldMk cId="1591794032" sldId="283"/>
            <ac:spMk id="9" creationId="{E63CED8E-0817-21E0-39E8-2D719AF6B4D6}"/>
          </ac:spMkLst>
        </pc:spChg>
        <pc:spChg chg="add mod">
          <ac:chgData name="MARIA DEL MAR ZAMORANO LOPEZ" userId="097cf9e1-82d2-49cc-90a4-6ebf540ba52d" providerId="ADAL" clId="{A69641ED-5F43-40C8-B829-790E3E94D10E}" dt="2023-12-20T11:14:01.500" v="320" actId="255"/>
          <ac:spMkLst>
            <pc:docMk/>
            <pc:sldMk cId="1591794032" sldId="283"/>
            <ac:spMk id="10" creationId="{BFF465CA-BD70-E547-4641-00BFCEB3611D}"/>
          </ac:spMkLst>
        </pc:spChg>
        <pc:spChg chg="add mod">
          <ac:chgData name="MARIA DEL MAR ZAMORANO LOPEZ" userId="097cf9e1-82d2-49cc-90a4-6ebf540ba52d" providerId="ADAL" clId="{A69641ED-5F43-40C8-B829-790E3E94D10E}" dt="2023-12-20T11:21:24.041" v="427" actId="14100"/>
          <ac:spMkLst>
            <pc:docMk/>
            <pc:sldMk cId="1591794032" sldId="283"/>
            <ac:spMk id="11" creationId="{2BDCB094-A20B-AFCE-A813-16F6FB02387F}"/>
          </ac:spMkLst>
        </pc:spChg>
        <pc:spChg chg="add mod">
          <ac:chgData name="MARIA DEL MAR ZAMORANO LOPEZ" userId="097cf9e1-82d2-49cc-90a4-6ebf540ba52d" providerId="ADAL" clId="{A69641ED-5F43-40C8-B829-790E3E94D10E}" dt="2023-12-20T11:21:26.579" v="428" actId="14100"/>
          <ac:spMkLst>
            <pc:docMk/>
            <pc:sldMk cId="1591794032" sldId="283"/>
            <ac:spMk id="12" creationId="{BB94EA18-D416-5800-26E6-7A6435701B05}"/>
          </ac:spMkLst>
        </pc:spChg>
        <pc:spChg chg="add mod">
          <ac:chgData name="MARIA DEL MAR ZAMORANO LOPEZ" userId="097cf9e1-82d2-49cc-90a4-6ebf540ba52d" providerId="ADAL" clId="{A69641ED-5F43-40C8-B829-790E3E94D10E}" dt="2023-12-20T11:21:18.722" v="426" actId="1037"/>
          <ac:spMkLst>
            <pc:docMk/>
            <pc:sldMk cId="1591794032" sldId="283"/>
            <ac:spMk id="13" creationId="{87534B23-9C67-D603-C18F-DD5FBF06AED5}"/>
          </ac:spMkLst>
        </pc:spChg>
        <pc:spChg chg="add mod">
          <ac:chgData name="MARIA DEL MAR ZAMORANO LOPEZ" userId="097cf9e1-82d2-49cc-90a4-6ebf540ba52d" providerId="ADAL" clId="{A69641ED-5F43-40C8-B829-790E3E94D10E}" dt="2024-01-03T08:37:59.713" v="463" actId="20577"/>
          <ac:spMkLst>
            <pc:docMk/>
            <pc:sldMk cId="1591794032" sldId="283"/>
            <ac:spMk id="14" creationId="{D3F605ED-A8F3-0954-C978-8F5C14382B03}"/>
          </ac:spMkLst>
        </pc:spChg>
        <pc:spChg chg="add mod">
          <ac:chgData name="MARIA DEL MAR ZAMORANO LOPEZ" userId="097cf9e1-82d2-49cc-90a4-6ebf540ba52d" providerId="ADAL" clId="{A69641ED-5F43-40C8-B829-790E3E94D10E}" dt="2024-01-03T08:38:02.491" v="465" actId="20577"/>
          <ac:spMkLst>
            <pc:docMk/>
            <pc:sldMk cId="1591794032" sldId="283"/>
            <ac:spMk id="15" creationId="{E8BE9684-812F-DA3F-512E-71B111FA3ED4}"/>
          </ac:spMkLst>
        </pc:sp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17" creationId="{61DBAC21-69FD-0A67-114D-AC08DAA09E27}"/>
          </ac:cxnSpMkLst>
        </pc:cxnChg>
        <pc:cxnChg chg="add mod">
          <ac:chgData name="MARIA DEL MAR ZAMORANO LOPEZ" userId="097cf9e1-82d2-49cc-90a4-6ebf540ba52d" providerId="ADAL" clId="{A69641ED-5F43-40C8-B829-790E3E94D10E}" dt="2023-12-20T11:17:23.720" v="359" actId="14100"/>
          <ac:cxnSpMkLst>
            <pc:docMk/>
            <pc:sldMk cId="1591794032" sldId="283"/>
            <ac:cxnSpMk id="18" creationId="{FA0E3FE1-954D-32ED-C98A-25B2464A0EE8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23" creationId="{633AF9B6-E89F-F4D5-A85B-895549E15089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27" creationId="{D81728D8-E112-E663-3E91-053D2331A261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30" creationId="{DBB65F2E-35E5-ED4F-AC10-B5AF3E517BBF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33" creationId="{A5D6D732-5566-F078-617B-5C9C57E0ABD5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36" creationId="{A394D638-4F62-B56A-9D72-104E27B5A3BB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37" creationId="{FBB6E697-FFB0-B549-0562-6BEFC71F5110}"/>
          </ac:cxnSpMkLst>
        </pc:cxnChg>
        <pc:cxnChg chg="add mod">
          <ac:chgData name="MARIA DEL MAR ZAMORANO LOPEZ" userId="097cf9e1-82d2-49cc-90a4-6ebf540ba52d" providerId="ADAL" clId="{A69641ED-5F43-40C8-B829-790E3E94D10E}" dt="2023-12-20T11:19:21.696" v="391" actId="14100"/>
          <ac:cxnSpMkLst>
            <pc:docMk/>
            <pc:sldMk cId="1591794032" sldId="283"/>
            <ac:cxnSpMk id="43" creationId="{60076C76-1C4D-F0EA-468E-D504EAB0C27F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45" creationId="{CD7F8211-DA9F-7AA2-4C64-E7CDEC376D07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46" creationId="{7DE174B2-0065-0A78-8713-72D5C33D000F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47" creationId="{0A0E097B-3288-137F-A3B4-AB2CC626A192}"/>
          </ac:cxnSpMkLst>
        </pc:cxnChg>
        <pc:cxnChg chg="add mod">
          <ac:chgData name="MARIA DEL MAR ZAMORANO LOPEZ" userId="097cf9e1-82d2-49cc-90a4-6ebf540ba52d" providerId="ADAL" clId="{A69641ED-5F43-40C8-B829-790E3E94D10E}" dt="2023-12-20T11:21:26.579" v="428" actId="14100"/>
          <ac:cxnSpMkLst>
            <pc:docMk/>
            <pc:sldMk cId="1591794032" sldId="283"/>
            <ac:cxnSpMk id="51" creationId="{DD8EA38E-17A6-5099-38E4-A69FE0BA13C4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55" creationId="{3BC1FAA5-85C3-5927-FF5D-ED423BCCB9FB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59" creationId="{93722B65-A3A8-ACDF-1225-B524A17B9F1D}"/>
          </ac:cxnSpMkLst>
        </pc:cxnChg>
      </pc:sldChg>
      <pc:sldChg chg="modSp add mod">
        <pc:chgData name="MARIA DEL MAR ZAMORANO LOPEZ" userId="097cf9e1-82d2-49cc-90a4-6ebf540ba52d" providerId="ADAL" clId="{A69641ED-5F43-40C8-B829-790E3E94D10E}" dt="2024-01-23T10:27:46.604" v="563" actId="2085"/>
        <pc:sldMkLst>
          <pc:docMk/>
          <pc:sldMk cId="2185451982" sldId="284"/>
        </pc:sldMkLst>
        <pc:spChg chg="mod">
          <ac:chgData name="MARIA DEL MAR ZAMORANO LOPEZ" userId="097cf9e1-82d2-49cc-90a4-6ebf540ba52d" providerId="ADAL" clId="{A69641ED-5F43-40C8-B829-790E3E94D10E}" dt="2024-01-02T09:33:13.907" v="435" actId="1582"/>
          <ac:spMkLst>
            <pc:docMk/>
            <pc:sldMk cId="2185451982" sldId="284"/>
            <ac:spMk id="34" creationId="{76BD2578-4244-438E-B91F-196C2D66DF47}"/>
          </ac:spMkLst>
        </pc:spChg>
        <pc:spChg chg="mod">
          <ac:chgData name="MARIA DEL MAR ZAMORANO LOPEZ" userId="097cf9e1-82d2-49cc-90a4-6ebf540ba52d" providerId="ADAL" clId="{A69641ED-5F43-40C8-B829-790E3E94D10E}" dt="2024-01-02T09:33:13.907" v="435" actId="1582"/>
          <ac:spMkLst>
            <pc:docMk/>
            <pc:sldMk cId="2185451982" sldId="284"/>
            <ac:spMk id="35" creationId="{04F5DC05-919B-4A1A-8B9E-46D994B16B4B}"/>
          </ac:spMkLst>
        </pc:spChg>
        <pc:spChg chg="mod">
          <ac:chgData name="MARIA DEL MAR ZAMORANO LOPEZ" userId="097cf9e1-82d2-49cc-90a4-6ebf540ba52d" providerId="ADAL" clId="{A69641ED-5F43-40C8-B829-790E3E94D10E}" dt="2024-01-02T09:33:13.907" v="435" actId="1582"/>
          <ac:spMkLst>
            <pc:docMk/>
            <pc:sldMk cId="2185451982" sldId="284"/>
            <ac:spMk id="36" creationId="{60A28CDC-856D-49F6-8762-75C61D47EEE9}"/>
          </ac:spMkLst>
        </pc:spChg>
        <pc:spChg chg="mod">
          <ac:chgData name="MARIA DEL MAR ZAMORANO LOPEZ" userId="097cf9e1-82d2-49cc-90a4-6ebf540ba52d" providerId="ADAL" clId="{A69641ED-5F43-40C8-B829-790E3E94D10E}" dt="2024-01-02T09:33:13.907" v="435" actId="1582"/>
          <ac:spMkLst>
            <pc:docMk/>
            <pc:sldMk cId="2185451982" sldId="284"/>
            <ac:spMk id="41" creationId="{8CC81C47-1E2B-4E95-B8CB-AC7C660DA8DB}"/>
          </ac:spMkLst>
        </pc:spChg>
        <pc:spChg chg="mod ord">
          <ac:chgData name="MARIA DEL MAR ZAMORANO LOPEZ" userId="097cf9e1-82d2-49cc-90a4-6ebf540ba52d" providerId="ADAL" clId="{A69641ED-5F43-40C8-B829-790E3E94D10E}" dt="2024-01-23T10:27:46.604" v="563" actId="2085"/>
          <ac:spMkLst>
            <pc:docMk/>
            <pc:sldMk cId="2185451982" sldId="284"/>
            <ac:spMk id="143" creationId="{D3AC860F-C724-4F59-AB1A-34DC1788349A}"/>
          </ac:spMkLst>
        </pc:spChg>
        <pc:spChg chg="ord">
          <ac:chgData name="MARIA DEL MAR ZAMORANO LOPEZ" userId="097cf9e1-82d2-49cc-90a4-6ebf540ba52d" providerId="ADAL" clId="{A69641ED-5F43-40C8-B829-790E3E94D10E}" dt="2024-01-02T09:34:00.954" v="438" actId="167"/>
          <ac:spMkLst>
            <pc:docMk/>
            <pc:sldMk cId="2185451982" sldId="284"/>
            <ac:spMk id="151" creationId="{2D9E9B2F-6CC5-4711-B4E4-5C3B77AE6B4F}"/>
          </ac:spMkLst>
        </pc:spChg>
        <pc:cxnChg chg="mod">
          <ac:chgData name="MARIA DEL MAR ZAMORANO LOPEZ" userId="097cf9e1-82d2-49cc-90a4-6ebf540ba52d" providerId="ADAL" clId="{A69641ED-5F43-40C8-B829-790E3E94D10E}" dt="2024-01-02T09:34:48.761" v="446" actId="693"/>
          <ac:cxnSpMkLst>
            <pc:docMk/>
            <pc:sldMk cId="2185451982" sldId="284"/>
            <ac:cxnSpMk id="38" creationId="{0D342EBA-D1FC-4470-B4BE-23C532DBF7E7}"/>
          </ac:cxnSpMkLst>
        </pc:cxnChg>
        <pc:cxnChg chg="mod">
          <ac:chgData name="MARIA DEL MAR ZAMORANO LOPEZ" userId="097cf9e1-82d2-49cc-90a4-6ebf540ba52d" providerId="ADAL" clId="{A69641ED-5F43-40C8-B829-790E3E94D10E}" dt="2024-01-02T09:33:13.907" v="435" actId="1582"/>
          <ac:cxnSpMkLst>
            <pc:docMk/>
            <pc:sldMk cId="2185451982" sldId="284"/>
            <ac:cxnSpMk id="39" creationId="{24D17C84-6154-4BAD-8387-8ED48CA6D2E0}"/>
          </ac:cxnSpMkLst>
        </pc:cxnChg>
        <pc:cxnChg chg="mod">
          <ac:chgData name="MARIA DEL MAR ZAMORANO LOPEZ" userId="097cf9e1-82d2-49cc-90a4-6ebf540ba52d" providerId="ADAL" clId="{A69641ED-5F43-40C8-B829-790E3E94D10E}" dt="2024-01-02T09:33:13.907" v="435" actId="1582"/>
          <ac:cxnSpMkLst>
            <pc:docMk/>
            <pc:sldMk cId="2185451982" sldId="284"/>
            <ac:cxnSpMk id="40" creationId="{6A6A889E-662A-47CA-850B-53FCC5681152}"/>
          </ac:cxnSpMkLst>
        </pc:cxnChg>
        <pc:cxnChg chg="mod">
          <ac:chgData name="MARIA DEL MAR ZAMORANO LOPEZ" userId="097cf9e1-82d2-49cc-90a4-6ebf540ba52d" providerId="ADAL" clId="{A69641ED-5F43-40C8-B829-790E3E94D10E}" dt="2024-01-02T09:34:30.758" v="441" actId="693"/>
          <ac:cxnSpMkLst>
            <pc:docMk/>
            <pc:sldMk cId="2185451982" sldId="284"/>
            <ac:cxnSpMk id="42" creationId="{3BE578B8-78E2-4927-8C5C-834B5A00D917}"/>
          </ac:cxnSpMkLst>
        </pc:cxnChg>
      </pc:sldChg>
      <pc:sldChg chg="modSp add mod">
        <pc:chgData name="MARIA DEL MAR ZAMORANO LOPEZ" userId="097cf9e1-82d2-49cc-90a4-6ebf540ba52d" providerId="ADAL" clId="{A69641ED-5F43-40C8-B829-790E3E94D10E}" dt="2024-01-02T09:37:10.137" v="456" actId="693"/>
        <pc:sldMkLst>
          <pc:docMk/>
          <pc:sldMk cId="2765052514" sldId="285"/>
        </pc:sldMkLst>
        <pc:spChg chg="mod">
          <ac:chgData name="MARIA DEL MAR ZAMORANO LOPEZ" userId="097cf9e1-82d2-49cc-90a4-6ebf540ba52d" providerId="ADAL" clId="{A69641ED-5F43-40C8-B829-790E3E94D10E}" dt="2024-01-02T09:37:10.137" v="456" actId="693"/>
          <ac:spMkLst>
            <pc:docMk/>
            <pc:sldMk cId="2765052514" sldId="285"/>
            <ac:spMk id="129" creationId="{703A77E6-317D-4109-A679-A7537BEB0B73}"/>
          </ac:spMkLst>
        </pc:spChg>
        <pc:spChg chg="mod">
          <ac:chgData name="MARIA DEL MAR ZAMORANO LOPEZ" userId="097cf9e1-82d2-49cc-90a4-6ebf540ba52d" providerId="ADAL" clId="{A69641ED-5F43-40C8-B829-790E3E94D10E}" dt="2024-01-02T09:37:10.137" v="456" actId="693"/>
          <ac:spMkLst>
            <pc:docMk/>
            <pc:sldMk cId="2765052514" sldId="285"/>
            <ac:spMk id="130" creationId="{86E23508-7776-442C-BEBB-644DEC200ADB}"/>
          </ac:spMkLst>
        </pc:spChg>
        <pc:spChg chg="mod">
          <ac:chgData name="MARIA DEL MAR ZAMORANO LOPEZ" userId="097cf9e1-82d2-49cc-90a4-6ebf540ba52d" providerId="ADAL" clId="{A69641ED-5F43-40C8-B829-790E3E94D10E}" dt="2024-01-02T09:37:10.137" v="456" actId="693"/>
          <ac:spMkLst>
            <pc:docMk/>
            <pc:sldMk cId="2765052514" sldId="285"/>
            <ac:spMk id="131" creationId="{3B182474-6636-4B20-A1D0-ED7F61EF575E}"/>
          </ac:spMkLst>
        </pc:spChg>
        <pc:spChg chg="mod">
          <ac:chgData name="MARIA DEL MAR ZAMORANO LOPEZ" userId="097cf9e1-82d2-49cc-90a4-6ebf540ba52d" providerId="ADAL" clId="{A69641ED-5F43-40C8-B829-790E3E94D10E}" dt="2024-01-02T09:37:10.137" v="456" actId="693"/>
          <ac:spMkLst>
            <pc:docMk/>
            <pc:sldMk cId="2765052514" sldId="285"/>
            <ac:spMk id="136" creationId="{17827A53-C196-4636-8CAF-8A935895D7F8}"/>
          </ac:spMkLst>
        </pc:spChg>
        <pc:cxnChg chg="mod">
          <ac:chgData name="MARIA DEL MAR ZAMORANO LOPEZ" userId="097cf9e1-82d2-49cc-90a4-6ebf540ba52d" providerId="ADAL" clId="{A69641ED-5F43-40C8-B829-790E3E94D10E}" dt="2024-01-02T09:37:10.137" v="456" actId="693"/>
          <ac:cxnSpMkLst>
            <pc:docMk/>
            <pc:sldMk cId="2765052514" sldId="285"/>
            <ac:cxnSpMk id="133" creationId="{5E02E32A-4B14-4620-BC53-4359F2919BD3}"/>
          </ac:cxnSpMkLst>
        </pc:cxnChg>
        <pc:cxnChg chg="mod">
          <ac:chgData name="MARIA DEL MAR ZAMORANO LOPEZ" userId="097cf9e1-82d2-49cc-90a4-6ebf540ba52d" providerId="ADAL" clId="{A69641ED-5F43-40C8-B829-790E3E94D10E}" dt="2024-01-02T09:37:10.137" v="456" actId="693"/>
          <ac:cxnSpMkLst>
            <pc:docMk/>
            <pc:sldMk cId="2765052514" sldId="285"/>
            <ac:cxnSpMk id="134" creationId="{3D6B811E-8DA2-4915-A539-3168D47A3413}"/>
          </ac:cxnSpMkLst>
        </pc:cxnChg>
        <pc:cxnChg chg="mod">
          <ac:chgData name="MARIA DEL MAR ZAMORANO LOPEZ" userId="097cf9e1-82d2-49cc-90a4-6ebf540ba52d" providerId="ADAL" clId="{A69641ED-5F43-40C8-B829-790E3E94D10E}" dt="2024-01-02T09:37:10.137" v="456" actId="693"/>
          <ac:cxnSpMkLst>
            <pc:docMk/>
            <pc:sldMk cId="2765052514" sldId="285"/>
            <ac:cxnSpMk id="135" creationId="{C9886EA7-CB08-4749-9534-F205BFFB8B46}"/>
          </ac:cxnSpMkLst>
        </pc:cxnChg>
        <pc:cxnChg chg="mod">
          <ac:chgData name="MARIA DEL MAR ZAMORANO LOPEZ" userId="097cf9e1-82d2-49cc-90a4-6ebf540ba52d" providerId="ADAL" clId="{A69641ED-5F43-40C8-B829-790E3E94D10E}" dt="2024-01-02T09:37:10.137" v="456" actId="693"/>
          <ac:cxnSpMkLst>
            <pc:docMk/>
            <pc:sldMk cId="2765052514" sldId="285"/>
            <ac:cxnSpMk id="137" creationId="{0E868955-567B-4138-9AD3-FC6E48F81B33}"/>
          </ac:cxnSpMkLst>
        </pc:cxnChg>
      </pc:sldChg>
      <pc:sldChg chg="modSp add mod">
        <pc:chgData name="MARIA DEL MAR ZAMORANO LOPEZ" userId="097cf9e1-82d2-49cc-90a4-6ebf540ba52d" providerId="ADAL" clId="{A69641ED-5F43-40C8-B829-790E3E94D10E}" dt="2024-01-02T09:38:17.029" v="461" actId="693"/>
        <pc:sldMkLst>
          <pc:docMk/>
          <pc:sldMk cId="1055466524" sldId="286"/>
        </pc:sldMkLst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17" creationId="{597CA5CA-46CA-4996-B0A1-D902A4B1200F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19" creationId="{0556E1E3-7AAF-4D2A-BF15-1CF168327A17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21" creationId="{3E056221-AB60-414B-AE67-EF31FE322FEA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27" creationId="{82C8DAC2-E0F2-4282-9525-F77909FC2C04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58" creationId="{5B627720-DA15-4825-8BDD-E07E5F7F0502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59" creationId="{48A7A195-DEE7-4380-A918-8AAC13FCB15E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60" creationId="{F143D5F8-C37E-4100-AC09-781267C8ACDF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64" creationId="{78A78D69-121D-47EA-B146-C2EC3649B95F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155" creationId="{97FE6964-6B59-4BDD-AD39-C5320AC64FA0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156" creationId="{7E5A6439-AE4E-4948-A9F0-8C3A5AB9B8E4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157" creationId="{660806AE-46FB-46EC-AD13-A9A4983115F8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160" creationId="{3E3B3884-8141-41B2-8353-D44180FC28C8}"/>
          </ac:spMkLst>
        </pc:sp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15" creationId="{36A8BDD3-DF3F-4476-BA55-BC58C582285E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23" creationId="{4403F195-1FC1-4631-A08C-2FA0A1FBF2F0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25" creationId="{5980C137-90FE-4013-B8DB-22435A090F75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31" creationId="{2A1F1CF5-A103-4942-99B9-8CC63BCE3600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57" creationId="{CFBA8A0D-0587-449E-9F21-0AF0F3CB282B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61" creationId="{0736E218-7D60-4F1B-A432-4EF66375C8FD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62" creationId="{78C5651D-9973-44D1-9E29-B4F8AAA5F067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66" creationId="{6DE889B6-B612-4B22-92C6-84FF1024E54D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133" creationId="{1DE27179-6E90-4157-AD69-6F362061D32D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158" creationId="{06874238-7589-4C60-8F6B-39F5483F4C8E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159" creationId="{BF231A09-8157-427A-8C75-D2F3F51C4A20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161" creationId="{C87989C9-137B-4217-B344-5D94F12AA82D}"/>
          </ac:cxnSpMkLst>
        </pc:cxnChg>
      </pc:sldChg>
      <pc:sldChg chg="delSp modSp add mod">
        <pc:chgData name="MARIA DEL MAR ZAMORANO LOPEZ" userId="097cf9e1-82d2-49cc-90a4-6ebf540ba52d" providerId="ADAL" clId="{A69641ED-5F43-40C8-B829-790E3E94D10E}" dt="2024-01-23T11:33:47.519" v="617" actId="5736"/>
        <pc:sldMkLst>
          <pc:docMk/>
          <pc:sldMk cId="3492472683" sldId="287"/>
        </pc:sldMkLst>
        <pc:spChg chg="mod">
          <ac:chgData name="MARIA DEL MAR ZAMORANO LOPEZ" userId="097cf9e1-82d2-49cc-90a4-6ebf540ba52d" providerId="ADAL" clId="{A69641ED-5F43-40C8-B829-790E3E94D10E}" dt="2024-01-23T11:33:47.519" v="617" actId="5736"/>
          <ac:spMkLst>
            <pc:docMk/>
            <pc:sldMk cId="3492472683" sldId="287"/>
            <ac:spMk id="46" creationId="{151CCCBC-749C-4D1C-8CD0-BC989441CF77}"/>
          </ac:spMkLst>
        </pc:spChg>
        <pc:spChg chg="mod">
          <ac:chgData name="MARIA DEL MAR ZAMORANO LOPEZ" userId="097cf9e1-82d2-49cc-90a4-6ebf540ba52d" providerId="ADAL" clId="{A69641ED-5F43-40C8-B829-790E3E94D10E}" dt="2024-01-23T11:33:47.519" v="617" actId="5736"/>
          <ac:spMkLst>
            <pc:docMk/>
            <pc:sldMk cId="3492472683" sldId="287"/>
            <ac:spMk id="117" creationId="{21E3F9AD-1CC8-40DC-95F5-1446D220AA54}"/>
          </ac:spMkLst>
        </pc:spChg>
        <pc:spChg chg="mod">
          <ac:chgData name="MARIA DEL MAR ZAMORANO LOPEZ" userId="097cf9e1-82d2-49cc-90a4-6ebf540ba52d" providerId="ADAL" clId="{A69641ED-5F43-40C8-B829-790E3E94D10E}" dt="2024-01-23T11:33:47.519" v="617" actId="5736"/>
          <ac:spMkLst>
            <pc:docMk/>
            <pc:sldMk cId="3492472683" sldId="287"/>
            <ac:spMk id="118" creationId="{DF207300-6042-4DB7-8BF6-E73731F385BE}"/>
          </ac:spMkLst>
        </pc:spChg>
        <pc:spChg chg="mod">
          <ac:chgData name="MARIA DEL MAR ZAMORANO LOPEZ" userId="097cf9e1-82d2-49cc-90a4-6ebf540ba52d" providerId="ADAL" clId="{A69641ED-5F43-40C8-B829-790E3E94D10E}" dt="2024-01-23T11:33:47.519" v="617" actId="5736"/>
          <ac:spMkLst>
            <pc:docMk/>
            <pc:sldMk cId="3492472683" sldId="287"/>
            <ac:spMk id="121" creationId="{651B31E9-DC8A-4477-9000-BF0B7B4C9403}"/>
          </ac:spMkLst>
        </pc:spChg>
        <pc:spChg chg="del mod">
          <ac:chgData name="MARIA DEL MAR ZAMORANO LOPEZ" userId="097cf9e1-82d2-49cc-90a4-6ebf540ba52d" providerId="ADAL" clId="{A69641ED-5F43-40C8-B829-790E3E94D10E}" dt="2024-01-23T11:32:30.018" v="606" actId="478"/>
          <ac:spMkLst>
            <pc:docMk/>
            <pc:sldMk cId="3492472683" sldId="287"/>
            <ac:spMk id="122" creationId="{745A7619-3E07-418F-94F9-2D999298C544}"/>
          </ac:spMkLst>
        </pc:spChg>
        <pc:graphicFrameChg chg="mod modGraphic">
          <ac:chgData name="MARIA DEL MAR ZAMORANO LOPEZ" userId="097cf9e1-82d2-49cc-90a4-6ebf540ba52d" providerId="ADAL" clId="{A69641ED-5F43-40C8-B829-790E3E94D10E}" dt="2024-01-23T11:33:47.519" v="617" actId="5736"/>
          <ac:graphicFrameMkLst>
            <pc:docMk/>
            <pc:sldMk cId="3492472683" sldId="287"/>
            <ac:graphicFrameMk id="45" creationId="{A81A52F2-25E4-4FEA-8E15-F7EFFDA7B31D}"/>
          </ac:graphicFrameMkLst>
        </pc:graphicFrameChg>
        <pc:graphicFrameChg chg="mod modGraphic">
          <ac:chgData name="MARIA DEL MAR ZAMORANO LOPEZ" userId="097cf9e1-82d2-49cc-90a4-6ebf540ba52d" providerId="ADAL" clId="{A69641ED-5F43-40C8-B829-790E3E94D10E}" dt="2024-01-23T11:33:47.519" v="617" actId="5736"/>
          <ac:graphicFrameMkLst>
            <pc:docMk/>
            <pc:sldMk cId="3492472683" sldId="287"/>
            <ac:graphicFrameMk id="224" creationId="{E9E22497-FE7C-4490-B80D-F863F2EB0560}"/>
          </ac:graphicFrameMkLst>
        </pc:graphicFrameChg>
        <pc:cxnChg chg="mod">
          <ac:chgData name="MARIA DEL MAR ZAMORANO LOPEZ" userId="097cf9e1-82d2-49cc-90a4-6ebf540ba52d" providerId="ADAL" clId="{A69641ED-5F43-40C8-B829-790E3E94D10E}" dt="2024-01-23T11:33:47.519" v="617" actId="5736"/>
          <ac:cxnSpMkLst>
            <pc:docMk/>
            <pc:sldMk cId="3492472683" sldId="287"/>
            <ac:cxnSpMk id="119" creationId="{97C1BAAF-1262-42C8-85AF-5765038E8ED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FEBE5-F492-49EC-AFC6-78658C66216B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773F6-5477-463A-97E3-3B72417AC52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1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773F6-5477-463A-97E3-3B72417AC52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472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4FA70-1B77-47FF-AD8C-01F2AE77E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8F08B4-739E-46A7-80A3-EFBE0AB94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CA4032-435D-4005-BF84-1689A4D5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6E8CEF-3FFD-4F5D-A3C0-43B29268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4CFB5-CCFD-4DF3-ADC2-DF3241AA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04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73252-B109-492D-AC60-67E04F40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3A4149-47A8-4372-97B5-6A72B260F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4E37B7-A7BF-41D5-AB79-5E518706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0C2AE3-1452-408A-8F0D-C90D8FEC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448BFD-4E1F-4313-9734-95B1F6BC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6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8EFF16-50CA-4B9A-9CAC-C5DF69687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1C999A-1CAC-40CF-BCA2-806FE7B24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93F177-DCB9-4FBB-A053-66A43BA7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9A740B-D2B0-427A-A009-6FCF26BB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B1140B-EB8B-403E-9482-3BE49726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74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214D3-575C-4DEF-A273-9CFF442E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704A0E-D706-445F-8DB6-E0CA027D3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A79F53-50B5-4A2F-812A-77DD75B3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60DE44-A567-4F1F-A15C-E0B4BF76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92727E-09B1-4A92-BF31-C40848DF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57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4CD30-4B5A-442E-910B-444D8B9F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4D68B8-6AA6-4BC5-B96E-08BE4DBD1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256906-AD62-484A-8408-59389FE9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9DE3FA-7EBC-44AB-9BC4-A14A7007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A615B3-F990-428E-A0AD-CF00C8A5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20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33D4E-9CDF-4095-AF54-DF1943EB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AFDCF9-00BE-4A33-BA30-A6808B37B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4335F8-C2F7-4644-8DBF-3B2A297DC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E85F55-4D66-4587-B08E-19D171F49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DB0DF2-2DAA-474D-850C-004F4DEB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E173AA-9246-49D0-9EAC-957E071B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95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57D2D-8BD7-47DD-A040-DBDC53A1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EEB455-6A7D-426F-9A06-B2880AA81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6F3D16-1FBA-4006-85F3-EB955DC01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2BF395-902C-4690-9722-45EFAAD1A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F80F9D-F75E-4818-B0F1-680FA6D72C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99151A5-EF12-49FC-82DF-C3F74559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DBE969-75E4-4393-B4FB-AB2F90E8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5A9780-006B-46CD-A2DE-7CEB1832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0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196BF-2DEC-4094-A976-BECD5185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E122DD-8C41-4110-B485-42359F5E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FBF3E7-4D1A-4DFA-B808-14718A1F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721BB0-7398-4FDD-AC2B-FB774C81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39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6D46C4-D045-4A25-A4C6-D156B8E4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E9317D-603F-4DCE-AF10-AC698E26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BDB698-9E42-438C-B37D-BB6F60FE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44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ACA1C-9BA7-44BF-A27F-2AAA61EB5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E74DDC-896C-41DE-88DC-21EF1AD24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3ED5E8-7DAE-4285-AE74-AB6587FCA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A8156F-C965-4AF4-8041-684AB398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9B3C2B-C714-4AB9-8351-FF213824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DA26FD-8CDA-413B-BE1B-163A3369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70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F9BEC-E38A-4DA2-904D-D0EC824E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4C7ACD-7E8C-4746-835B-7CF1B17AA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8680C7-9B1D-4A01-AE24-7B4FDB98A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D84B56-0A09-4156-8399-DE5D2EC2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70DF6F-3674-4302-A9A2-A51C7BB4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3FC475-BDA1-4EA6-9461-F77A2EF0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57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FAC181B-2346-4CF3-85BD-2EF6F470E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95568D-95D3-4C32-AEBE-2A209BB07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065F2E-DD26-4CCA-9DAA-34E0DF217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07DBD-1E1C-43D8-B016-1E15E778C9C1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90E307-C622-4437-930C-B4C5A2729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F050FD-8A88-4C39-9224-870D8087A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04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8DA6D-A6A7-4410-B4D2-321D60FEF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18" y="128482"/>
            <a:ext cx="10196067" cy="851250"/>
          </a:xfrm>
        </p:spPr>
        <p:txBody>
          <a:bodyPr>
            <a:normAutofit/>
          </a:bodyPr>
          <a:lstStyle/>
          <a:p>
            <a:r>
              <a:rPr lang="en-GB" dirty="0"/>
              <a:t>Serpent (Boss)			        Metamodel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5435B57-B977-4378-9316-640A46C423E7}"/>
              </a:ext>
            </a:extLst>
          </p:cNvPr>
          <p:cNvSpPr/>
          <p:nvPr/>
        </p:nvSpPr>
        <p:spPr>
          <a:xfrm>
            <a:off x="6386368" y="1106969"/>
            <a:ext cx="5260156" cy="2793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9193990-AD84-446D-B426-0FE974757DA7}"/>
              </a:ext>
            </a:extLst>
          </p:cNvPr>
          <p:cNvSpPr/>
          <p:nvPr/>
        </p:nvSpPr>
        <p:spPr>
          <a:xfrm>
            <a:off x="6637131" y="1559849"/>
            <a:ext cx="1112364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Hull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8524E3A-3C91-4311-AC66-186E88D8142A}"/>
              </a:ext>
            </a:extLst>
          </p:cNvPr>
          <p:cNvSpPr/>
          <p:nvPr/>
        </p:nvSpPr>
        <p:spPr>
          <a:xfrm>
            <a:off x="10392909" y="3025453"/>
            <a:ext cx="1046376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Link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7FD78B1-DDA2-44FC-B2A0-14EC3AAD86E5}"/>
              </a:ext>
            </a:extLst>
          </p:cNvPr>
          <p:cNvSpPr/>
          <p:nvPr/>
        </p:nvSpPr>
        <p:spPr>
          <a:xfrm>
            <a:off x="8384972" y="1559848"/>
            <a:ext cx="1046376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Weapon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00F7979-F737-45C7-83EA-AAD85817B91F}"/>
              </a:ext>
            </a:extLst>
          </p:cNvPr>
          <p:cNvSpPr/>
          <p:nvPr/>
        </p:nvSpPr>
        <p:spPr>
          <a:xfrm>
            <a:off x="9999028" y="1563809"/>
            <a:ext cx="1346464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Weak Point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E703C1CA-F995-41F6-BCB9-474114475F51}"/>
              </a:ext>
            </a:extLst>
          </p:cNvPr>
          <p:cNvCxnSpPr>
            <a:cxnSpLocks/>
          </p:cNvCxnSpPr>
          <p:nvPr/>
        </p:nvCxnSpPr>
        <p:spPr>
          <a:xfrm flipH="1">
            <a:off x="9326110" y="3190563"/>
            <a:ext cx="106679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8036770-4F0A-4844-8FA8-51CA1F2BA0AE}"/>
              </a:ext>
            </a:extLst>
          </p:cNvPr>
          <p:cNvCxnSpPr>
            <a:cxnSpLocks/>
          </p:cNvCxnSpPr>
          <p:nvPr/>
        </p:nvCxnSpPr>
        <p:spPr>
          <a:xfrm flipH="1">
            <a:off x="9333768" y="3352885"/>
            <a:ext cx="106679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41A62395-8385-4DBD-95E1-00B851736424}"/>
              </a:ext>
            </a:extLst>
          </p:cNvPr>
          <p:cNvSpPr/>
          <p:nvPr/>
        </p:nvSpPr>
        <p:spPr>
          <a:xfrm>
            <a:off x="8287392" y="3017450"/>
            <a:ext cx="1046376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Linkable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203BEC0-05CE-47D2-AE69-37C4F3CF3FA6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193313" y="2009046"/>
            <a:ext cx="1250182" cy="979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riángulo rectángulo 34">
            <a:extLst>
              <a:ext uri="{FF2B5EF4-FFF2-40B4-BE49-F238E27FC236}">
                <a16:creationId xmlns:a16="http://schemas.microsoft.com/office/drawing/2014/main" id="{87A003BD-2DC9-4D62-B54C-362C9212BD94}"/>
              </a:ext>
            </a:extLst>
          </p:cNvPr>
          <p:cNvSpPr/>
          <p:nvPr/>
        </p:nvSpPr>
        <p:spPr>
          <a:xfrm rot="16200000">
            <a:off x="8313572" y="2861042"/>
            <a:ext cx="140751" cy="159573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D875FD01-1FD1-40D4-AB61-099BE528A433}"/>
              </a:ext>
            </a:extLst>
          </p:cNvPr>
          <p:cNvCxnSpPr>
            <a:cxnSpLocks/>
            <a:stCxn id="3" idx="2"/>
            <a:endCxn id="67" idx="5"/>
          </p:cNvCxnSpPr>
          <p:nvPr/>
        </p:nvCxnSpPr>
        <p:spPr>
          <a:xfrm>
            <a:off x="8908160" y="2009045"/>
            <a:ext cx="0" cy="90959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riángulo rectángulo 66">
            <a:extLst>
              <a:ext uri="{FF2B5EF4-FFF2-40B4-BE49-F238E27FC236}">
                <a16:creationId xmlns:a16="http://schemas.microsoft.com/office/drawing/2014/main" id="{73B6948F-D9A4-40B3-9C88-DB68D0B35A44}"/>
              </a:ext>
            </a:extLst>
          </p:cNvPr>
          <p:cNvSpPr/>
          <p:nvPr/>
        </p:nvSpPr>
        <p:spPr>
          <a:xfrm rot="18833672">
            <a:off x="8837784" y="2838853"/>
            <a:ext cx="140751" cy="159573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3A617656-DE36-4956-BDAD-078E383CDD42}"/>
              </a:ext>
            </a:extLst>
          </p:cNvPr>
          <p:cNvCxnSpPr>
            <a:cxnSpLocks/>
            <a:stCxn id="4" idx="2"/>
            <a:endCxn id="45" idx="5"/>
          </p:cNvCxnSpPr>
          <p:nvPr/>
        </p:nvCxnSpPr>
        <p:spPr>
          <a:xfrm flipH="1">
            <a:off x="9240324" y="2013006"/>
            <a:ext cx="1431936" cy="92177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iángulo rectángulo 44">
            <a:extLst>
              <a:ext uri="{FF2B5EF4-FFF2-40B4-BE49-F238E27FC236}">
                <a16:creationId xmlns:a16="http://schemas.microsoft.com/office/drawing/2014/main" id="{72AB7887-4219-4571-9FC9-3C21F8277A14}"/>
              </a:ext>
            </a:extLst>
          </p:cNvPr>
          <p:cNvSpPr/>
          <p:nvPr/>
        </p:nvSpPr>
        <p:spPr>
          <a:xfrm rot="21585393">
            <a:off x="9169948" y="2854989"/>
            <a:ext cx="140751" cy="159573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6B8C19FA-51C9-417D-99B0-0DE4383D4A5C}"/>
              </a:ext>
            </a:extLst>
          </p:cNvPr>
          <p:cNvGrpSpPr/>
          <p:nvPr/>
        </p:nvGrpSpPr>
        <p:grpSpPr>
          <a:xfrm>
            <a:off x="6722866" y="4641347"/>
            <a:ext cx="4158007" cy="1828800"/>
            <a:chOff x="131975" y="4949072"/>
            <a:chExt cx="4158007" cy="1828800"/>
          </a:xfrm>
        </p:grpSpPr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11C5CADA-4DC4-44FD-B8C3-E45CC2970F34}"/>
                </a:ext>
              </a:extLst>
            </p:cNvPr>
            <p:cNvCxnSpPr>
              <a:cxnSpLocks/>
            </p:cNvCxnSpPr>
            <p:nvPr/>
          </p:nvCxnSpPr>
          <p:spPr>
            <a:xfrm>
              <a:off x="2251238" y="5432837"/>
              <a:ext cx="688158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1B3E63E9-6252-4A52-A00E-52F85ABBCB70}"/>
                </a:ext>
              </a:extLst>
            </p:cNvPr>
            <p:cNvSpPr txBox="1"/>
            <p:nvPr/>
          </p:nvSpPr>
          <p:spPr>
            <a:xfrm>
              <a:off x="1192299" y="5248171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Hull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CAAB4CCA-B53C-4CCD-85F3-5833EAA9BCFF}"/>
                </a:ext>
              </a:extLst>
            </p:cNvPr>
            <p:cNvSpPr txBox="1"/>
            <p:nvPr/>
          </p:nvSpPr>
          <p:spPr>
            <a:xfrm>
              <a:off x="865454" y="6162571"/>
              <a:ext cx="972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Weapon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1BCBA42F-1A67-4B06-8BE7-FFFCD2323762}"/>
                </a:ext>
              </a:extLst>
            </p:cNvPr>
            <p:cNvSpPr txBox="1"/>
            <p:nvPr/>
          </p:nvSpPr>
          <p:spPr>
            <a:xfrm>
              <a:off x="3332677" y="5242765"/>
              <a:ext cx="860733" cy="369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Link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84D41E35-BF29-482B-AB40-99C88BD06C32}"/>
                </a:ext>
              </a:extLst>
            </p:cNvPr>
            <p:cNvSpPr txBox="1"/>
            <p:nvPr/>
          </p:nvSpPr>
          <p:spPr>
            <a:xfrm>
              <a:off x="2943518" y="6195707"/>
              <a:ext cx="1249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Weak Point</a:t>
              </a:r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9211143B-96D8-4B46-B4BE-37F266AF59F1}"/>
                </a:ext>
              </a:extLst>
            </p:cNvPr>
            <p:cNvSpPr/>
            <p:nvPr/>
          </p:nvSpPr>
          <p:spPr>
            <a:xfrm>
              <a:off x="131975" y="4949072"/>
              <a:ext cx="4158007" cy="18288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42F498FC-61B4-4819-A120-5DB4A7F39659}"/>
                </a:ext>
              </a:extLst>
            </p:cNvPr>
            <p:cNvCxnSpPr>
              <a:stCxn id="22" idx="1"/>
              <a:endCxn id="22" idx="3"/>
            </p:cNvCxnSpPr>
            <p:nvPr/>
          </p:nvCxnSpPr>
          <p:spPr>
            <a:xfrm>
              <a:off x="131975" y="5863472"/>
              <a:ext cx="415800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91016BFD-E2C2-48FC-8E35-BEFBFB69E625}"/>
                </a:ext>
              </a:extLst>
            </p:cNvPr>
            <p:cNvCxnSpPr>
              <a:cxnSpLocks/>
            </p:cNvCxnSpPr>
            <p:nvPr/>
          </p:nvCxnSpPr>
          <p:spPr>
            <a:xfrm>
              <a:off x="2013012" y="4949072"/>
              <a:ext cx="0" cy="1828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3CBCA8B-0136-4F83-8CA6-85B0B4F3BD77}"/>
              </a:ext>
            </a:extLst>
          </p:cNvPr>
          <p:cNvSpPr/>
          <p:nvPr/>
        </p:nvSpPr>
        <p:spPr>
          <a:xfrm>
            <a:off x="6979815" y="4935040"/>
            <a:ext cx="556562" cy="321601"/>
          </a:xfrm>
          <a:prstGeom prst="roundRect">
            <a:avLst>
              <a:gd name="adj" fmla="val 264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5E04DF6D-2455-4A3A-8F8F-920111E1EA0F}"/>
              </a:ext>
            </a:extLst>
          </p:cNvPr>
          <p:cNvSpPr/>
          <p:nvPr/>
        </p:nvSpPr>
        <p:spPr>
          <a:xfrm>
            <a:off x="7081084" y="5874657"/>
            <a:ext cx="194852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D628067-1E55-4057-BD59-2B252236ED27}"/>
              </a:ext>
            </a:extLst>
          </p:cNvPr>
          <p:cNvSpPr/>
          <p:nvPr/>
        </p:nvSpPr>
        <p:spPr>
          <a:xfrm>
            <a:off x="8970562" y="5843437"/>
            <a:ext cx="427513" cy="4138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330FBC3-AFE1-4244-8CDE-9B3C03A757C9}"/>
              </a:ext>
            </a:extLst>
          </p:cNvPr>
          <p:cNvSpPr/>
          <p:nvPr/>
        </p:nvSpPr>
        <p:spPr>
          <a:xfrm>
            <a:off x="9073522" y="5954823"/>
            <a:ext cx="221593" cy="197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E98E038-887E-4723-9ACF-F19C5F3A62BD}"/>
              </a:ext>
            </a:extLst>
          </p:cNvPr>
          <p:cNvSpPr txBox="1"/>
          <p:nvPr/>
        </p:nvSpPr>
        <p:spPr>
          <a:xfrm>
            <a:off x="7254907" y="4286309"/>
            <a:ext cx="293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Concrete syntax of the model</a:t>
            </a:r>
            <a:endParaRPr lang="en-GB" dirty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C8BED733-177F-4E26-B7AF-989D4E25D91E}"/>
              </a:ext>
            </a:extLst>
          </p:cNvPr>
          <p:cNvSpPr/>
          <p:nvPr/>
        </p:nvSpPr>
        <p:spPr>
          <a:xfrm>
            <a:off x="9161459" y="602669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22B0BA-8CFC-400C-8478-C34A3C310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57017">
            <a:off x="399060" y="1595679"/>
            <a:ext cx="4912388" cy="1616735"/>
          </a:xfrm>
          <a:prstGeom prst="rect">
            <a:avLst/>
          </a:prstGeom>
        </p:spPr>
      </p:pic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E789754A-51D5-4A11-A203-D17B5EA8D395}"/>
              </a:ext>
            </a:extLst>
          </p:cNvPr>
          <p:cNvSpPr/>
          <p:nvPr/>
        </p:nvSpPr>
        <p:spPr>
          <a:xfrm>
            <a:off x="821538" y="5037564"/>
            <a:ext cx="729402" cy="518881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E650BD8D-8F99-4379-8306-185D0BF28F35}"/>
              </a:ext>
            </a:extLst>
          </p:cNvPr>
          <p:cNvSpPr/>
          <p:nvPr/>
        </p:nvSpPr>
        <p:spPr>
          <a:xfrm rot="10800000">
            <a:off x="1077540" y="5794285"/>
            <a:ext cx="217397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1073328A-E06C-46B4-A121-5E0DFDD34987}"/>
              </a:ext>
            </a:extLst>
          </p:cNvPr>
          <p:cNvSpPr/>
          <p:nvPr/>
        </p:nvSpPr>
        <p:spPr>
          <a:xfrm>
            <a:off x="1920974" y="5428240"/>
            <a:ext cx="445844" cy="3338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5C30D94F-AC9D-43DA-A77F-9EAD00A967DC}"/>
              </a:ext>
            </a:extLst>
          </p:cNvPr>
          <p:cNvSpPr/>
          <p:nvPr/>
        </p:nvSpPr>
        <p:spPr>
          <a:xfrm>
            <a:off x="2812662" y="5708204"/>
            <a:ext cx="510592" cy="374738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8F4C42DD-8F5E-46AB-BE16-728DC4E8280F}"/>
              </a:ext>
            </a:extLst>
          </p:cNvPr>
          <p:cNvSpPr/>
          <p:nvPr/>
        </p:nvSpPr>
        <p:spPr>
          <a:xfrm>
            <a:off x="3560530" y="5187006"/>
            <a:ext cx="478947" cy="374738"/>
          </a:xfrm>
          <a:prstGeom prst="roundRect">
            <a:avLst>
              <a:gd name="adj" fmla="val 257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18DED7BF-672D-4DA9-BE45-14D913DA1793}"/>
              </a:ext>
            </a:extLst>
          </p:cNvPr>
          <p:cNvSpPr/>
          <p:nvPr/>
        </p:nvSpPr>
        <p:spPr>
          <a:xfrm>
            <a:off x="3560530" y="6168874"/>
            <a:ext cx="478947" cy="360175"/>
          </a:xfrm>
          <a:prstGeom prst="roundRect">
            <a:avLst>
              <a:gd name="adj" fmla="val 296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9CD78460-570B-406C-9207-B0F8832A88B8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550940" y="5224933"/>
            <a:ext cx="370034" cy="37022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E5C16FB-09EF-4F0F-B8F8-2F3EBC9D1FF2}"/>
              </a:ext>
            </a:extLst>
          </p:cNvPr>
          <p:cNvCxnSpPr>
            <a:cxnSpLocks/>
            <a:stCxn id="38" idx="3"/>
            <a:endCxn id="44" idx="1"/>
          </p:cNvCxnSpPr>
          <p:nvPr/>
        </p:nvCxnSpPr>
        <p:spPr>
          <a:xfrm>
            <a:off x="2366818" y="5595155"/>
            <a:ext cx="445844" cy="30041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FAFD9521-AC82-4CA4-9DD6-610A9CE1E404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3114686" y="5374375"/>
            <a:ext cx="445844" cy="33383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B2365D85-F320-40BD-9080-4DFB83180DD2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3114686" y="6082942"/>
            <a:ext cx="445844" cy="26602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riángulo isósceles 69">
            <a:extLst>
              <a:ext uri="{FF2B5EF4-FFF2-40B4-BE49-F238E27FC236}">
                <a16:creationId xmlns:a16="http://schemas.microsoft.com/office/drawing/2014/main" id="{859B7C56-100C-455A-9F13-9426DF570BB9}"/>
              </a:ext>
            </a:extLst>
          </p:cNvPr>
          <p:cNvSpPr/>
          <p:nvPr/>
        </p:nvSpPr>
        <p:spPr>
          <a:xfrm rot="5400000">
            <a:off x="3793604" y="5724897"/>
            <a:ext cx="182179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2141F91D-A398-48D5-AAF0-12C5FCB8B187}"/>
              </a:ext>
            </a:extLst>
          </p:cNvPr>
          <p:cNvCxnSpPr>
            <a:cxnSpLocks/>
            <a:stCxn id="70" idx="3"/>
          </p:cNvCxnSpPr>
          <p:nvPr/>
        </p:nvCxnSpPr>
        <p:spPr>
          <a:xfrm flipH="1">
            <a:off x="3323254" y="5892995"/>
            <a:ext cx="393342" cy="2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5C7A4110-0658-4FA9-B499-0F598B4D8311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1186238" y="5556445"/>
            <a:ext cx="1" cy="237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B3B928F8-736F-4CDA-92D2-F5362B94AAFD}"/>
              </a:ext>
            </a:extLst>
          </p:cNvPr>
          <p:cNvCxnSpPr>
            <a:cxnSpLocks/>
            <a:stCxn id="61" idx="2"/>
            <a:endCxn id="46" idx="3"/>
          </p:cNvCxnSpPr>
          <p:nvPr/>
        </p:nvCxnSpPr>
        <p:spPr>
          <a:xfrm flipH="1">
            <a:off x="4039477" y="5372798"/>
            <a:ext cx="275132" cy="1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DE6BD4D2-75A5-4EBD-82AC-9CDE64A71DF0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4039477" y="6348962"/>
            <a:ext cx="2996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85F4A052-A995-489A-99DE-EDB4538AEF39}"/>
              </a:ext>
            </a:extLst>
          </p:cNvPr>
          <p:cNvCxnSpPr>
            <a:cxnSpLocks/>
            <a:stCxn id="38" idx="2"/>
            <a:endCxn id="65" idx="0"/>
          </p:cNvCxnSpPr>
          <p:nvPr/>
        </p:nvCxnSpPr>
        <p:spPr>
          <a:xfrm>
            <a:off x="2143896" y="5762069"/>
            <a:ext cx="0" cy="320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Flecha: hacia abajo 134">
            <a:extLst>
              <a:ext uri="{FF2B5EF4-FFF2-40B4-BE49-F238E27FC236}">
                <a16:creationId xmlns:a16="http://schemas.microsoft.com/office/drawing/2014/main" id="{A1D6134D-4DC5-49D0-87D7-710A46A91535}"/>
              </a:ext>
            </a:extLst>
          </p:cNvPr>
          <p:cNvSpPr/>
          <p:nvPr/>
        </p:nvSpPr>
        <p:spPr>
          <a:xfrm>
            <a:off x="2293549" y="3388733"/>
            <a:ext cx="417130" cy="52790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6CC16BF5-59F8-4E06-BC24-2BBBE59ADAC9}"/>
              </a:ext>
            </a:extLst>
          </p:cNvPr>
          <p:cNvSpPr/>
          <p:nvPr/>
        </p:nvSpPr>
        <p:spPr>
          <a:xfrm>
            <a:off x="1971482" y="6082942"/>
            <a:ext cx="344828" cy="3338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BBD667-3A48-4092-AD16-98ED2456D569}"/>
              </a:ext>
            </a:extLst>
          </p:cNvPr>
          <p:cNvSpPr/>
          <p:nvPr/>
        </p:nvSpPr>
        <p:spPr>
          <a:xfrm>
            <a:off x="2059383" y="6168874"/>
            <a:ext cx="169026" cy="166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8E0BC2FF-A747-4B6F-ACAF-87B758171E22}"/>
              </a:ext>
            </a:extLst>
          </p:cNvPr>
          <p:cNvSpPr/>
          <p:nvPr/>
        </p:nvSpPr>
        <p:spPr>
          <a:xfrm>
            <a:off x="4312907" y="6182046"/>
            <a:ext cx="344828" cy="3338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1133EDCB-00C0-434C-8E9A-F8F71A9CD976}"/>
              </a:ext>
            </a:extLst>
          </p:cNvPr>
          <p:cNvSpPr/>
          <p:nvPr/>
        </p:nvSpPr>
        <p:spPr>
          <a:xfrm>
            <a:off x="4400808" y="6267978"/>
            <a:ext cx="169026" cy="166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08386861-9836-4408-9B43-2D50469E287C}"/>
              </a:ext>
            </a:extLst>
          </p:cNvPr>
          <p:cNvSpPr/>
          <p:nvPr/>
        </p:nvSpPr>
        <p:spPr>
          <a:xfrm>
            <a:off x="4314609" y="5205883"/>
            <a:ext cx="344828" cy="3338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F5A9D881-D1F1-483F-A57F-A80D35FC7C5A}"/>
              </a:ext>
            </a:extLst>
          </p:cNvPr>
          <p:cNvSpPr/>
          <p:nvPr/>
        </p:nvSpPr>
        <p:spPr>
          <a:xfrm>
            <a:off x="4402510" y="5291815"/>
            <a:ext cx="169026" cy="166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7AF53B6-FBA2-4D5A-A0AC-5CA718D011AC}"/>
              </a:ext>
            </a:extLst>
          </p:cNvPr>
          <p:cNvSpPr txBox="1"/>
          <p:nvPr/>
        </p:nvSpPr>
        <p:spPr>
          <a:xfrm>
            <a:off x="1444999" y="908563"/>
            <a:ext cx="211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1700 XML code lines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207705D-1515-4453-8231-8D7E6E0D69DA}"/>
              </a:ext>
            </a:extLst>
          </p:cNvPr>
          <p:cNvSpPr txBox="1"/>
          <p:nvPr/>
        </p:nvSpPr>
        <p:spPr>
          <a:xfrm>
            <a:off x="1054637" y="4352104"/>
            <a:ext cx="306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Simplified for running example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171DBD4-5283-458F-AB75-AEB93F046BCF}"/>
              </a:ext>
            </a:extLst>
          </p:cNvPr>
          <p:cNvSpPr txBox="1"/>
          <p:nvPr/>
        </p:nvSpPr>
        <p:spPr>
          <a:xfrm>
            <a:off x="1479879" y="3979842"/>
            <a:ext cx="2044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Serpent Model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74A9601E-5100-4B96-92BF-8C4567B76B95}"/>
              </a:ext>
            </a:extLst>
          </p:cNvPr>
          <p:cNvSpPr/>
          <p:nvPr/>
        </p:nvSpPr>
        <p:spPr>
          <a:xfrm>
            <a:off x="2121037" y="622479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E8AFEF5D-2A6B-4E2C-A844-F49F5ACF7562}"/>
              </a:ext>
            </a:extLst>
          </p:cNvPr>
          <p:cNvSpPr/>
          <p:nvPr/>
        </p:nvSpPr>
        <p:spPr>
          <a:xfrm>
            <a:off x="4462462" y="63244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7EA9919B-5111-4F55-A3DA-DA94B7860308}"/>
              </a:ext>
            </a:extLst>
          </p:cNvPr>
          <p:cNvSpPr/>
          <p:nvPr/>
        </p:nvSpPr>
        <p:spPr>
          <a:xfrm>
            <a:off x="4464164" y="535141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ángulo 24">
            <a:extLst>
              <a:ext uri="{FF2B5EF4-FFF2-40B4-BE49-F238E27FC236}">
                <a16:creationId xmlns:a16="http://schemas.microsoft.com/office/drawing/2014/main" id="{13D9DEFA-233D-0E41-A451-52471102758A}"/>
              </a:ext>
            </a:extLst>
          </p:cNvPr>
          <p:cNvSpPr/>
          <p:nvPr/>
        </p:nvSpPr>
        <p:spPr>
          <a:xfrm>
            <a:off x="495497" y="4721436"/>
            <a:ext cx="4475893" cy="19886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Conector recto de flecha 28">
            <a:extLst>
              <a:ext uri="{FF2B5EF4-FFF2-40B4-BE49-F238E27FC236}">
                <a16:creationId xmlns:a16="http://schemas.microsoft.com/office/drawing/2014/main" id="{3E846142-7D8A-3943-823B-6B98BA3C6BAF}"/>
              </a:ext>
            </a:extLst>
          </p:cNvPr>
          <p:cNvCxnSpPr>
            <a:cxnSpLocks/>
          </p:cNvCxnSpPr>
          <p:nvPr/>
        </p:nvCxnSpPr>
        <p:spPr>
          <a:xfrm flipV="1">
            <a:off x="4971390" y="3916634"/>
            <a:ext cx="1853265" cy="1120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uadroTexto 27">
            <a:extLst>
              <a:ext uri="{FF2B5EF4-FFF2-40B4-BE49-F238E27FC236}">
                <a16:creationId xmlns:a16="http://schemas.microsoft.com/office/drawing/2014/main" id="{A982A23D-BFA3-854C-8B1E-A72F8E614FB0}"/>
              </a:ext>
            </a:extLst>
          </p:cNvPr>
          <p:cNvSpPr txBox="1"/>
          <p:nvPr/>
        </p:nvSpPr>
        <p:spPr>
          <a:xfrm rot="19676441">
            <a:off x="5163325" y="4314496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conforms to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029449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adroTexto 39">
            <a:extLst>
              <a:ext uri="{FF2B5EF4-FFF2-40B4-BE49-F238E27FC236}">
                <a16:creationId xmlns:a16="http://schemas.microsoft.com/office/drawing/2014/main" id="{52B1C3F0-1028-4869-A1FB-D73D1FE1420B}"/>
              </a:ext>
            </a:extLst>
          </p:cNvPr>
          <p:cNvSpPr txBox="1"/>
          <p:nvPr/>
        </p:nvSpPr>
        <p:spPr>
          <a:xfrm>
            <a:off x="1714131" y="607926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DONOR</a:t>
            </a:r>
          </a:p>
        </p:txBody>
      </p:sp>
      <p:sp>
        <p:nvSpPr>
          <p:cNvPr id="117" name="Rectangle 10">
            <a:extLst>
              <a:ext uri="{FF2B5EF4-FFF2-40B4-BE49-F238E27FC236}">
                <a16:creationId xmlns:a16="http://schemas.microsoft.com/office/drawing/2014/main" id="{21E3F9AD-1CC8-40DC-95F5-1446D220AA54}"/>
              </a:ext>
            </a:extLst>
          </p:cNvPr>
          <p:cNvSpPr/>
          <p:nvPr/>
        </p:nvSpPr>
        <p:spPr>
          <a:xfrm>
            <a:off x="883779" y="3942376"/>
            <a:ext cx="8967720" cy="1923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330">
            <a:extLst>
              <a:ext uri="{FF2B5EF4-FFF2-40B4-BE49-F238E27FC236}">
                <a16:creationId xmlns:a16="http://schemas.microsoft.com/office/drawing/2014/main" id="{DF207300-6042-4DB7-8BF6-E73731F385BE}"/>
              </a:ext>
            </a:extLst>
          </p:cNvPr>
          <p:cNvSpPr txBox="1"/>
          <p:nvPr/>
        </p:nvSpPr>
        <p:spPr>
          <a:xfrm>
            <a:off x="3779091" y="3887894"/>
            <a:ext cx="761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Organ</a:t>
            </a:r>
          </a:p>
        </p:txBody>
      </p:sp>
      <p:cxnSp>
        <p:nvCxnSpPr>
          <p:cNvPr id="119" name="Straight Connector 12">
            <a:extLst>
              <a:ext uri="{FF2B5EF4-FFF2-40B4-BE49-F238E27FC236}">
                <a16:creationId xmlns:a16="http://schemas.microsoft.com/office/drawing/2014/main" id="{97C1BAAF-1262-42C8-85AF-5765038E8ED8}"/>
              </a:ext>
            </a:extLst>
          </p:cNvPr>
          <p:cNvCxnSpPr>
            <a:cxnSpLocks/>
          </p:cNvCxnSpPr>
          <p:nvPr/>
        </p:nvCxnSpPr>
        <p:spPr>
          <a:xfrm>
            <a:off x="7483974" y="3942376"/>
            <a:ext cx="0" cy="1927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332">
            <a:extLst>
              <a:ext uri="{FF2B5EF4-FFF2-40B4-BE49-F238E27FC236}">
                <a16:creationId xmlns:a16="http://schemas.microsoft.com/office/drawing/2014/main" id="{651B31E9-DC8A-4477-9000-BF0B7B4C9403}"/>
              </a:ext>
            </a:extLst>
          </p:cNvPr>
          <p:cNvSpPr txBox="1"/>
          <p:nvPr/>
        </p:nvSpPr>
        <p:spPr>
          <a:xfrm>
            <a:off x="1093611" y="4524776"/>
            <a:ext cx="1740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Model elements</a:t>
            </a:r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C0ACEDBB-3AF8-4915-9982-48713B0CE02C}"/>
              </a:ext>
            </a:extLst>
          </p:cNvPr>
          <p:cNvSpPr txBox="1"/>
          <p:nvPr/>
        </p:nvSpPr>
        <p:spPr>
          <a:xfrm>
            <a:off x="6177359" y="9816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HOST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73639581-B975-43EB-B46E-1E7C180BDD0D}"/>
              </a:ext>
            </a:extLst>
          </p:cNvPr>
          <p:cNvSpPr txBox="1"/>
          <p:nvPr/>
        </p:nvSpPr>
        <p:spPr>
          <a:xfrm>
            <a:off x="9471138" y="99933"/>
            <a:ext cx="76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HOST’</a:t>
            </a:r>
          </a:p>
        </p:txBody>
      </p:sp>
      <p:graphicFrame>
        <p:nvGraphicFramePr>
          <p:cNvPr id="224" name="Tabla 224">
            <a:extLst>
              <a:ext uri="{FF2B5EF4-FFF2-40B4-BE49-F238E27FC236}">
                <a16:creationId xmlns:a16="http://schemas.microsoft.com/office/drawing/2014/main" id="{E9E22497-FE7C-4490-B80D-F863F2EB0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60013"/>
              </p:ext>
            </p:extLst>
          </p:nvPr>
        </p:nvGraphicFramePr>
        <p:xfrm>
          <a:off x="1007095" y="4904343"/>
          <a:ext cx="635356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398">
                  <a:extLst>
                    <a:ext uri="{9D8B030D-6E8A-4147-A177-3AD203B41FA5}">
                      <a16:colId xmlns:a16="http://schemas.microsoft.com/office/drawing/2014/main" val="367554121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695478989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181159471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68033672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1421748750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815162539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4041207043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72359133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849333074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4104245830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4011289351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06656078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02552175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596528939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758300664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124915778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293714603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17305466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89548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42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478162"/>
                  </a:ext>
                </a:extLst>
              </a:tr>
            </a:tbl>
          </a:graphicData>
        </a:graphic>
      </p:graphicFrame>
      <p:graphicFrame>
        <p:nvGraphicFramePr>
          <p:cNvPr id="45" name="Table 170">
            <a:extLst>
              <a:ext uri="{FF2B5EF4-FFF2-40B4-BE49-F238E27FC236}">
                <a16:creationId xmlns:a16="http://schemas.microsoft.com/office/drawing/2014/main" id="{A81A52F2-25E4-4FEA-8E15-F7EFFDA7B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25139"/>
              </p:ext>
            </p:extLst>
          </p:nvPr>
        </p:nvGraphicFramePr>
        <p:xfrm>
          <a:off x="7618875" y="4296755"/>
          <a:ext cx="213784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8924">
                  <a:extLst>
                    <a:ext uri="{9D8B030D-6E8A-4147-A177-3AD203B41FA5}">
                      <a16:colId xmlns:a16="http://schemas.microsoft.com/office/drawing/2014/main" val="3188017809"/>
                    </a:ext>
                  </a:extLst>
                </a:gridCol>
                <a:gridCol w="1068924">
                  <a:extLst>
                    <a:ext uri="{9D8B030D-6E8A-4147-A177-3AD203B41FA5}">
                      <a16:colId xmlns:a16="http://schemas.microsoft.com/office/drawing/2014/main" val="1525977458"/>
                    </a:ext>
                  </a:extLst>
                </a:gridCol>
              </a:tblGrid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Organ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Host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60823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166665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74218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993835"/>
                  </a:ext>
                </a:extLst>
              </a:tr>
            </a:tbl>
          </a:graphicData>
        </a:graphic>
      </p:graphicFrame>
      <p:sp>
        <p:nvSpPr>
          <p:cNvPr id="46" name="TextBox 171">
            <a:extLst>
              <a:ext uri="{FF2B5EF4-FFF2-40B4-BE49-F238E27FC236}">
                <a16:creationId xmlns:a16="http://schemas.microsoft.com/office/drawing/2014/main" id="{151CCCBC-749C-4D1C-8CD0-BC989441CF77}"/>
              </a:ext>
            </a:extLst>
          </p:cNvPr>
          <p:cNvSpPr txBox="1"/>
          <p:nvPr/>
        </p:nvSpPr>
        <p:spPr>
          <a:xfrm>
            <a:off x="7686050" y="3904782"/>
            <a:ext cx="200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Boundary mapping</a:t>
            </a:r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BF90E1D8-9DC1-47EC-B498-9D80D8771DD8}"/>
              </a:ext>
            </a:extLst>
          </p:cNvPr>
          <p:cNvSpPr/>
          <p:nvPr/>
        </p:nvSpPr>
        <p:spPr>
          <a:xfrm>
            <a:off x="9489806" y="1181736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0B5AAB57-155A-42C7-B58C-1D5C34773A53}"/>
              </a:ext>
            </a:extLst>
          </p:cNvPr>
          <p:cNvSpPr/>
          <p:nvPr/>
        </p:nvSpPr>
        <p:spPr>
          <a:xfrm>
            <a:off x="9645939" y="519550"/>
            <a:ext cx="417136" cy="310610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9608B37F-BFB8-435C-87A1-D02D08EF552E}"/>
              </a:ext>
            </a:extLst>
          </p:cNvPr>
          <p:cNvCxnSpPr>
            <a:cxnSpLocks/>
          </p:cNvCxnSpPr>
          <p:nvPr/>
        </p:nvCxnSpPr>
        <p:spPr>
          <a:xfrm>
            <a:off x="9854507" y="830160"/>
            <a:ext cx="0" cy="3515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Conector recto 270">
            <a:extLst>
              <a:ext uri="{FF2B5EF4-FFF2-40B4-BE49-F238E27FC236}">
                <a16:creationId xmlns:a16="http://schemas.microsoft.com/office/drawing/2014/main" id="{5B4A6BB0-DE8D-4D8A-8EDE-0B7770AB9A57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9153187" y="1440533"/>
            <a:ext cx="336619" cy="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Conector recto de flecha 279">
            <a:extLst>
              <a:ext uri="{FF2B5EF4-FFF2-40B4-BE49-F238E27FC236}">
                <a16:creationId xmlns:a16="http://schemas.microsoft.com/office/drawing/2014/main" id="{4A40C463-E606-47B5-8052-EA634431FD20}"/>
              </a:ext>
            </a:extLst>
          </p:cNvPr>
          <p:cNvCxnSpPr>
            <a:cxnSpLocks/>
            <a:stCxn id="49" idx="2"/>
            <a:endCxn id="281" idx="1"/>
          </p:cNvCxnSpPr>
          <p:nvPr/>
        </p:nvCxnSpPr>
        <p:spPr>
          <a:xfrm flipH="1">
            <a:off x="9851498" y="1699850"/>
            <a:ext cx="3009" cy="2295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1" name="Rectángulo: esquinas redondeadas 280">
            <a:extLst>
              <a:ext uri="{FF2B5EF4-FFF2-40B4-BE49-F238E27FC236}">
                <a16:creationId xmlns:a16="http://schemas.microsoft.com/office/drawing/2014/main" id="{6DE0CBEC-59D3-4BEE-B011-B54E58F3B158}"/>
              </a:ext>
            </a:extLst>
          </p:cNvPr>
          <p:cNvSpPr/>
          <p:nvPr/>
        </p:nvSpPr>
        <p:spPr>
          <a:xfrm rot="5400000">
            <a:off x="9642930" y="1984422"/>
            <a:ext cx="417136" cy="307156"/>
          </a:xfrm>
          <a:prstGeom prst="roundRect">
            <a:avLst>
              <a:gd name="adj" fmla="val 326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2" name="Rectángulo: esquinas redondeadas 281">
            <a:extLst>
              <a:ext uri="{FF2B5EF4-FFF2-40B4-BE49-F238E27FC236}">
                <a16:creationId xmlns:a16="http://schemas.microsoft.com/office/drawing/2014/main" id="{DA591CD1-B562-4FA4-8206-A96CFD7807BD}"/>
              </a:ext>
            </a:extLst>
          </p:cNvPr>
          <p:cNvSpPr/>
          <p:nvPr/>
        </p:nvSpPr>
        <p:spPr>
          <a:xfrm rot="5400000">
            <a:off x="10273272" y="2319369"/>
            <a:ext cx="417136" cy="281572"/>
          </a:xfrm>
          <a:prstGeom prst="roundRect">
            <a:avLst>
              <a:gd name="adj" fmla="val 297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Rectángulo: esquinas redondeadas 282">
            <a:extLst>
              <a:ext uri="{FF2B5EF4-FFF2-40B4-BE49-F238E27FC236}">
                <a16:creationId xmlns:a16="http://schemas.microsoft.com/office/drawing/2014/main" id="{5A60276A-15B9-4DA5-8DCD-E2DD9F5F0C0D}"/>
              </a:ext>
            </a:extLst>
          </p:cNvPr>
          <p:cNvSpPr/>
          <p:nvPr/>
        </p:nvSpPr>
        <p:spPr>
          <a:xfrm rot="5400000">
            <a:off x="9038687" y="2322952"/>
            <a:ext cx="417136" cy="290341"/>
          </a:xfrm>
          <a:prstGeom prst="roundRect">
            <a:avLst>
              <a:gd name="adj" fmla="val 268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4" name="Conector recto de flecha 283">
            <a:extLst>
              <a:ext uri="{FF2B5EF4-FFF2-40B4-BE49-F238E27FC236}">
                <a16:creationId xmlns:a16="http://schemas.microsoft.com/office/drawing/2014/main" id="{E3C40B27-A5C6-40DA-BB31-B709F1170416}"/>
              </a:ext>
            </a:extLst>
          </p:cNvPr>
          <p:cNvCxnSpPr>
            <a:cxnSpLocks/>
            <a:stCxn id="281" idx="0"/>
            <a:endCxn id="282" idx="1"/>
          </p:cNvCxnSpPr>
          <p:nvPr/>
        </p:nvCxnSpPr>
        <p:spPr>
          <a:xfrm>
            <a:off x="10005076" y="2138000"/>
            <a:ext cx="476764" cy="11358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5" name="Conector recto de flecha 284">
            <a:extLst>
              <a:ext uri="{FF2B5EF4-FFF2-40B4-BE49-F238E27FC236}">
                <a16:creationId xmlns:a16="http://schemas.microsoft.com/office/drawing/2014/main" id="{BE1AB471-7687-44A5-AADC-419567CC5345}"/>
              </a:ext>
            </a:extLst>
          </p:cNvPr>
          <p:cNvCxnSpPr>
            <a:cxnSpLocks/>
            <a:stCxn id="281" idx="2"/>
            <a:endCxn id="283" idx="1"/>
          </p:cNvCxnSpPr>
          <p:nvPr/>
        </p:nvCxnSpPr>
        <p:spPr>
          <a:xfrm flipH="1">
            <a:off x="9247255" y="2138000"/>
            <a:ext cx="450665" cy="12155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6" name="Triángulo isósceles 285">
            <a:extLst>
              <a:ext uri="{FF2B5EF4-FFF2-40B4-BE49-F238E27FC236}">
                <a16:creationId xmlns:a16="http://schemas.microsoft.com/office/drawing/2014/main" id="{1717D9A9-5DFF-4625-A26D-53F75522C1B5}"/>
              </a:ext>
            </a:extLst>
          </p:cNvPr>
          <p:cNvSpPr/>
          <p:nvPr/>
        </p:nvSpPr>
        <p:spPr>
          <a:xfrm rot="10800000">
            <a:off x="9751268" y="2574488"/>
            <a:ext cx="200460" cy="320043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7" name="Conector recto 286">
            <a:extLst>
              <a:ext uri="{FF2B5EF4-FFF2-40B4-BE49-F238E27FC236}">
                <a16:creationId xmlns:a16="http://schemas.microsoft.com/office/drawing/2014/main" id="{5CD50801-3FC3-4FA2-ACAD-31A1DB1F58E1}"/>
              </a:ext>
            </a:extLst>
          </p:cNvPr>
          <p:cNvCxnSpPr>
            <a:cxnSpLocks/>
            <a:stCxn id="286" idx="3"/>
            <a:endCxn id="281" idx="3"/>
          </p:cNvCxnSpPr>
          <p:nvPr/>
        </p:nvCxnSpPr>
        <p:spPr>
          <a:xfrm flipV="1">
            <a:off x="9851498" y="2346568"/>
            <a:ext cx="0" cy="22792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7" name="Rectángulo: esquinas redondeadas 326">
            <a:extLst>
              <a:ext uri="{FF2B5EF4-FFF2-40B4-BE49-F238E27FC236}">
                <a16:creationId xmlns:a16="http://schemas.microsoft.com/office/drawing/2014/main" id="{EB6A91BB-B304-4CE8-B178-799B133173F7}"/>
              </a:ext>
            </a:extLst>
          </p:cNvPr>
          <p:cNvSpPr/>
          <p:nvPr/>
        </p:nvSpPr>
        <p:spPr>
          <a:xfrm>
            <a:off x="9094241" y="2914166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9" name="Triángulo isósceles 328">
            <a:extLst>
              <a:ext uri="{FF2B5EF4-FFF2-40B4-BE49-F238E27FC236}">
                <a16:creationId xmlns:a16="http://schemas.microsoft.com/office/drawing/2014/main" id="{332BBFB6-16B3-4FB7-B01E-0B9F1136BF5B}"/>
              </a:ext>
            </a:extLst>
          </p:cNvPr>
          <p:cNvSpPr/>
          <p:nvPr/>
        </p:nvSpPr>
        <p:spPr>
          <a:xfrm rot="10800000">
            <a:off x="9140338" y="3448677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1" name="Conector recto 330">
            <a:extLst>
              <a:ext uri="{FF2B5EF4-FFF2-40B4-BE49-F238E27FC236}">
                <a16:creationId xmlns:a16="http://schemas.microsoft.com/office/drawing/2014/main" id="{76C8693C-8DD5-44B3-B3E4-08DD0BE54A6D}"/>
              </a:ext>
            </a:extLst>
          </p:cNvPr>
          <p:cNvCxnSpPr>
            <a:cxnSpLocks/>
            <a:stCxn id="327" idx="2"/>
            <a:endCxn id="329" idx="3"/>
          </p:cNvCxnSpPr>
          <p:nvPr/>
        </p:nvCxnSpPr>
        <p:spPr>
          <a:xfrm flipH="1">
            <a:off x="9247255" y="3288904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Conector recto 341">
            <a:extLst>
              <a:ext uri="{FF2B5EF4-FFF2-40B4-BE49-F238E27FC236}">
                <a16:creationId xmlns:a16="http://schemas.microsoft.com/office/drawing/2014/main" id="{4DF73CF1-0DD7-4C13-9890-2D34C62BC596}"/>
              </a:ext>
            </a:extLst>
          </p:cNvPr>
          <p:cNvCxnSpPr>
            <a:stCxn id="283" idx="3"/>
            <a:endCxn id="327" idx="0"/>
          </p:cNvCxnSpPr>
          <p:nvPr/>
        </p:nvCxnSpPr>
        <p:spPr>
          <a:xfrm>
            <a:off x="9247255" y="2676691"/>
            <a:ext cx="312" cy="237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4" name="Rectángulo: esquinas redondeadas 343">
            <a:extLst>
              <a:ext uri="{FF2B5EF4-FFF2-40B4-BE49-F238E27FC236}">
                <a16:creationId xmlns:a16="http://schemas.microsoft.com/office/drawing/2014/main" id="{14647C82-9FA8-49FB-B85B-D04B218B6C73}"/>
              </a:ext>
            </a:extLst>
          </p:cNvPr>
          <p:cNvSpPr/>
          <p:nvPr/>
        </p:nvSpPr>
        <p:spPr>
          <a:xfrm>
            <a:off x="10333328" y="2912749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6" name="Triángulo isósceles 345">
            <a:extLst>
              <a:ext uri="{FF2B5EF4-FFF2-40B4-BE49-F238E27FC236}">
                <a16:creationId xmlns:a16="http://schemas.microsoft.com/office/drawing/2014/main" id="{25E4769E-4F6C-444B-AC55-D36C7BEB30FE}"/>
              </a:ext>
            </a:extLst>
          </p:cNvPr>
          <p:cNvSpPr/>
          <p:nvPr/>
        </p:nvSpPr>
        <p:spPr>
          <a:xfrm rot="10800000">
            <a:off x="10379425" y="3447260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8" name="Conector recto 347">
            <a:extLst>
              <a:ext uri="{FF2B5EF4-FFF2-40B4-BE49-F238E27FC236}">
                <a16:creationId xmlns:a16="http://schemas.microsoft.com/office/drawing/2014/main" id="{DF6ADA14-610B-4E5E-B063-9459A24D8678}"/>
              </a:ext>
            </a:extLst>
          </p:cNvPr>
          <p:cNvCxnSpPr>
            <a:cxnSpLocks/>
            <a:stCxn id="344" idx="2"/>
            <a:endCxn id="346" idx="3"/>
          </p:cNvCxnSpPr>
          <p:nvPr/>
        </p:nvCxnSpPr>
        <p:spPr>
          <a:xfrm flipH="1">
            <a:off x="10486342" y="3287487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Conector recto 349">
            <a:extLst>
              <a:ext uri="{FF2B5EF4-FFF2-40B4-BE49-F238E27FC236}">
                <a16:creationId xmlns:a16="http://schemas.microsoft.com/office/drawing/2014/main" id="{596D00EA-D7B8-4C7F-9BC9-128BDE142DAE}"/>
              </a:ext>
            </a:extLst>
          </p:cNvPr>
          <p:cNvCxnSpPr>
            <a:cxnSpLocks/>
            <a:stCxn id="282" idx="3"/>
            <a:endCxn id="344" idx="0"/>
          </p:cNvCxnSpPr>
          <p:nvPr/>
        </p:nvCxnSpPr>
        <p:spPr>
          <a:xfrm>
            <a:off x="10481840" y="2668723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2AFDF7E8-CBE5-4CB9-B258-97CACA2874A5}"/>
              </a:ext>
            </a:extLst>
          </p:cNvPr>
          <p:cNvGrpSpPr/>
          <p:nvPr/>
        </p:nvGrpSpPr>
        <p:grpSpPr>
          <a:xfrm>
            <a:off x="8887230" y="1296271"/>
            <a:ext cx="289511" cy="260676"/>
            <a:chOff x="7988229" y="6145405"/>
            <a:chExt cx="344828" cy="333829"/>
          </a:xfrm>
        </p:grpSpPr>
        <p:sp>
          <p:nvSpPr>
            <p:cNvPr id="147" name="Elipse 146">
              <a:extLst>
                <a:ext uri="{FF2B5EF4-FFF2-40B4-BE49-F238E27FC236}">
                  <a16:creationId xmlns:a16="http://schemas.microsoft.com/office/drawing/2014/main" id="{B3D34380-4A6E-43DD-9E81-3056F4E8BE42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593F7C00-B895-40A2-89A9-D791021B7EAF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81FFDDA2-C9FE-41A2-8D1C-77381F9F1714}"/>
              </a:ext>
            </a:extLst>
          </p:cNvPr>
          <p:cNvSpPr txBox="1"/>
          <p:nvPr/>
        </p:nvSpPr>
        <p:spPr>
          <a:xfrm>
            <a:off x="141140" y="19018"/>
            <a:ext cx="3338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Transplantation encoding</a:t>
            </a:r>
            <a:endParaRPr lang="en-GB" dirty="0"/>
          </a:p>
        </p:txBody>
      </p:sp>
      <p:sp>
        <p:nvSpPr>
          <p:cNvPr id="260" name="Rectángulo: esquinas redondeadas 259">
            <a:extLst>
              <a:ext uri="{FF2B5EF4-FFF2-40B4-BE49-F238E27FC236}">
                <a16:creationId xmlns:a16="http://schemas.microsoft.com/office/drawing/2014/main" id="{F981ED02-32C4-4689-97AF-F1071F0E883E}"/>
              </a:ext>
            </a:extLst>
          </p:cNvPr>
          <p:cNvSpPr/>
          <p:nvPr/>
        </p:nvSpPr>
        <p:spPr>
          <a:xfrm>
            <a:off x="202022" y="1349273"/>
            <a:ext cx="675892" cy="387791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61" name="Triángulo isósceles 260">
            <a:extLst>
              <a:ext uri="{FF2B5EF4-FFF2-40B4-BE49-F238E27FC236}">
                <a16:creationId xmlns:a16="http://schemas.microsoft.com/office/drawing/2014/main" id="{1BE8173C-A349-40C4-8299-BDA639AB5724}"/>
              </a:ext>
            </a:extLst>
          </p:cNvPr>
          <p:cNvSpPr/>
          <p:nvPr/>
        </p:nvSpPr>
        <p:spPr>
          <a:xfrm rot="10800000">
            <a:off x="439243" y="2109948"/>
            <a:ext cx="201449" cy="31648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ángulo: esquinas redondeadas 262">
            <a:extLst>
              <a:ext uri="{FF2B5EF4-FFF2-40B4-BE49-F238E27FC236}">
                <a16:creationId xmlns:a16="http://schemas.microsoft.com/office/drawing/2014/main" id="{D7C475C2-4B0C-4863-A26C-31390A2DF857}"/>
              </a:ext>
            </a:extLst>
          </p:cNvPr>
          <p:cNvSpPr/>
          <p:nvPr/>
        </p:nvSpPr>
        <p:spPr>
          <a:xfrm>
            <a:off x="1117104" y="1616376"/>
            <a:ext cx="413136" cy="3142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264" name="Rectángulo: esquinas redondeadas 263">
            <a:extLst>
              <a:ext uri="{FF2B5EF4-FFF2-40B4-BE49-F238E27FC236}">
                <a16:creationId xmlns:a16="http://schemas.microsoft.com/office/drawing/2014/main" id="{7806B67C-6140-4056-8905-77A16196FECD}"/>
              </a:ext>
            </a:extLst>
          </p:cNvPr>
          <p:cNvSpPr/>
          <p:nvPr/>
        </p:nvSpPr>
        <p:spPr>
          <a:xfrm>
            <a:off x="2190835" y="1981028"/>
            <a:ext cx="473134" cy="352769"/>
          </a:xfrm>
          <a:prstGeom prst="roundRect">
            <a:avLst>
              <a:gd name="adj" fmla="val 2344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265" name="Rectángulo: esquinas redondeadas 264">
            <a:extLst>
              <a:ext uri="{FF2B5EF4-FFF2-40B4-BE49-F238E27FC236}">
                <a16:creationId xmlns:a16="http://schemas.microsoft.com/office/drawing/2014/main" id="{835C54FD-1963-4711-8CE8-DF45D80CB853}"/>
              </a:ext>
            </a:extLst>
          </p:cNvPr>
          <p:cNvSpPr/>
          <p:nvPr/>
        </p:nvSpPr>
        <p:spPr>
          <a:xfrm>
            <a:off x="2883837" y="1490386"/>
            <a:ext cx="443810" cy="352769"/>
          </a:xfrm>
          <a:prstGeom prst="roundRect">
            <a:avLst>
              <a:gd name="adj" fmla="val 2570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</a:p>
        </p:txBody>
      </p:sp>
      <p:sp>
        <p:nvSpPr>
          <p:cNvPr id="266" name="Rectángulo: esquinas redondeadas 265">
            <a:extLst>
              <a:ext uri="{FF2B5EF4-FFF2-40B4-BE49-F238E27FC236}">
                <a16:creationId xmlns:a16="http://schemas.microsoft.com/office/drawing/2014/main" id="{359CB5D8-01E3-4D87-8E7E-18BF8398EC61}"/>
              </a:ext>
            </a:extLst>
          </p:cNvPr>
          <p:cNvSpPr/>
          <p:nvPr/>
        </p:nvSpPr>
        <p:spPr>
          <a:xfrm>
            <a:off x="2883837" y="2414692"/>
            <a:ext cx="443810" cy="339060"/>
          </a:xfrm>
          <a:prstGeom prst="roundRect">
            <a:avLst>
              <a:gd name="adj" fmla="val 2966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</a:t>
            </a:r>
          </a:p>
        </p:txBody>
      </p:sp>
      <p:cxnSp>
        <p:nvCxnSpPr>
          <p:cNvPr id="268" name="Conector recto de flecha 267">
            <a:extLst>
              <a:ext uri="{FF2B5EF4-FFF2-40B4-BE49-F238E27FC236}">
                <a16:creationId xmlns:a16="http://schemas.microsoft.com/office/drawing/2014/main" id="{B95A2894-FC3A-4AFB-ACA1-7A890D67E7F6}"/>
              </a:ext>
            </a:extLst>
          </p:cNvPr>
          <p:cNvCxnSpPr>
            <a:cxnSpLocks/>
            <a:stCxn id="260" idx="3"/>
            <a:endCxn id="263" idx="1"/>
          </p:cNvCxnSpPr>
          <p:nvPr/>
        </p:nvCxnSpPr>
        <p:spPr>
          <a:xfrm>
            <a:off x="877914" y="1543169"/>
            <a:ext cx="239190" cy="23033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Conector recto de flecha 268">
            <a:extLst>
              <a:ext uri="{FF2B5EF4-FFF2-40B4-BE49-F238E27FC236}">
                <a16:creationId xmlns:a16="http://schemas.microsoft.com/office/drawing/2014/main" id="{6C4CBE48-E19F-4D1E-8098-7F82055329D9}"/>
              </a:ext>
            </a:extLst>
          </p:cNvPr>
          <p:cNvCxnSpPr>
            <a:cxnSpLocks/>
            <a:stCxn id="314" idx="6"/>
            <a:endCxn id="264" idx="1"/>
          </p:cNvCxnSpPr>
          <p:nvPr/>
        </p:nvCxnSpPr>
        <p:spPr>
          <a:xfrm>
            <a:off x="1903361" y="1986031"/>
            <a:ext cx="287474" cy="1713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0" name="Conector recto de flecha 269">
            <a:extLst>
              <a:ext uri="{FF2B5EF4-FFF2-40B4-BE49-F238E27FC236}">
                <a16:creationId xmlns:a16="http://schemas.microsoft.com/office/drawing/2014/main" id="{7954F0A9-FEB7-44CB-9D3E-60A76BF4607A}"/>
              </a:ext>
            </a:extLst>
          </p:cNvPr>
          <p:cNvCxnSpPr>
            <a:cxnSpLocks/>
            <a:endCxn id="265" idx="1"/>
          </p:cNvCxnSpPr>
          <p:nvPr/>
        </p:nvCxnSpPr>
        <p:spPr>
          <a:xfrm flipV="1">
            <a:off x="2470701" y="1666770"/>
            <a:ext cx="413136" cy="31426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2" name="Conector recto de flecha 271">
            <a:extLst>
              <a:ext uri="{FF2B5EF4-FFF2-40B4-BE49-F238E27FC236}">
                <a16:creationId xmlns:a16="http://schemas.microsoft.com/office/drawing/2014/main" id="{122EF19B-74EA-4B53-8458-BFD41B5C1D33}"/>
              </a:ext>
            </a:extLst>
          </p:cNvPr>
          <p:cNvCxnSpPr>
            <a:cxnSpLocks/>
            <a:endCxn id="266" idx="1"/>
          </p:cNvCxnSpPr>
          <p:nvPr/>
        </p:nvCxnSpPr>
        <p:spPr>
          <a:xfrm>
            <a:off x="2470701" y="2333798"/>
            <a:ext cx="413136" cy="25042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3" name="Triángulo isósceles 272">
            <a:extLst>
              <a:ext uri="{FF2B5EF4-FFF2-40B4-BE49-F238E27FC236}">
                <a16:creationId xmlns:a16="http://schemas.microsoft.com/office/drawing/2014/main" id="{00D5A0C3-1F0C-41AF-A5D6-AAD8EB1F962B}"/>
              </a:ext>
            </a:extLst>
          </p:cNvPr>
          <p:cNvSpPr/>
          <p:nvPr/>
        </p:nvSpPr>
        <p:spPr>
          <a:xfrm rot="5400000">
            <a:off x="3098470" y="1999220"/>
            <a:ext cx="171499" cy="311531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4" name="Conector recto 273">
            <a:extLst>
              <a:ext uri="{FF2B5EF4-FFF2-40B4-BE49-F238E27FC236}">
                <a16:creationId xmlns:a16="http://schemas.microsoft.com/office/drawing/2014/main" id="{09FDC1EA-0961-48F1-90C0-D9FB17ABD720}"/>
              </a:ext>
            </a:extLst>
          </p:cNvPr>
          <p:cNvCxnSpPr>
            <a:cxnSpLocks/>
            <a:stCxn id="273" idx="3"/>
          </p:cNvCxnSpPr>
          <p:nvPr/>
        </p:nvCxnSpPr>
        <p:spPr>
          <a:xfrm flipH="1">
            <a:off x="2663969" y="2154987"/>
            <a:ext cx="364486" cy="242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5" name="Conector recto 274">
            <a:extLst>
              <a:ext uri="{FF2B5EF4-FFF2-40B4-BE49-F238E27FC236}">
                <a16:creationId xmlns:a16="http://schemas.microsoft.com/office/drawing/2014/main" id="{B41DE874-0886-456C-99C4-BFA935CA2BB2}"/>
              </a:ext>
            </a:extLst>
          </p:cNvPr>
          <p:cNvCxnSpPr>
            <a:cxnSpLocks/>
            <a:stCxn id="260" idx="2"/>
            <a:endCxn id="261" idx="3"/>
          </p:cNvCxnSpPr>
          <p:nvPr/>
        </p:nvCxnSpPr>
        <p:spPr>
          <a:xfrm flipH="1">
            <a:off x="539967" y="1737065"/>
            <a:ext cx="1" cy="372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Conector recto 275">
            <a:extLst>
              <a:ext uri="{FF2B5EF4-FFF2-40B4-BE49-F238E27FC236}">
                <a16:creationId xmlns:a16="http://schemas.microsoft.com/office/drawing/2014/main" id="{1902DCDE-DC6C-49A2-81DF-823AC4327EA9}"/>
              </a:ext>
            </a:extLst>
          </p:cNvPr>
          <p:cNvCxnSpPr>
            <a:cxnSpLocks/>
            <a:stCxn id="294" idx="2"/>
          </p:cNvCxnSpPr>
          <p:nvPr/>
        </p:nvCxnSpPr>
        <p:spPr>
          <a:xfrm flipH="1">
            <a:off x="3673578" y="1690562"/>
            <a:ext cx="454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Conector recto 276">
            <a:extLst>
              <a:ext uri="{FF2B5EF4-FFF2-40B4-BE49-F238E27FC236}">
                <a16:creationId xmlns:a16="http://schemas.microsoft.com/office/drawing/2014/main" id="{4DDF983D-35B0-40D9-BA98-23D422EF6F87}"/>
              </a:ext>
            </a:extLst>
          </p:cNvPr>
          <p:cNvCxnSpPr>
            <a:cxnSpLocks/>
            <a:stCxn id="291" idx="2"/>
          </p:cNvCxnSpPr>
          <p:nvPr/>
        </p:nvCxnSpPr>
        <p:spPr>
          <a:xfrm flipH="1" flipV="1">
            <a:off x="3685799" y="2609497"/>
            <a:ext cx="44074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Conector recto 277">
            <a:extLst>
              <a:ext uri="{FF2B5EF4-FFF2-40B4-BE49-F238E27FC236}">
                <a16:creationId xmlns:a16="http://schemas.microsoft.com/office/drawing/2014/main" id="{994BE706-C468-4A52-98E7-25AFDB7C9109}"/>
              </a:ext>
            </a:extLst>
          </p:cNvPr>
          <p:cNvCxnSpPr>
            <a:cxnSpLocks/>
            <a:stCxn id="263" idx="2"/>
            <a:endCxn id="288" idx="0"/>
          </p:cNvCxnSpPr>
          <p:nvPr/>
        </p:nvCxnSpPr>
        <p:spPr>
          <a:xfrm>
            <a:off x="1323673" y="1930634"/>
            <a:ext cx="0" cy="302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9" name="Grupo 278">
            <a:extLst>
              <a:ext uri="{FF2B5EF4-FFF2-40B4-BE49-F238E27FC236}">
                <a16:creationId xmlns:a16="http://schemas.microsoft.com/office/drawing/2014/main" id="{4D93BAFE-96FE-45BE-9E2E-B717FF47D691}"/>
              </a:ext>
            </a:extLst>
          </p:cNvPr>
          <p:cNvGrpSpPr/>
          <p:nvPr/>
        </p:nvGrpSpPr>
        <p:grpSpPr>
          <a:xfrm>
            <a:off x="1163907" y="2232697"/>
            <a:ext cx="319531" cy="314258"/>
            <a:chOff x="7988229" y="6145405"/>
            <a:chExt cx="344828" cy="333829"/>
          </a:xfrm>
        </p:grpSpPr>
        <p:sp>
          <p:nvSpPr>
            <p:cNvPr id="288" name="Elipse 287">
              <a:extLst>
                <a:ext uri="{FF2B5EF4-FFF2-40B4-BE49-F238E27FC236}">
                  <a16:creationId xmlns:a16="http://schemas.microsoft.com/office/drawing/2014/main" id="{86A61812-BB94-443E-AD0E-F4E3CCB5F46E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9" name="Elipse 288">
              <a:extLst>
                <a:ext uri="{FF2B5EF4-FFF2-40B4-BE49-F238E27FC236}">
                  <a16:creationId xmlns:a16="http://schemas.microsoft.com/office/drawing/2014/main" id="{23C89536-5008-4EC5-891C-766793A3A062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0" name="Grupo 289">
            <a:extLst>
              <a:ext uri="{FF2B5EF4-FFF2-40B4-BE49-F238E27FC236}">
                <a16:creationId xmlns:a16="http://schemas.microsoft.com/office/drawing/2014/main" id="{A3930EDA-9652-4AF0-BE73-FDFBEE388A86}"/>
              </a:ext>
            </a:extLst>
          </p:cNvPr>
          <p:cNvGrpSpPr/>
          <p:nvPr/>
        </p:nvGrpSpPr>
        <p:grpSpPr>
          <a:xfrm>
            <a:off x="4126540" y="2452368"/>
            <a:ext cx="319531" cy="314258"/>
            <a:chOff x="7988229" y="6145405"/>
            <a:chExt cx="344828" cy="333829"/>
          </a:xfrm>
        </p:grpSpPr>
        <p:sp>
          <p:nvSpPr>
            <p:cNvPr id="291" name="Elipse 290">
              <a:extLst>
                <a:ext uri="{FF2B5EF4-FFF2-40B4-BE49-F238E27FC236}">
                  <a16:creationId xmlns:a16="http://schemas.microsoft.com/office/drawing/2014/main" id="{53CB0B40-AA4B-4152-9244-7AAA53FB0E3C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Elipse 291">
              <a:extLst>
                <a:ext uri="{FF2B5EF4-FFF2-40B4-BE49-F238E27FC236}">
                  <a16:creationId xmlns:a16="http://schemas.microsoft.com/office/drawing/2014/main" id="{F3B088C8-3AD7-4023-BC72-D8922788B3F8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3" name="Grupo 292">
            <a:extLst>
              <a:ext uri="{FF2B5EF4-FFF2-40B4-BE49-F238E27FC236}">
                <a16:creationId xmlns:a16="http://schemas.microsoft.com/office/drawing/2014/main" id="{6E272D42-087A-4DF4-9B2E-50CB9C987AB9}"/>
              </a:ext>
            </a:extLst>
          </p:cNvPr>
          <p:cNvGrpSpPr/>
          <p:nvPr/>
        </p:nvGrpSpPr>
        <p:grpSpPr>
          <a:xfrm>
            <a:off x="4128116" y="1533432"/>
            <a:ext cx="319531" cy="314258"/>
            <a:chOff x="7988229" y="6145405"/>
            <a:chExt cx="344828" cy="333829"/>
          </a:xfrm>
        </p:grpSpPr>
        <p:sp>
          <p:nvSpPr>
            <p:cNvPr id="294" name="Elipse 293">
              <a:extLst>
                <a:ext uri="{FF2B5EF4-FFF2-40B4-BE49-F238E27FC236}">
                  <a16:creationId xmlns:a16="http://schemas.microsoft.com/office/drawing/2014/main" id="{2F17A2E7-5BDE-4F49-94A4-8DF0DD6499F0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Elipse 294">
              <a:extLst>
                <a:ext uri="{FF2B5EF4-FFF2-40B4-BE49-F238E27FC236}">
                  <a16:creationId xmlns:a16="http://schemas.microsoft.com/office/drawing/2014/main" id="{E02C0519-BF95-4DA2-BABB-1243FD4EBDC6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6" name="Elipse 295">
            <a:extLst>
              <a:ext uri="{FF2B5EF4-FFF2-40B4-BE49-F238E27FC236}">
                <a16:creationId xmlns:a16="http://schemas.microsoft.com/office/drawing/2014/main" id="{865D499C-5D9E-4846-81C8-0C1DED0E7EEF}"/>
              </a:ext>
            </a:extLst>
          </p:cNvPr>
          <p:cNvSpPr/>
          <p:nvPr/>
        </p:nvSpPr>
        <p:spPr>
          <a:xfrm>
            <a:off x="4260234" y="2590229"/>
            <a:ext cx="42364" cy="430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7" name="Elipse 296">
            <a:extLst>
              <a:ext uri="{FF2B5EF4-FFF2-40B4-BE49-F238E27FC236}">
                <a16:creationId xmlns:a16="http://schemas.microsoft.com/office/drawing/2014/main" id="{0C85031E-1E7D-4D5F-BC0E-76AC79A4A396}"/>
              </a:ext>
            </a:extLst>
          </p:cNvPr>
          <p:cNvSpPr/>
          <p:nvPr/>
        </p:nvSpPr>
        <p:spPr>
          <a:xfrm>
            <a:off x="4265659" y="1668730"/>
            <a:ext cx="42364" cy="430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Elipse 297">
            <a:extLst>
              <a:ext uri="{FF2B5EF4-FFF2-40B4-BE49-F238E27FC236}">
                <a16:creationId xmlns:a16="http://schemas.microsoft.com/office/drawing/2014/main" id="{2D42FCD5-93BA-47E6-B39E-166083BBD8FF}"/>
              </a:ext>
            </a:extLst>
          </p:cNvPr>
          <p:cNvSpPr/>
          <p:nvPr/>
        </p:nvSpPr>
        <p:spPr>
          <a:xfrm>
            <a:off x="1300071" y="2370048"/>
            <a:ext cx="42364" cy="430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9" name="CuadroTexto 298">
            <a:extLst>
              <a:ext uri="{FF2B5EF4-FFF2-40B4-BE49-F238E27FC236}">
                <a16:creationId xmlns:a16="http://schemas.microsoft.com/office/drawing/2014/main" id="{1BE4D098-5E09-488C-A9B0-48B0AA4D856C}"/>
              </a:ext>
            </a:extLst>
          </p:cNvPr>
          <p:cNvSpPr txBox="1"/>
          <p:nvPr/>
        </p:nvSpPr>
        <p:spPr>
          <a:xfrm>
            <a:off x="271177" y="1732419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300" name="CuadroTexto 299">
            <a:extLst>
              <a:ext uri="{FF2B5EF4-FFF2-40B4-BE49-F238E27FC236}">
                <a16:creationId xmlns:a16="http://schemas.microsoft.com/office/drawing/2014/main" id="{28430744-7DFD-40E3-8802-958B39158866}"/>
              </a:ext>
            </a:extLst>
          </p:cNvPr>
          <p:cNvSpPr txBox="1"/>
          <p:nvPr/>
        </p:nvSpPr>
        <p:spPr>
          <a:xfrm>
            <a:off x="208232" y="2144443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301" name="CuadroTexto 300">
            <a:extLst>
              <a:ext uri="{FF2B5EF4-FFF2-40B4-BE49-F238E27FC236}">
                <a16:creationId xmlns:a16="http://schemas.microsoft.com/office/drawing/2014/main" id="{D03E840E-E0CA-4449-A00E-9CFC6E92207C}"/>
              </a:ext>
            </a:extLst>
          </p:cNvPr>
          <p:cNvSpPr txBox="1"/>
          <p:nvPr/>
        </p:nvSpPr>
        <p:spPr>
          <a:xfrm>
            <a:off x="902874" y="1325104"/>
            <a:ext cx="30332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302" name="CuadroTexto 301">
            <a:extLst>
              <a:ext uri="{FF2B5EF4-FFF2-40B4-BE49-F238E27FC236}">
                <a16:creationId xmlns:a16="http://schemas.microsoft.com/office/drawing/2014/main" id="{A490F1AB-8C1D-4A94-AFE2-76C1523D1C2D}"/>
              </a:ext>
            </a:extLst>
          </p:cNvPr>
          <p:cNvSpPr txBox="1"/>
          <p:nvPr/>
        </p:nvSpPr>
        <p:spPr>
          <a:xfrm>
            <a:off x="1075199" y="1919743"/>
            <a:ext cx="269155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sp>
        <p:nvSpPr>
          <p:cNvPr id="303" name="CuadroTexto 302">
            <a:extLst>
              <a:ext uri="{FF2B5EF4-FFF2-40B4-BE49-F238E27FC236}">
                <a16:creationId xmlns:a16="http://schemas.microsoft.com/office/drawing/2014/main" id="{FDE96A52-4E6F-4E80-8F5E-DE64F7852174}"/>
              </a:ext>
            </a:extLst>
          </p:cNvPr>
          <p:cNvSpPr txBox="1"/>
          <p:nvPr/>
        </p:nvSpPr>
        <p:spPr>
          <a:xfrm>
            <a:off x="915485" y="2278117"/>
            <a:ext cx="306291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</a:t>
            </a:r>
          </a:p>
        </p:txBody>
      </p:sp>
      <p:sp>
        <p:nvSpPr>
          <p:cNvPr id="304" name="CuadroTexto 303">
            <a:extLst>
              <a:ext uri="{FF2B5EF4-FFF2-40B4-BE49-F238E27FC236}">
                <a16:creationId xmlns:a16="http://schemas.microsoft.com/office/drawing/2014/main" id="{ECB6E04D-ED0E-45D6-94C7-C821B0A5D8AE}"/>
              </a:ext>
            </a:extLst>
          </p:cNvPr>
          <p:cNvSpPr txBox="1"/>
          <p:nvPr/>
        </p:nvSpPr>
        <p:spPr>
          <a:xfrm>
            <a:off x="1932833" y="1757907"/>
            <a:ext cx="304804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</a:p>
        </p:txBody>
      </p:sp>
      <p:sp>
        <p:nvSpPr>
          <p:cNvPr id="305" name="CuadroTexto 304">
            <a:extLst>
              <a:ext uri="{FF2B5EF4-FFF2-40B4-BE49-F238E27FC236}">
                <a16:creationId xmlns:a16="http://schemas.microsoft.com/office/drawing/2014/main" id="{82E95E6B-5478-4C63-B455-CCFB8836F3FC}"/>
              </a:ext>
            </a:extLst>
          </p:cNvPr>
          <p:cNvSpPr txBox="1"/>
          <p:nvPr/>
        </p:nvSpPr>
        <p:spPr>
          <a:xfrm>
            <a:off x="2470701" y="1533018"/>
            <a:ext cx="239447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306" name="CuadroTexto 305">
            <a:extLst>
              <a:ext uri="{FF2B5EF4-FFF2-40B4-BE49-F238E27FC236}">
                <a16:creationId xmlns:a16="http://schemas.microsoft.com/office/drawing/2014/main" id="{13DAFD88-E7AB-4C9E-97AC-07DF5E42E593}"/>
              </a:ext>
            </a:extLst>
          </p:cNvPr>
          <p:cNvSpPr txBox="1"/>
          <p:nvPr/>
        </p:nvSpPr>
        <p:spPr>
          <a:xfrm>
            <a:off x="3849518" y="1371144"/>
            <a:ext cx="261729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</a:p>
        </p:txBody>
      </p:sp>
      <p:sp>
        <p:nvSpPr>
          <p:cNvPr id="307" name="CuadroTexto 306">
            <a:extLst>
              <a:ext uri="{FF2B5EF4-FFF2-40B4-BE49-F238E27FC236}">
                <a16:creationId xmlns:a16="http://schemas.microsoft.com/office/drawing/2014/main" id="{6D987F68-656C-41D1-B58D-963825F6C8E6}"/>
              </a:ext>
            </a:extLst>
          </p:cNvPr>
          <p:cNvSpPr txBox="1"/>
          <p:nvPr/>
        </p:nvSpPr>
        <p:spPr>
          <a:xfrm>
            <a:off x="4082030" y="1187299"/>
            <a:ext cx="353824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308" name="CuadroTexto 307">
            <a:extLst>
              <a:ext uri="{FF2B5EF4-FFF2-40B4-BE49-F238E27FC236}">
                <a16:creationId xmlns:a16="http://schemas.microsoft.com/office/drawing/2014/main" id="{FC1A23FD-0D5E-435E-AE17-4622F91680E8}"/>
              </a:ext>
            </a:extLst>
          </p:cNvPr>
          <p:cNvSpPr txBox="1"/>
          <p:nvPr/>
        </p:nvSpPr>
        <p:spPr>
          <a:xfrm>
            <a:off x="2693682" y="1824119"/>
            <a:ext cx="34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309" name="CuadroTexto 308">
            <a:extLst>
              <a:ext uri="{FF2B5EF4-FFF2-40B4-BE49-F238E27FC236}">
                <a16:creationId xmlns:a16="http://schemas.microsoft.com/office/drawing/2014/main" id="{569A1A3C-1907-49EC-8F30-0162D2155803}"/>
              </a:ext>
            </a:extLst>
          </p:cNvPr>
          <p:cNvSpPr txBox="1"/>
          <p:nvPr/>
        </p:nvSpPr>
        <p:spPr>
          <a:xfrm>
            <a:off x="3337191" y="2018055"/>
            <a:ext cx="312233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</a:p>
        </p:txBody>
      </p:sp>
      <p:sp>
        <p:nvSpPr>
          <p:cNvPr id="310" name="CuadroTexto 309">
            <a:extLst>
              <a:ext uri="{FF2B5EF4-FFF2-40B4-BE49-F238E27FC236}">
                <a16:creationId xmlns:a16="http://schemas.microsoft.com/office/drawing/2014/main" id="{5EC6812F-E702-44D2-B733-6775EE0F12F1}"/>
              </a:ext>
            </a:extLst>
          </p:cNvPr>
          <p:cNvSpPr txBox="1"/>
          <p:nvPr/>
        </p:nvSpPr>
        <p:spPr>
          <a:xfrm>
            <a:off x="2495524" y="2431348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11" name="CuadroTexto 310">
            <a:extLst>
              <a:ext uri="{FF2B5EF4-FFF2-40B4-BE49-F238E27FC236}">
                <a16:creationId xmlns:a16="http://schemas.microsoft.com/office/drawing/2014/main" id="{73C541DB-C25B-4082-ABB0-05256DC73B8A}"/>
              </a:ext>
            </a:extLst>
          </p:cNvPr>
          <p:cNvSpPr txBox="1"/>
          <p:nvPr/>
        </p:nvSpPr>
        <p:spPr>
          <a:xfrm>
            <a:off x="3805265" y="2590229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312" name="CuadroTexto 311">
            <a:extLst>
              <a:ext uri="{FF2B5EF4-FFF2-40B4-BE49-F238E27FC236}">
                <a16:creationId xmlns:a16="http://schemas.microsoft.com/office/drawing/2014/main" id="{67C6295F-1B21-455E-BD1B-FC14325EE069}"/>
              </a:ext>
            </a:extLst>
          </p:cNvPr>
          <p:cNvSpPr txBox="1"/>
          <p:nvPr/>
        </p:nvSpPr>
        <p:spPr>
          <a:xfrm>
            <a:off x="4146820" y="2726992"/>
            <a:ext cx="269155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sp>
        <p:nvSpPr>
          <p:cNvPr id="313" name="Diagrama de flujo: unión de suma 312">
            <a:extLst>
              <a:ext uri="{FF2B5EF4-FFF2-40B4-BE49-F238E27FC236}">
                <a16:creationId xmlns:a16="http://schemas.microsoft.com/office/drawing/2014/main" id="{A15C41B1-0E2B-4D35-B35B-869E60EDBFC0}"/>
              </a:ext>
            </a:extLst>
          </p:cNvPr>
          <p:cNvSpPr/>
          <p:nvPr/>
        </p:nvSpPr>
        <p:spPr>
          <a:xfrm flipV="1">
            <a:off x="1480433" y="1725383"/>
            <a:ext cx="127861" cy="132323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4" name="Diagrama de flujo: unión de suma 313">
            <a:extLst>
              <a:ext uri="{FF2B5EF4-FFF2-40B4-BE49-F238E27FC236}">
                <a16:creationId xmlns:a16="http://schemas.microsoft.com/office/drawing/2014/main" id="{8681E8E1-61FE-4121-92BA-05FD7A5EE69A}"/>
              </a:ext>
            </a:extLst>
          </p:cNvPr>
          <p:cNvSpPr/>
          <p:nvPr/>
        </p:nvSpPr>
        <p:spPr>
          <a:xfrm flipV="1">
            <a:off x="1775500" y="1919869"/>
            <a:ext cx="127861" cy="132324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5" name="Diagrama de flujo: unión de suma 314">
            <a:extLst>
              <a:ext uri="{FF2B5EF4-FFF2-40B4-BE49-F238E27FC236}">
                <a16:creationId xmlns:a16="http://schemas.microsoft.com/office/drawing/2014/main" id="{2C7FD241-FD08-4784-BDB7-CD54CB719EBE}"/>
              </a:ext>
            </a:extLst>
          </p:cNvPr>
          <p:cNvSpPr/>
          <p:nvPr/>
        </p:nvSpPr>
        <p:spPr>
          <a:xfrm flipV="1">
            <a:off x="3668834" y="1624715"/>
            <a:ext cx="135890" cy="13106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6" name="Diagrama de flujo: unión de suma 315">
            <a:extLst>
              <a:ext uri="{FF2B5EF4-FFF2-40B4-BE49-F238E27FC236}">
                <a16:creationId xmlns:a16="http://schemas.microsoft.com/office/drawing/2014/main" id="{5063F022-8F0F-4CC9-8483-ED5AE11614D4}"/>
              </a:ext>
            </a:extLst>
          </p:cNvPr>
          <p:cNvSpPr/>
          <p:nvPr/>
        </p:nvSpPr>
        <p:spPr>
          <a:xfrm flipV="1">
            <a:off x="3673578" y="2552812"/>
            <a:ext cx="122405" cy="123572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7" name="Diagrama de flujo: unión de suma 316">
            <a:extLst>
              <a:ext uri="{FF2B5EF4-FFF2-40B4-BE49-F238E27FC236}">
                <a16:creationId xmlns:a16="http://schemas.microsoft.com/office/drawing/2014/main" id="{E646F37B-72DB-42B2-9D4D-B31D87C0D666}"/>
              </a:ext>
            </a:extLst>
          </p:cNvPr>
          <p:cNvSpPr/>
          <p:nvPr/>
        </p:nvSpPr>
        <p:spPr>
          <a:xfrm flipV="1">
            <a:off x="3248707" y="1626529"/>
            <a:ext cx="128292" cy="131068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8" name="Diagrama de flujo: unión de suma 317">
            <a:extLst>
              <a:ext uri="{FF2B5EF4-FFF2-40B4-BE49-F238E27FC236}">
                <a16:creationId xmlns:a16="http://schemas.microsoft.com/office/drawing/2014/main" id="{8902CF30-183B-412D-A89D-CC2566D24189}"/>
              </a:ext>
            </a:extLst>
          </p:cNvPr>
          <p:cNvSpPr/>
          <p:nvPr/>
        </p:nvSpPr>
        <p:spPr>
          <a:xfrm flipV="1">
            <a:off x="3258964" y="2539692"/>
            <a:ext cx="122405" cy="12500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9" name="CuadroTexto 318">
            <a:extLst>
              <a:ext uri="{FF2B5EF4-FFF2-40B4-BE49-F238E27FC236}">
                <a16:creationId xmlns:a16="http://schemas.microsoft.com/office/drawing/2014/main" id="{4091E4F4-7808-418C-9A18-A13BBEDF0F58}"/>
              </a:ext>
            </a:extLst>
          </p:cNvPr>
          <p:cNvSpPr txBox="1"/>
          <p:nvPr/>
        </p:nvSpPr>
        <p:spPr>
          <a:xfrm>
            <a:off x="1572190" y="1558932"/>
            <a:ext cx="283882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b7</a:t>
            </a:r>
          </a:p>
        </p:txBody>
      </p:sp>
      <p:sp>
        <p:nvSpPr>
          <p:cNvPr id="320" name="CuadroTexto 319">
            <a:extLst>
              <a:ext uri="{FF2B5EF4-FFF2-40B4-BE49-F238E27FC236}">
                <a16:creationId xmlns:a16="http://schemas.microsoft.com/office/drawing/2014/main" id="{58B555DD-227F-4EDA-9BB0-A7325BDCC835}"/>
              </a:ext>
            </a:extLst>
          </p:cNvPr>
          <p:cNvSpPr txBox="1"/>
          <p:nvPr/>
        </p:nvSpPr>
        <p:spPr>
          <a:xfrm>
            <a:off x="1580921" y="2003722"/>
            <a:ext cx="362320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b11</a:t>
            </a:r>
          </a:p>
        </p:txBody>
      </p:sp>
      <p:sp>
        <p:nvSpPr>
          <p:cNvPr id="321" name="CuadroTexto 320">
            <a:extLst>
              <a:ext uri="{FF2B5EF4-FFF2-40B4-BE49-F238E27FC236}">
                <a16:creationId xmlns:a16="http://schemas.microsoft.com/office/drawing/2014/main" id="{D2814676-9D07-46DD-A2C7-21610775FDDE}"/>
              </a:ext>
            </a:extLst>
          </p:cNvPr>
          <p:cNvSpPr txBox="1"/>
          <p:nvPr/>
        </p:nvSpPr>
        <p:spPr>
          <a:xfrm>
            <a:off x="3247191" y="1272531"/>
            <a:ext cx="362320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b16</a:t>
            </a:r>
          </a:p>
        </p:txBody>
      </p:sp>
      <p:sp>
        <p:nvSpPr>
          <p:cNvPr id="322" name="CuadroTexto 321">
            <a:extLst>
              <a:ext uri="{FF2B5EF4-FFF2-40B4-BE49-F238E27FC236}">
                <a16:creationId xmlns:a16="http://schemas.microsoft.com/office/drawing/2014/main" id="{F21F7A91-A6DE-4323-8FAE-03EA44F00651}"/>
              </a:ext>
            </a:extLst>
          </p:cNvPr>
          <p:cNvSpPr txBox="1"/>
          <p:nvPr/>
        </p:nvSpPr>
        <p:spPr>
          <a:xfrm>
            <a:off x="3495867" y="1714284"/>
            <a:ext cx="362320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b17</a:t>
            </a:r>
          </a:p>
        </p:txBody>
      </p:sp>
      <p:sp>
        <p:nvSpPr>
          <p:cNvPr id="323" name="CuadroTexto 322">
            <a:extLst>
              <a:ext uri="{FF2B5EF4-FFF2-40B4-BE49-F238E27FC236}">
                <a16:creationId xmlns:a16="http://schemas.microsoft.com/office/drawing/2014/main" id="{6013191E-D224-482E-B0CF-762E1159058B}"/>
              </a:ext>
            </a:extLst>
          </p:cNvPr>
          <p:cNvSpPr txBox="1"/>
          <p:nvPr/>
        </p:nvSpPr>
        <p:spPr>
          <a:xfrm>
            <a:off x="3098476" y="2649980"/>
            <a:ext cx="58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b25</a:t>
            </a:r>
          </a:p>
        </p:txBody>
      </p:sp>
      <p:sp>
        <p:nvSpPr>
          <p:cNvPr id="324" name="CuadroTexto 323">
            <a:extLst>
              <a:ext uri="{FF2B5EF4-FFF2-40B4-BE49-F238E27FC236}">
                <a16:creationId xmlns:a16="http://schemas.microsoft.com/office/drawing/2014/main" id="{A94D57B1-3334-4B8C-BB79-4CC63D465B5E}"/>
              </a:ext>
            </a:extLst>
          </p:cNvPr>
          <p:cNvSpPr txBox="1"/>
          <p:nvPr/>
        </p:nvSpPr>
        <p:spPr>
          <a:xfrm>
            <a:off x="3552739" y="2232696"/>
            <a:ext cx="55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b26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1A284FE-B7E3-4A6A-A354-79CA31569671}"/>
              </a:ext>
            </a:extLst>
          </p:cNvPr>
          <p:cNvGrpSpPr/>
          <p:nvPr/>
        </p:nvGrpSpPr>
        <p:grpSpPr>
          <a:xfrm>
            <a:off x="4726121" y="520697"/>
            <a:ext cx="3893542" cy="3125024"/>
            <a:chOff x="1271781" y="1326276"/>
            <a:chExt cx="4289693" cy="3573615"/>
          </a:xfrm>
        </p:grpSpPr>
        <p:sp>
          <p:nvSpPr>
            <p:cNvPr id="325" name="Rectángulo: esquinas redondeadas 324">
              <a:extLst>
                <a:ext uri="{FF2B5EF4-FFF2-40B4-BE49-F238E27FC236}">
                  <a16:creationId xmlns:a16="http://schemas.microsoft.com/office/drawing/2014/main" id="{5794F21B-13AB-4203-843F-58D741656F36}"/>
                </a:ext>
              </a:extLst>
            </p:cNvPr>
            <p:cNvSpPr/>
            <p:nvPr/>
          </p:nvSpPr>
          <p:spPr>
            <a:xfrm>
              <a:off x="2930376" y="3071731"/>
              <a:ext cx="811073" cy="626156"/>
            </a:xfrm>
            <a:prstGeom prst="roundRect">
              <a:avLst>
                <a:gd name="adj" fmla="val 281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6" name="Rectángulo: esquinas redondeadas 325">
              <a:extLst>
                <a:ext uri="{FF2B5EF4-FFF2-40B4-BE49-F238E27FC236}">
                  <a16:creationId xmlns:a16="http://schemas.microsoft.com/office/drawing/2014/main" id="{EE51B079-EDE0-4290-A885-48430E67B6EE}"/>
                </a:ext>
              </a:extLst>
            </p:cNvPr>
            <p:cNvSpPr/>
            <p:nvPr/>
          </p:nvSpPr>
          <p:spPr>
            <a:xfrm>
              <a:off x="4630608" y="3200299"/>
              <a:ext cx="463843" cy="416539"/>
            </a:xfrm>
            <a:prstGeom prst="roundRect">
              <a:avLst>
                <a:gd name="adj" fmla="val 3022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8" name="Rectángulo: esquinas redondeadas 327">
              <a:extLst>
                <a:ext uri="{FF2B5EF4-FFF2-40B4-BE49-F238E27FC236}">
                  <a16:creationId xmlns:a16="http://schemas.microsoft.com/office/drawing/2014/main" id="{88AA9F2B-9CD1-4304-BA44-0A149B0F30E7}"/>
                </a:ext>
              </a:extLst>
            </p:cNvPr>
            <p:cNvSpPr/>
            <p:nvPr/>
          </p:nvSpPr>
          <p:spPr>
            <a:xfrm>
              <a:off x="3103992" y="1683075"/>
              <a:ext cx="463843" cy="416539"/>
            </a:xfrm>
            <a:prstGeom prst="roundRect">
              <a:avLst>
                <a:gd name="adj" fmla="val 279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0" name="Rectángulo: esquinas redondeadas 329">
              <a:extLst>
                <a:ext uri="{FF2B5EF4-FFF2-40B4-BE49-F238E27FC236}">
                  <a16:creationId xmlns:a16="http://schemas.microsoft.com/office/drawing/2014/main" id="{EDB2A930-FECC-4F79-BFA6-6C166412BECC}"/>
                </a:ext>
              </a:extLst>
            </p:cNvPr>
            <p:cNvSpPr/>
            <p:nvPr/>
          </p:nvSpPr>
          <p:spPr>
            <a:xfrm>
              <a:off x="1584987" y="3175608"/>
              <a:ext cx="463843" cy="416539"/>
            </a:xfrm>
            <a:prstGeom prst="roundRect">
              <a:avLst>
                <a:gd name="adj" fmla="val 2570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2" name="Conector recto de flecha 331">
              <a:extLst>
                <a:ext uri="{FF2B5EF4-FFF2-40B4-BE49-F238E27FC236}">
                  <a16:creationId xmlns:a16="http://schemas.microsoft.com/office/drawing/2014/main" id="{9A925055-8BE2-414F-99B2-978DF8512F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2192" y="3401242"/>
              <a:ext cx="382576" cy="6019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3" name="Triángulo isósceles 332">
              <a:extLst>
                <a:ext uri="{FF2B5EF4-FFF2-40B4-BE49-F238E27FC236}">
                  <a16:creationId xmlns:a16="http://schemas.microsoft.com/office/drawing/2014/main" id="{6FCDC8BF-E609-4BFE-A635-7B631CB4D831}"/>
                </a:ext>
              </a:extLst>
            </p:cNvPr>
            <p:cNvSpPr/>
            <p:nvPr/>
          </p:nvSpPr>
          <p:spPr>
            <a:xfrm rot="10800000">
              <a:off x="1680008" y="4477151"/>
              <a:ext cx="268314" cy="37369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4" name="Conector recto 333">
              <a:extLst>
                <a:ext uri="{FF2B5EF4-FFF2-40B4-BE49-F238E27FC236}">
                  <a16:creationId xmlns:a16="http://schemas.microsoft.com/office/drawing/2014/main" id="{4A103E69-473A-4602-BFBE-AF3DF336645E}"/>
                </a:ext>
              </a:extLst>
            </p:cNvPr>
            <p:cNvCxnSpPr>
              <a:cxnSpLocks/>
              <a:stCxn id="362" idx="0"/>
            </p:cNvCxnSpPr>
            <p:nvPr/>
          </p:nvCxnSpPr>
          <p:spPr>
            <a:xfrm>
              <a:off x="1816056" y="3852187"/>
              <a:ext cx="0" cy="314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Conector recto 334">
              <a:extLst>
                <a:ext uri="{FF2B5EF4-FFF2-40B4-BE49-F238E27FC236}">
                  <a16:creationId xmlns:a16="http://schemas.microsoft.com/office/drawing/2014/main" id="{4DC865AA-C423-4DE2-9EDD-80C81A17CB91}"/>
                </a:ext>
              </a:extLst>
            </p:cNvPr>
            <p:cNvCxnSpPr>
              <a:cxnSpLocks/>
            </p:cNvCxnSpPr>
            <p:nvPr/>
          </p:nvCxnSpPr>
          <p:spPr>
            <a:xfrm>
              <a:off x="3318060" y="3910324"/>
              <a:ext cx="0" cy="3362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Conector recto de flecha 335">
              <a:extLst>
                <a:ext uri="{FF2B5EF4-FFF2-40B4-BE49-F238E27FC236}">
                  <a16:creationId xmlns:a16="http://schemas.microsoft.com/office/drawing/2014/main" id="{CFBE1846-4308-4BA9-B848-5AC1F735EB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3082" y="3403221"/>
              <a:ext cx="382576" cy="6019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Conector recto de flecha 336">
              <a:extLst>
                <a:ext uri="{FF2B5EF4-FFF2-40B4-BE49-F238E27FC236}">
                  <a16:creationId xmlns:a16="http://schemas.microsoft.com/office/drawing/2014/main" id="{70BFB77E-F601-4D99-B08C-0B31A54547A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41471" y="2567759"/>
              <a:ext cx="382430" cy="6021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8" name="CuadroTexto 337">
              <a:extLst>
                <a:ext uri="{FF2B5EF4-FFF2-40B4-BE49-F238E27FC236}">
                  <a16:creationId xmlns:a16="http://schemas.microsoft.com/office/drawing/2014/main" id="{63FB30D4-473F-43FA-B529-A956DC38D089}"/>
                </a:ext>
              </a:extLst>
            </p:cNvPr>
            <p:cNvSpPr txBox="1"/>
            <p:nvPr/>
          </p:nvSpPr>
          <p:spPr>
            <a:xfrm>
              <a:off x="2932497" y="3004092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bg</a:t>
              </a:r>
              <a:endParaRPr lang="en-GB" dirty="0"/>
            </a:p>
          </p:txBody>
        </p:sp>
        <p:sp>
          <p:nvSpPr>
            <p:cNvPr id="339" name="CuadroTexto 338">
              <a:extLst>
                <a:ext uri="{FF2B5EF4-FFF2-40B4-BE49-F238E27FC236}">
                  <a16:creationId xmlns:a16="http://schemas.microsoft.com/office/drawing/2014/main" id="{F29C91F7-7969-4DA7-8D28-7AD320E0A4E3}"/>
                </a:ext>
              </a:extLst>
            </p:cNvPr>
            <p:cNvSpPr txBox="1"/>
            <p:nvPr/>
          </p:nvSpPr>
          <p:spPr>
            <a:xfrm>
              <a:off x="1279476" y="3930759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bb</a:t>
              </a:r>
            </a:p>
          </p:txBody>
        </p:sp>
        <p:sp>
          <p:nvSpPr>
            <p:cNvPr id="340" name="CuadroTexto 339">
              <a:extLst>
                <a:ext uri="{FF2B5EF4-FFF2-40B4-BE49-F238E27FC236}">
                  <a16:creationId xmlns:a16="http://schemas.microsoft.com/office/drawing/2014/main" id="{C76CF885-DED9-4E19-B43B-4B05A538A477}"/>
                </a:ext>
              </a:extLst>
            </p:cNvPr>
            <p:cNvSpPr txBox="1"/>
            <p:nvPr/>
          </p:nvSpPr>
          <p:spPr>
            <a:xfrm>
              <a:off x="1271781" y="3613975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bc</a:t>
              </a:r>
              <a:endParaRPr lang="en-GB" dirty="0"/>
            </a:p>
          </p:txBody>
        </p:sp>
        <p:sp>
          <p:nvSpPr>
            <p:cNvPr id="341" name="CuadroTexto 340">
              <a:extLst>
                <a:ext uri="{FF2B5EF4-FFF2-40B4-BE49-F238E27FC236}">
                  <a16:creationId xmlns:a16="http://schemas.microsoft.com/office/drawing/2014/main" id="{9CE013FC-3861-44F7-9AE9-768A7DD6DEE4}"/>
                </a:ext>
              </a:extLst>
            </p:cNvPr>
            <p:cNvSpPr txBox="1"/>
            <p:nvPr/>
          </p:nvSpPr>
          <p:spPr>
            <a:xfrm>
              <a:off x="1578351" y="2824284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bd</a:t>
              </a:r>
            </a:p>
          </p:txBody>
        </p:sp>
        <p:sp>
          <p:nvSpPr>
            <p:cNvPr id="343" name="CuadroTexto 342">
              <a:extLst>
                <a:ext uri="{FF2B5EF4-FFF2-40B4-BE49-F238E27FC236}">
                  <a16:creationId xmlns:a16="http://schemas.microsoft.com/office/drawing/2014/main" id="{8A011B2A-28F9-4DB1-A066-A6F10A60C172}"/>
                </a:ext>
              </a:extLst>
            </p:cNvPr>
            <p:cNvSpPr txBox="1"/>
            <p:nvPr/>
          </p:nvSpPr>
          <p:spPr>
            <a:xfrm>
              <a:off x="2123632" y="2948291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be</a:t>
              </a:r>
            </a:p>
          </p:txBody>
        </p:sp>
        <p:sp>
          <p:nvSpPr>
            <p:cNvPr id="345" name="CuadroTexto 344">
              <a:extLst>
                <a:ext uri="{FF2B5EF4-FFF2-40B4-BE49-F238E27FC236}">
                  <a16:creationId xmlns:a16="http://schemas.microsoft.com/office/drawing/2014/main" id="{099979BA-CC91-44CF-8463-80A820283314}"/>
                </a:ext>
              </a:extLst>
            </p:cNvPr>
            <p:cNvSpPr txBox="1"/>
            <p:nvPr/>
          </p:nvSpPr>
          <p:spPr>
            <a:xfrm>
              <a:off x="2525874" y="2987504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bf</a:t>
              </a:r>
            </a:p>
          </p:txBody>
        </p:sp>
        <p:sp>
          <p:nvSpPr>
            <p:cNvPr id="347" name="CuadroTexto 346">
              <a:extLst>
                <a:ext uri="{FF2B5EF4-FFF2-40B4-BE49-F238E27FC236}">
                  <a16:creationId xmlns:a16="http://schemas.microsoft.com/office/drawing/2014/main" id="{3A1670EB-F8E6-489C-8F81-E356311851D6}"/>
                </a:ext>
              </a:extLst>
            </p:cNvPr>
            <p:cNvSpPr txBox="1"/>
            <p:nvPr/>
          </p:nvSpPr>
          <p:spPr>
            <a:xfrm>
              <a:off x="1273841" y="4224488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ba</a:t>
              </a:r>
              <a:endParaRPr lang="en-GB" dirty="0"/>
            </a:p>
          </p:txBody>
        </p:sp>
        <p:sp>
          <p:nvSpPr>
            <p:cNvPr id="349" name="CuadroTexto 348">
              <a:extLst>
                <a:ext uri="{FF2B5EF4-FFF2-40B4-BE49-F238E27FC236}">
                  <a16:creationId xmlns:a16="http://schemas.microsoft.com/office/drawing/2014/main" id="{64E1EDD9-5E5D-4BDA-A46E-CD09C02B549E}"/>
                </a:ext>
              </a:extLst>
            </p:cNvPr>
            <p:cNvSpPr txBox="1"/>
            <p:nvPr/>
          </p:nvSpPr>
          <p:spPr>
            <a:xfrm>
              <a:off x="2832290" y="2588571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bh</a:t>
              </a:r>
              <a:endParaRPr lang="en-GB" dirty="0"/>
            </a:p>
          </p:txBody>
        </p:sp>
        <p:sp>
          <p:nvSpPr>
            <p:cNvPr id="351" name="CuadroTexto 350">
              <a:extLst>
                <a:ext uri="{FF2B5EF4-FFF2-40B4-BE49-F238E27FC236}">
                  <a16:creationId xmlns:a16="http://schemas.microsoft.com/office/drawing/2014/main" id="{55FA79F8-E006-414E-A7B6-DDD8FE082740}"/>
                </a:ext>
              </a:extLst>
            </p:cNvPr>
            <p:cNvSpPr txBox="1"/>
            <p:nvPr/>
          </p:nvSpPr>
          <p:spPr>
            <a:xfrm>
              <a:off x="2852347" y="2184839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bi</a:t>
              </a:r>
            </a:p>
          </p:txBody>
        </p:sp>
        <p:sp>
          <p:nvSpPr>
            <p:cNvPr id="352" name="CuadroTexto 351">
              <a:extLst>
                <a:ext uri="{FF2B5EF4-FFF2-40B4-BE49-F238E27FC236}">
                  <a16:creationId xmlns:a16="http://schemas.microsoft.com/office/drawing/2014/main" id="{A550C48F-3EA2-44BA-8F9B-08BC2ED02406}"/>
                </a:ext>
              </a:extLst>
            </p:cNvPr>
            <p:cNvSpPr txBox="1"/>
            <p:nvPr/>
          </p:nvSpPr>
          <p:spPr>
            <a:xfrm>
              <a:off x="3160780" y="1326276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bj</a:t>
              </a:r>
              <a:endParaRPr lang="en-GB" dirty="0"/>
            </a:p>
          </p:txBody>
        </p:sp>
        <p:sp>
          <p:nvSpPr>
            <p:cNvPr id="353" name="CuadroTexto 352">
              <a:extLst>
                <a:ext uri="{FF2B5EF4-FFF2-40B4-BE49-F238E27FC236}">
                  <a16:creationId xmlns:a16="http://schemas.microsoft.com/office/drawing/2014/main" id="{F5055BF9-C8EF-49FF-BC9E-4B267B6B4A70}"/>
                </a:ext>
              </a:extLst>
            </p:cNvPr>
            <p:cNvSpPr txBox="1"/>
            <p:nvPr/>
          </p:nvSpPr>
          <p:spPr>
            <a:xfrm>
              <a:off x="3374297" y="3768748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bk</a:t>
              </a:r>
            </a:p>
          </p:txBody>
        </p:sp>
        <p:sp>
          <p:nvSpPr>
            <p:cNvPr id="354" name="CuadroTexto 353">
              <a:extLst>
                <a:ext uri="{FF2B5EF4-FFF2-40B4-BE49-F238E27FC236}">
                  <a16:creationId xmlns:a16="http://schemas.microsoft.com/office/drawing/2014/main" id="{52CD2187-E585-4576-A57E-0836B20979BF}"/>
                </a:ext>
              </a:extLst>
            </p:cNvPr>
            <p:cNvSpPr txBox="1"/>
            <p:nvPr/>
          </p:nvSpPr>
          <p:spPr>
            <a:xfrm>
              <a:off x="3399480" y="4128227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bl</a:t>
              </a:r>
            </a:p>
          </p:txBody>
        </p:sp>
        <p:sp>
          <p:nvSpPr>
            <p:cNvPr id="355" name="CuadroTexto 354">
              <a:extLst>
                <a:ext uri="{FF2B5EF4-FFF2-40B4-BE49-F238E27FC236}">
                  <a16:creationId xmlns:a16="http://schemas.microsoft.com/office/drawing/2014/main" id="{E01AC4C0-7AD8-4A46-8DA6-391EB3E544DA}"/>
                </a:ext>
              </a:extLst>
            </p:cNvPr>
            <p:cNvSpPr txBox="1"/>
            <p:nvPr/>
          </p:nvSpPr>
          <p:spPr>
            <a:xfrm>
              <a:off x="3385618" y="4398257"/>
              <a:ext cx="591170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bm</a:t>
              </a:r>
              <a:endParaRPr lang="en-GB" dirty="0"/>
            </a:p>
          </p:txBody>
        </p:sp>
        <p:sp>
          <p:nvSpPr>
            <p:cNvPr id="356" name="Diagrama de flujo: unión de suma 355">
              <a:extLst>
                <a:ext uri="{FF2B5EF4-FFF2-40B4-BE49-F238E27FC236}">
                  <a16:creationId xmlns:a16="http://schemas.microsoft.com/office/drawing/2014/main" id="{E7D4361B-79A0-4078-BBDF-E33D472988F3}"/>
                </a:ext>
              </a:extLst>
            </p:cNvPr>
            <p:cNvSpPr/>
            <p:nvPr/>
          </p:nvSpPr>
          <p:spPr>
            <a:xfrm flipV="1">
              <a:off x="3249641" y="3878606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7" name="Diagrama de flujo: unión de suma 356">
              <a:extLst>
                <a:ext uri="{FF2B5EF4-FFF2-40B4-BE49-F238E27FC236}">
                  <a16:creationId xmlns:a16="http://schemas.microsoft.com/office/drawing/2014/main" id="{95BB3C04-7315-47EF-9105-8F3468177B88}"/>
                </a:ext>
              </a:extLst>
            </p:cNvPr>
            <p:cNvSpPr/>
            <p:nvPr/>
          </p:nvSpPr>
          <p:spPr>
            <a:xfrm flipV="1">
              <a:off x="3258853" y="3332709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8" name="Diagrama de flujo: unión de suma 357">
              <a:extLst>
                <a:ext uri="{FF2B5EF4-FFF2-40B4-BE49-F238E27FC236}">
                  <a16:creationId xmlns:a16="http://schemas.microsoft.com/office/drawing/2014/main" id="{4C9C252A-79C4-40EF-A937-338385E36643}"/>
                </a:ext>
              </a:extLst>
            </p:cNvPr>
            <p:cNvSpPr/>
            <p:nvPr/>
          </p:nvSpPr>
          <p:spPr>
            <a:xfrm flipV="1">
              <a:off x="3861379" y="3342826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9" name="Diagrama de flujo: unión de suma 358">
              <a:extLst>
                <a:ext uri="{FF2B5EF4-FFF2-40B4-BE49-F238E27FC236}">
                  <a16:creationId xmlns:a16="http://schemas.microsoft.com/office/drawing/2014/main" id="{F2CA8430-F949-4A2D-8751-637B22DD0880}"/>
                </a:ext>
              </a:extLst>
            </p:cNvPr>
            <p:cNvSpPr/>
            <p:nvPr/>
          </p:nvSpPr>
          <p:spPr>
            <a:xfrm flipV="1">
              <a:off x="4313840" y="335341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0" name="Diagrama de flujo: unión de suma 359">
              <a:extLst>
                <a:ext uri="{FF2B5EF4-FFF2-40B4-BE49-F238E27FC236}">
                  <a16:creationId xmlns:a16="http://schemas.microsoft.com/office/drawing/2014/main" id="{82A0D774-E994-42BE-9E5A-AD6604BE1354}"/>
                </a:ext>
              </a:extLst>
            </p:cNvPr>
            <p:cNvSpPr/>
            <p:nvPr/>
          </p:nvSpPr>
          <p:spPr>
            <a:xfrm flipV="1">
              <a:off x="2637867" y="334187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1" name="Diagrama de flujo: unión de suma 360">
              <a:extLst>
                <a:ext uri="{FF2B5EF4-FFF2-40B4-BE49-F238E27FC236}">
                  <a16:creationId xmlns:a16="http://schemas.microsoft.com/office/drawing/2014/main" id="{6C0F7D57-9895-46FE-8C6D-DEA7685FD816}"/>
                </a:ext>
              </a:extLst>
            </p:cNvPr>
            <p:cNvSpPr/>
            <p:nvPr/>
          </p:nvSpPr>
          <p:spPr>
            <a:xfrm flipV="1">
              <a:off x="2271097" y="333160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2" name="Diagrama de flujo: unión de suma 361">
              <a:extLst>
                <a:ext uri="{FF2B5EF4-FFF2-40B4-BE49-F238E27FC236}">
                  <a16:creationId xmlns:a16="http://schemas.microsoft.com/office/drawing/2014/main" id="{7E88734F-F07A-4031-9ED6-6D95AE7951DA}"/>
                </a:ext>
              </a:extLst>
            </p:cNvPr>
            <p:cNvSpPr/>
            <p:nvPr/>
          </p:nvSpPr>
          <p:spPr>
            <a:xfrm flipV="1">
              <a:off x="1743545" y="3716702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3" name="Diagrama de flujo: unión de suma 362">
              <a:extLst>
                <a:ext uri="{FF2B5EF4-FFF2-40B4-BE49-F238E27FC236}">
                  <a16:creationId xmlns:a16="http://schemas.microsoft.com/office/drawing/2014/main" id="{1CE2E668-95A3-4227-9CB5-8303B277CF3D}"/>
                </a:ext>
              </a:extLst>
            </p:cNvPr>
            <p:cNvSpPr/>
            <p:nvPr/>
          </p:nvSpPr>
          <p:spPr>
            <a:xfrm flipV="1">
              <a:off x="1763128" y="333151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4" name="Diagrama de flujo: unión de suma 363">
              <a:extLst>
                <a:ext uri="{FF2B5EF4-FFF2-40B4-BE49-F238E27FC236}">
                  <a16:creationId xmlns:a16="http://schemas.microsoft.com/office/drawing/2014/main" id="{5C68624B-3ABE-4E2F-97A8-11D437A80F10}"/>
                </a:ext>
              </a:extLst>
            </p:cNvPr>
            <p:cNvSpPr/>
            <p:nvPr/>
          </p:nvSpPr>
          <p:spPr>
            <a:xfrm flipV="1">
              <a:off x="3268244" y="2722397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5" name="Diagrama de flujo: unión de suma 364">
              <a:extLst>
                <a:ext uri="{FF2B5EF4-FFF2-40B4-BE49-F238E27FC236}">
                  <a16:creationId xmlns:a16="http://schemas.microsoft.com/office/drawing/2014/main" id="{EDAD9553-963C-467E-A217-DE3E761F55FD}"/>
                </a:ext>
              </a:extLst>
            </p:cNvPr>
            <p:cNvSpPr/>
            <p:nvPr/>
          </p:nvSpPr>
          <p:spPr>
            <a:xfrm flipV="1">
              <a:off x="3267404" y="232593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6" name="Diagrama de flujo: unión de suma 365">
              <a:extLst>
                <a:ext uri="{FF2B5EF4-FFF2-40B4-BE49-F238E27FC236}">
                  <a16:creationId xmlns:a16="http://schemas.microsoft.com/office/drawing/2014/main" id="{B13CC5B3-F7AE-40CE-9EF1-AAECD9DA6BC0}"/>
                </a:ext>
              </a:extLst>
            </p:cNvPr>
            <p:cNvSpPr/>
            <p:nvPr/>
          </p:nvSpPr>
          <p:spPr>
            <a:xfrm flipV="1">
              <a:off x="3258853" y="183686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7" name="Diagrama de flujo: unión de suma 366">
              <a:extLst>
                <a:ext uri="{FF2B5EF4-FFF2-40B4-BE49-F238E27FC236}">
                  <a16:creationId xmlns:a16="http://schemas.microsoft.com/office/drawing/2014/main" id="{96003500-97DE-4C55-9100-FA90F66737E8}"/>
                </a:ext>
              </a:extLst>
            </p:cNvPr>
            <p:cNvSpPr/>
            <p:nvPr/>
          </p:nvSpPr>
          <p:spPr>
            <a:xfrm flipV="1">
              <a:off x="4774454" y="3350928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68" name="Grupo 367">
              <a:extLst>
                <a:ext uri="{FF2B5EF4-FFF2-40B4-BE49-F238E27FC236}">
                  <a16:creationId xmlns:a16="http://schemas.microsoft.com/office/drawing/2014/main" id="{923409F2-407F-4DE4-9A4F-1E2CD04E4177}"/>
                </a:ext>
              </a:extLst>
            </p:cNvPr>
            <p:cNvGrpSpPr/>
            <p:nvPr/>
          </p:nvGrpSpPr>
          <p:grpSpPr>
            <a:xfrm>
              <a:off x="3151827" y="4610137"/>
              <a:ext cx="321928" cy="289754"/>
              <a:chOff x="7988229" y="6145405"/>
              <a:chExt cx="344828" cy="333829"/>
            </a:xfrm>
          </p:grpSpPr>
          <p:sp>
            <p:nvSpPr>
              <p:cNvPr id="369" name="Elipse 368">
                <a:extLst>
                  <a:ext uri="{FF2B5EF4-FFF2-40B4-BE49-F238E27FC236}">
                    <a16:creationId xmlns:a16="http://schemas.microsoft.com/office/drawing/2014/main" id="{C9814154-08BF-4714-97EB-239F6B581EB0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0" name="Elipse 369">
                <a:extLst>
                  <a:ext uri="{FF2B5EF4-FFF2-40B4-BE49-F238E27FC236}">
                    <a16:creationId xmlns:a16="http://schemas.microsoft.com/office/drawing/2014/main" id="{B00921F5-A81B-4867-A0FA-C2A3791FF19F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71" name="Elipse 370">
              <a:extLst>
                <a:ext uri="{FF2B5EF4-FFF2-40B4-BE49-F238E27FC236}">
                  <a16:creationId xmlns:a16="http://schemas.microsoft.com/office/drawing/2014/main" id="{64D05555-7057-4D86-966D-5DA7ED8B7A32}"/>
                </a:ext>
              </a:extLst>
            </p:cNvPr>
            <p:cNvSpPr/>
            <p:nvPr/>
          </p:nvSpPr>
          <p:spPr>
            <a:xfrm>
              <a:off x="3289384" y="4728741"/>
              <a:ext cx="50838" cy="5614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2" name="Diagrama de flujo: unión de suma 371">
              <a:extLst>
                <a:ext uri="{FF2B5EF4-FFF2-40B4-BE49-F238E27FC236}">
                  <a16:creationId xmlns:a16="http://schemas.microsoft.com/office/drawing/2014/main" id="{5A1F916C-C695-4FC0-9AB9-291C3EDCAAC8}"/>
                </a:ext>
              </a:extLst>
            </p:cNvPr>
            <p:cNvSpPr/>
            <p:nvPr/>
          </p:nvSpPr>
          <p:spPr>
            <a:xfrm flipV="1">
              <a:off x="1745114" y="4085921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3" name="Diagrama de flujo: unión de suma 372">
              <a:extLst>
                <a:ext uri="{FF2B5EF4-FFF2-40B4-BE49-F238E27FC236}">
                  <a16:creationId xmlns:a16="http://schemas.microsoft.com/office/drawing/2014/main" id="{30D6F673-BA5E-46A8-BA0D-9AE5AF045D8F}"/>
                </a:ext>
              </a:extLst>
            </p:cNvPr>
            <p:cNvSpPr/>
            <p:nvPr/>
          </p:nvSpPr>
          <p:spPr>
            <a:xfrm flipV="1">
              <a:off x="1746684" y="4398579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4" name="Triángulo isósceles 373">
              <a:extLst>
                <a:ext uri="{FF2B5EF4-FFF2-40B4-BE49-F238E27FC236}">
                  <a16:creationId xmlns:a16="http://schemas.microsoft.com/office/drawing/2014/main" id="{32048651-5D52-4ACC-9561-59BACCC25E42}"/>
                </a:ext>
              </a:extLst>
            </p:cNvPr>
            <p:cNvSpPr/>
            <p:nvPr/>
          </p:nvSpPr>
          <p:spPr>
            <a:xfrm rot="10800000">
              <a:off x="4733877" y="4480233"/>
              <a:ext cx="268314" cy="37369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5" name="Conector recto 374">
              <a:extLst>
                <a:ext uri="{FF2B5EF4-FFF2-40B4-BE49-F238E27FC236}">
                  <a16:creationId xmlns:a16="http://schemas.microsoft.com/office/drawing/2014/main" id="{DB8F9C6C-38A8-446D-B07B-C69308484487}"/>
                </a:ext>
              </a:extLst>
            </p:cNvPr>
            <p:cNvCxnSpPr>
              <a:cxnSpLocks/>
              <a:stCxn id="376" idx="0"/>
            </p:cNvCxnSpPr>
            <p:nvPr/>
          </p:nvCxnSpPr>
          <p:spPr>
            <a:xfrm>
              <a:off x="4869925" y="3855269"/>
              <a:ext cx="0" cy="314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6" name="Diagrama de flujo: unión de suma 375">
              <a:extLst>
                <a:ext uri="{FF2B5EF4-FFF2-40B4-BE49-F238E27FC236}">
                  <a16:creationId xmlns:a16="http://schemas.microsoft.com/office/drawing/2014/main" id="{6F7CCD4E-453D-44BE-9EDE-049ADE13252E}"/>
                </a:ext>
              </a:extLst>
            </p:cNvPr>
            <p:cNvSpPr/>
            <p:nvPr/>
          </p:nvSpPr>
          <p:spPr>
            <a:xfrm flipV="1">
              <a:off x="4797414" y="371978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7" name="Diagrama de flujo: unión de suma 376">
              <a:extLst>
                <a:ext uri="{FF2B5EF4-FFF2-40B4-BE49-F238E27FC236}">
                  <a16:creationId xmlns:a16="http://schemas.microsoft.com/office/drawing/2014/main" id="{CC4970E6-3A7C-483A-827F-D43429DEFA44}"/>
                </a:ext>
              </a:extLst>
            </p:cNvPr>
            <p:cNvSpPr/>
            <p:nvPr/>
          </p:nvSpPr>
          <p:spPr>
            <a:xfrm flipV="1">
              <a:off x="4798983" y="4089003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8" name="Diagrama de flujo: unión de suma 377">
              <a:extLst>
                <a:ext uri="{FF2B5EF4-FFF2-40B4-BE49-F238E27FC236}">
                  <a16:creationId xmlns:a16="http://schemas.microsoft.com/office/drawing/2014/main" id="{8448E870-D143-4B6B-8635-8EDF4070A38C}"/>
                </a:ext>
              </a:extLst>
            </p:cNvPr>
            <p:cNvSpPr/>
            <p:nvPr/>
          </p:nvSpPr>
          <p:spPr>
            <a:xfrm flipV="1">
              <a:off x="4800553" y="4401661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9" name="Diagrama de flujo: unión de suma 378">
              <a:extLst>
                <a:ext uri="{FF2B5EF4-FFF2-40B4-BE49-F238E27FC236}">
                  <a16:creationId xmlns:a16="http://schemas.microsoft.com/office/drawing/2014/main" id="{1A7B4D62-AC8E-4BD9-B8B3-62071C2A73B2}"/>
                </a:ext>
              </a:extLst>
            </p:cNvPr>
            <p:cNvSpPr/>
            <p:nvPr/>
          </p:nvSpPr>
          <p:spPr>
            <a:xfrm flipV="1">
              <a:off x="3245131" y="4241401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0" name="Diagrama de flujo: unión de suma 379">
              <a:extLst>
                <a:ext uri="{FF2B5EF4-FFF2-40B4-BE49-F238E27FC236}">
                  <a16:creationId xmlns:a16="http://schemas.microsoft.com/office/drawing/2014/main" id="{D1374B99-10A6-4288-889D-AA23C239D6EB}"/>
                </a:ext>
              </a:extLst>
            </p:cNvPr>
            <p:cNvSpPr/>
            <p:nvPr/>
          </p:nvSpPr>
          <p:spPr>
            <a:xfrm flipV="1">
              <a:off x="3245131" y="452452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1" name="CuadroTexto 380">
              <a:extLst>
                <a:ext uri="{FF2B5EF4-FFF2-40B4-BE49-F238E27FC236}">
                  <a16:creationId xmlns:a16="http://schemas.microsoft.com/office/drawing/2014/main" id="{50B09301-B35B-4C49-8A3F-CE8238E5BCEF}"/>
                </a:ext>
              </a:extLst>
            </p:cNvPr>
            <p:cNvSpPr txBox="1"/>
            <p:nvPr/>
          </p:nvSpPr>
          <p:spPr>
            <a:xfrm>
              <a:off x="3721633" y="3449908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bn</a:t>
              </a:r>
            </a:p>
          </p:txBody>
        </p:sp>
        <p:sp>
          <p:nvSpPr>
            <p:cNvPr id="382" name="CuadroTexto 381">
              <a:extLst>
                <a:ext uri="{FF2B5EF4-FFF2-40B4-BE49-F238E27FC236}">
                  <a16:creationId xmlns:a16="http://schemas.microsoft.com/office/drawing/2014/main" id="{B6BA0343-F2B1-4BD3-9A8D-B1AB4E420143}"/>
                </a:ext>
              </a:extLst>
            </p:cNvPr>
            <p:cNvSpPr txBox="1"/>
            <p:nvPr/>
          </p:nvSpPr>
          <p:spPr>
            <a:xfrm>
              <a:off x="4148031" y="3459720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bo</a:t>
              </a:r>
              <a:endParaRPr lang="en-GB" dirty="0"/>
            </a:p>
          </p:txBody>
        </p:sp>
        <p:sp>
          <p:nvSpPr>
            <p:cNvPr id="383" name="CuadroTexto 382">
              <a:extLst>
                <a:ext uri="{FF2B5EF4-FFF2-40B4-BE49-F238E27FC236}">
                  <a16:creationId xmlns:a16="http://schemas.microsoft.com/office/drawing/2014/main" id="{95FA86F2-85D7-4364-98F3-4BA6E0F64EC4}"/>
                </a:ext>
              </a:extLst>
            </p:cNvPr>
            <p:cNvSpPr txBox="1"/>
            <p:nvPr/>
          </p:nvSpPr>
          <p:spPr>
            <a:xfrm>
              <a:off x="4622995" y="2835214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bp</a:t>
              </a:r>
            </a:p>
          </p:txBody>
        </p:sp>
        <p:sp>
          <p:nvSpPr>
            <p:cNvPr id="384" name="CuadroTexto 383">
              <a:extLst>
                <a:ext uri="{FF2B5EF4-FFF2-40B4-BE49-F238E27FC236}">
                  <a16:creationId xmlns:a16="http://schemas.microsoft.com/office/drawing/2014/main" id="{32D67F01-41BA-4CAE-94DA-796C99EAEB95}"/>
                </a:ext>
              </a:extLst>
            </p:cNvPr>
            <p:cNvSpPr txBox="1"/>
            <p:nvPr/>
          </p:nvSpPr>
          <p:spPr>
            <a:xfrm>
              <a:off x="4970304" y="3574001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bq</a:t>
              </a:r>
              <a:endParaRPr lang="en-GB" dirty="0"/>
            </a:p>
          </p:txBody>
        </p:sp>
        <p:sp>
          <p:nvSpPr>
            <p:cNvPr id="385" name="CuadroTexto 384">
              <a:extLst>
                <a:ext uri="{FF2B5EF4-FFF2-40B4-BE49-F238E27FC236}">
                  <a16:creationId xmlns:a16="http://schemas.microsoft.com/office/drawing/2014/main" id="{67DDF298-508D-4949-926F-AD28A3F8F0A3}"/>
                </a:ext>
              </a:extLst>
            </p:cNvPr>
            <p:cNvSpPr txBox="1"/>
            <p:nvPr/>
          </p:nvSpPr>
          <p:spPr>
            <a:xfrm>
              <a:off x="4948317" y="3956624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br</a:t>
              </a:r>
              <a:endParaRPr lang="en-GB" dirty="0"/>
            </a:p>
          </p:txBody>
        </p:sp>
        <p:sp>
          <p:nvSpPr>
            <p:cNvPr id="386" name="CuadroTexto 385">
              <a:extLst>
                <a:ext uri="{FF2B5EF4-FFF2-40B4-BE49-F238E27FC236}">
                  <a16:creationId xmlns:a16="http://schemas.microsoft.com/office/drawing/2014/main" id="{3432C3E3-1B68-4053-9FFC-D3239DD0BA3A}"/>
                </a:ext>
              </a:extLst>
            </p:cNvPr>
            <p:cNvSpPr txBox="1"/>
            <p:nvPr/>
          </p:nvSpPr>
          <p:spPr>
            <a:xfrm>
              <a:off x="4960217" y="4283119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bs</a:t>
              </a:r>
            </a:p>
          </p:txBody>
        </p:sp>
      </p:grpSp>
      <p:cxnSp>
        <p:nvCxnSpPr>
          <p:cNvPr id="387" name="Conector recto de flecha 386">
            <a:extLst>
              <a:ext uri="{FF2B5EF4-FFF2-40B4-BE49-F238E27FC236}">
                <a16:creationId xmlns:a16="http://schemas.microsoft.com/office/drawing/2014/main" id="{986E861C-E597-4C81-AAD5-47EA2F527C7F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8" name="CuadroTexto 387">
            <a:extLst>
              <a:ext uri="{FF2B5EF4-FFF2-40B4-BE49-F238E27FC236}">
                <a16:creationId xmlns:a16="http://schemas.microsoft.com/office/drawing/2014/main" id="{16968C9D-7C89-4DC7-AD62-01D699CBFBEB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389" name="CuadroTexto 388">
            <a:extLst>
              <a:ext uri="{FF2B5EF4-FFF2-40B4-BE49-F238E27FC236}">
                <a16:creationId xmlns:a16="http://schemas.microsoft.com/office/drawing/2014/main" id="{3362F2B5-E177-4E3D-9595-4BA64B135267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390" name="CuadroTexto 389">
            <a:extLst>
              <a:ext uri="{FF2B5EF4-FFF2-40B4-BE49-F238E27FC236}">
                <a16:creationId xmlns:a16="http://schemas.microsoft.com/office/drawing/2014/main" id="{5FFD4207-DF99-48F8-993E-62B6BF4F440C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391" name="CuadroTexto 390">
            <a:extLst>
              <a:ext uri="{FF2B5EF4-FFF2-40B4-BE49-F238E27FC236}">
                <a16:creationId xmlns:a16="http://schemas.microsoft.com/office/drawing/2014/main" id="{11E32D10-454D-44E4-8F31-11A637F0C226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392" name="Rectángulo 391">
            <a:extLst>
              <a:ext uri="{FF2B5EF4-FFF2-40B4-BE49-F238E27FC236}">
                <a16:creationId xmlns:a16="http://schemas.microsoft.com/office/drawing/2014/main" id="{A420F6C4-CA23-436D-8C72-B6D1AD094F94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3" name="Conector recto 392">
            <a:extLst>
              <a:ext uri="{FF2B5EF4-FFF2-40B4-BE49-F238E27FC236}">
                <a16:creationId xmlns:a16="http://schemas.microsoft.com/office/drawing/2014/main" id="{D9EDBF0A-544E-4431-BFF0-10523A3B3064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ángulo: esquinas redondeadas 393">
            <a:extLst>
              <a:ext uri="{FF2B5EF4-FFF2-40B4-BE49-F238E27FC236}">
                <a16:creationId xmlns:a16="http://schemas.microsoft.com/office/drawing/2014/main" id="{0D70E7C0-002A-437E-B5EB-35F73BD57E28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5" name="Triángulo isósceles 394">
            <a:extLst>
              <a:ext uri="{FF2B5EF4-FFF2-40B4-BE49-F238E27FC236}">
                <a16:creationId xmlns:a16="http://schemas.microsoft.com/office/drawing/2014/main" id="{A02BB95F-75A1-460E-8A21-4FAF7960A57E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6" name="Conector recto 395">
            <a:extLst>
              <a:ext uri="{FF2B5EF4-FFF2-40B4-BE49-F238E27FC236}">
                <a16:creationId xmlns:a16="http://schemas.microsoft.com/office/drawing/2014/main" id="{AEA940A6-BD10-4C51-B3C8-76AED0145FD4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Conector recto 396">
            <a:extLst>
              <a:ext uri="{FF2B5EF4-FFF2-40B4-BE49-F238E27FC236}">
                <a16:creationId xmlns:a16="http://schemas.microsoft.com/office/drawing/2014/main" id="{E98177ED-7BAB-450D-A2FF-52A09C0E51F3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8" name="Diagrama de flujo: unión de suma 397">
            <a:extLst>
              <a:ext uri="{FF2B5EF4-FFF2-40B4-BE49-F238E27FC236}">
                <a16:creationId xmlns:a16="http://schemas.microsoft.com/office/drawing/2014/main" id="{32BC400D-0336-4CB9-AEF4-5670FD5A1F53}"/>
              </a:ext>
            </a:extLst>
          </p:cNvPr>
          <p:cNvSpPr/>
          <p:nvPr/>
        </p:nvSpPr>
        <p:spPr>
          <a:xfrm flipV="1">
            <a:off x="5715554" y="6489528"/>
            <a:ext cx="130418" cy="12188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9" name="CuadroTexto 398">
            <a:extLst>
              <a:ext uri="{FF2B5EF4-FFF2-40B4-BE49-F238E27FC236}">
                <a16:creationId xmlns:a16="http://schemas.microsoft.com/office/drawing/2014/main" id="{02174140-04B7-4CC5-B5CE-EF4CDFC2BFB2}"/>
              </a:ext>
            </a:extLst>
          </p:cNvPr>
          <p:cNvSpPr txBox="1"/>
          <p:nvPr/>
        </p:nvSpPr>
        <p:spPr>
          <a:xfrm>
            <a:off x="5957643" y="6388098"/>
            <a:ext cx="939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Boundary</a:t>
            </a:r>
          </a:p>
        </p:txBody>
      </p:sp>
      <p:sp>
        <p:nvSpPr>
          <p:cNvPr id="404" name="Rectángulo 403">
            <a:extLst>
              <a:ext uri="{FF2B5EF4-FFF2-40B4-BE49-F238E27FC236}">
                <a16:creationId xmlns:a16="http://schemas.microsoft.com/office/drawing/2014/main" id="{94D307F9-8FB7-4D4B-B200-43D654CF5C90}"/>
              </a:ext>
            </a:extLst>
          </p:cNvPr>
          <p:cNvSpPr/>
          <p:nvPr/>
        </p:nvSpPr>
        <p:spPr>
          <a:xfrm>
            <a:off x="5516820" y="6301824"/>
            <a:ext cx="1390038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CuadroTexto 27">
            <a:extLst>
              <a:ext uri="{FF2B5EF4-FFF2-40B4-BE49-F238E27FC236}">
                <a16:creationId xmlns:a16="http://schemas.microsoft.com/office/drawing/2014/main" id="{D9EEACC0-251D-874B-8367-C6F065DE65FF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sp>
        <p:nvSpPr>
          <p:cNvPr id="165" name="Elipse 119">
            <a:extLst>
              <a:ext uri="{FF2B5EF4-FFF2-40B4-BE49-F238E27FC236}">
                <a16:creationId xmlns:a16="http://schemas.microsoft.com/office/drawing/2014/main" id="{03C71A74-3FA9-9244-ACF7-98E266AD972F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Elipse 120">
            <a:extLst>
              <a:ext uri="{FF2B5EF4-FFF2-40B4-BE49-F238E27FC236}">
                <a16:creationId xmlns:a16="http://schemas.microsoft.com/office/drawing/2014/main" id="{790688DD-2459-984B-94D5-5DD671901A0B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Elipse 121">
            <a:extLst>
              <a:ext uri="{FF2B5EF4-FFF2-40B4-BE49-F238E27FC236}">
                <a16:creationId xmlns:a16="http://schemas.microsoft.com/office/drawing/2014/main" id="{00F4F190-DDDE-6D42-8B55-CFBB7BF75C7B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72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7FF2A-C779-4FA3-AE76-7D85DC29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Host’ population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46E6E306-AF1F-4FB5-8AFF-39CCADEB70EB}"/>
              </a:ext>
            </a:extLst>
          </p:cNvPr>
          <p:cNvSpPr txBox="1"/>
          <p:nvPr/>
        </p:nvSpPr>
        <p:spPr>
          <a:xfrm>
            <a:off x="1308261" y="5213235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1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EFD6FF4C-8121-4350-B19C-052507B1DDFC}"/>
              </a:ext>
            </a:extLst>
          </p:cNvPr>
          <p:cNvSpPr txBox="1"/>
          <p:nvPr/>
        </p:nvSpPr>
        <p:spPr>
          <a:xfrm>
            <a:off x="5355917" y="5209977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2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9AC7F545-7042-4AFA-8DF8-8FA548819467}"/>
              </a:ext>
            </a:extLst>
          </p:cNvPr>
          <p:cNvSpPr txBox="1"/>
          <p:nvPr/>
        </p:nvSpPr>
        <p:spPr>
          <a:xfrm>
            <a:off x="9428062" y="5213235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3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331E2C2-0526-4B66-8C59-5D6D46C1E5CD}"/>
              </a:ext>
            </a:extLst>
          </p:cNvPr>
          <p:cNvSpPr/>
          <p:nvPr/>
        </p:nvSpPr>
        <p:spPr>
          <a:xfrm>
            <a:off x="1691064" y="2468131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E687DA0-88C9-4527-8FCD-4EA2DDA18148}"/>
              </a:ext>
            </a:extLst>
          </p:cNvPr>
          <p:cNvSpPr/>
          <p:nvPr/>
        </p:nvSpPr>
        <p:spPr>
          <a:xfrm>
            <a:off x="1847197" y="1805945"/>
            <a:ext cx="417136" cy="310610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9B0BF9D-A6D7-456C-8D65-908BBD26DFF9}"/>
              </a:ext>
            </a:extLst>
          </p:cNvPr>
          <p:cNvCxnSpPr>
            <a:cxnSpLocks/>
          </p:cNvCxnSpPr>
          <p:nvPr/>
        </p:nvCxnSpPr>
        <p:spPr>
          <a:xfrm>
            <a:off x="2055765" y="2116555"/>
            <a:ext cx="0" cy="3515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9D0D08E5-08E5-4C86-9871-5017F6CCC329}"/>
              </a:ext>
            </a:extLst>
          </p:cNvPr>
          <p:cNvSpPr/>
          <p:nvPr/>
        </p:nvSpPr>
        <p:spPr>
          <a:xfrm>
            <a:off x="985369" y="2548276"/>
            <a:ext cx="369076" cy="35730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AF23AA1-8B5F-49B4-B5BC-AF98E63A440B}"/>
              </a:ext>
            </a:extLst>
          </p:cNvPr>
          <p:cNvCxnSpPr>
            <a:cxnSpLocks/>
            <a:stCxn id="5" idx="1"/>
            <a:endCxn id="11" idx="6"/>
          </p:cNvCxnSpPr>
          <p:nvPr/>
        </p:nvCxnSpPr>
        <p:spPr>
          <a:xfrm flipH="1" flipV="1">
            <a:off x="1354445" y="2726928"/>
            <a:ext cx="336619" cy="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6A8BDD3-DF3F-4476-BA55-BC58C582285E}"/>
              </a:ext>
            </a:extLst>
          </p:cNvPr>
          <p:cNvCxnSpPr>
            <a:cxnSpLocks/>
            <a:stCxn id="5" idx="2"/>
            <a:endCxn id="17" idx="1"/>
          </p:cNvCxnSpPr>
          <p:nvPr/>
        </p:nvCxnSpPr>
        <p:spPr>
          <a:xfrm flipH="1">
            <a:off x="2052756" y="2986245"/>
            <a:ext cx="3009" cy="2295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97CA5CA-46CA-4996-B0A1-D902A4B1200F}"/>
              </a:ext>
            </a:extLst>
          </p:cNvPr>
          <p:cNvSpPr/>
          <p:nvPr/>
        </p:nvSpPr>
        <p:spPr>
          <a:xfrm rot="5400000">
            <a:off x="1844188" y="3270817"/>
            <a:ext cx="417136" cy="307156"/>
          </a:xfrm>
          <a:prstGeom prst="roundRect">
            <a:avLst>
              <a:gd name="adj" fmla="val 326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0556E1E3-7AAF-4D2A-BF15-1CF168327A17}"/>
              </a:ext>
            </a:extLst>
          </p:cNvPr>
          <p:cNvSpPr/>
          <p:nvPr/>
        </p:nvSpPr>
        <p:spPr>
          <a:xfrm rot="5400000">
            <a:off x="2474530" y="3605764"/>
            <a:ext cx="417136" cy="281572"/>
          </a:xfrm>
          <a:prstGeom prst="roundRect">
            <a:avLst>
              <a:gd name="adj" fmla="val 297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E056221-AB60-414B-AE67-EF31FE322FEA}"/>
              </a:ext>
            </a:extLst>
          </p:cNvPr>
          <p:cNvSpPr/>
          <p:nvPr/>
        </p:nvSpPr>
        <p:spPr>
          <a:xfrm rot="5400000">
            <a:off x="1239945" y="3609347"/>
            <a:ext cx="417136" cy="290341"/>
          </a:xfrm>
          <a:prstGeom prst="roundRect">
            <a:avLst>
              <a:gd name="adj" fmla="val 268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403F195-1FC1-4631-A08C-2FA0A1FBF2F0}"/>
              </a:ext>
            </a:extLst>
          </p:cNvPr>
          <p:cNvCxnSpPr>
            <a:cxnSpLocks/>
            <a:stCxn id="17" idx="0"/>
            <a:endCxn id="19" idx="1"/>
          </p:cNvCxnSpPr>
          <p:nvPr/>
        </p:nvCxnSpPr>
        <p:spPr>
          <a:xfrm>
            <a:off x="2206334" y="3424395"/>
            <a:ext cx="476764" cy="11358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980C137-90FE-4013-B8DB-22435A090F75}"/>
              </a:ext>
            </a:extLst>
          </p:cNvPr>
          <p:cNvCxnSpPr>
            <a:cxnSpLocks/>
            <a:stCxn id="17" idx="2"/>
            <a:endCxn id="21" idx="1"/>
          </p:cNvCxnSpPr>
          <p:nvPr/>
        </p:nvCxnSpPr>
        <p:spPr>
          <a:xfrm flipH="1">
            <a:off x="1448513" y="3424395"/>
            <a:ext cx="450665" cy="12155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82C8DAC2-E0F2-4282-9525-F77909FC2C04}"/>
              </a:ext>
            </a:extLst>
          </p:cNvPr>
          <p:cNvSpPr/>
          <p:nvPr/>
        </p:nvSpPr>
        <p:spPr>
          <a:xfrm rot="10800000">
            <a:off x="1952526" y="3860883"/>
            <a:ext cx="200460" cy="320043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2A1F1CF5-A103-4942-99B9-8CC63BCE3600}"/>
              </a:ext>
            </a:extLst>
          </p:cNvPr>
          <p:cNvCxnSpPr>
            <a:cxnSpLocks/>
            <a:stCxn id="27" idx="3"/>
            <a:endCxn id="17" idx="3"/>
          </p:cNvCxnSpPr>
          <p:nvPr/>
        </p:nvCxnSpPr>
        <p:spPr>
          <a:xfrm flipV="1">
            <a:off x="2052756" y="3632963"/>
            <a:ext cx="0" cy="22792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36C99AEE-F027-4FB1-BE07-CAF99F814294}"/>
              </a:ext>
            </a:extLst>
          </p:cNvPr>
          <p:cNvSpPr/>
          <p:nvPr/>
        </p:nvSpPr>
        <p:spPr>
          <a:xfrm>
            <a:off x="1295499" y="4200561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riángulo isósceles 34">
            <a:extLst>
              <a:ext uri="{FF2B5EF4-FFF2-40B4-BE49-F238E27FC236}">
                <a16:creationId xmlns:a16="http://schemas.microsoft.com/office/drawing/2014/main" id="{26F4D687-C4AE-43AA-9D0F-F05AE38DA29D}"/>
              </a:ext>
            </a:extLst>
          </p:cNvPr>
          <p:cNvSpPr/>
          <p:nvPr/>
        </p:nvSpPr>
        <p:spPr>
          <a:xfrm rot="10800000">
            <a:off x="1341596" y="4735072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7C88616-5768-46D6-A29E-0187B66E8998}"/>
              </a:ext>
            </a:extLst>
          </p:cNvPr>
          <p:cNvCxnSpPr>
            <a:cxnSpLocks/>
            <a:stCxn id="33" idx="2"/>
            <a:endCxn id="35" idx="3"/>
          </p:cNvCxnSpPr>
          <p:nvPr/>
        </p:nvCxnSpPr>
        <p:spPr>
          <a:xfrm flipH="1">
            <a:off x="1448513" y="4575299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ABC678AA-E183-4C28-8675-29FAD63B7C8E}"/>
              </a:ext>
            </a:extLst>
          </p:cNvPr>
          <p:cNvCxnSpPr>
            <a:cxnSpLocks/>
            <a:stCxn id="21" idx="3"/>
            <a:endCxn id="33" idx="0"/>
          </p:cNvCxnSpPr>
          <p:nvPr/>
        </p:nvCxnSpPr>
        <p:spPr>
          <a:xfrm>
            <a:off x="1448513" y="3963086"/>
            <a:ext cx="312" cy="237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0A7BFF03-FB84-41A5-BFF6-3871DBD78A92}"/>
              </a:ext>
            </a:extLst>
          </p:cNvPr>
          <p:cNvSpPr/>
          <p:nvPr/>
        </p:nvSpPr>
        <p:spPr>
          <a:xfrm>
            <a:off x="2534586" y="4199144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riángulo isósceles 42">
            <a:extLst>
              <a:ext uri="{FF2B5EF4-FFF2-40B4-BE49-F238E27FC236}">
                <a16:creationId xmlns:a16="http://schemas.microsoft.com/office/drawing/2014/main" id="{42F1E70B-2F1B-479A-91F0-E19E89F15524}"/>
              </a:ext>
            </a:extLst>
          </p:cNvPr>
          <p:cNvSpPr/>
          <p:nvPr/>
        </p:nvSpPr>
        <p:spPr>
          <a:xfrm rot="10800000">
            <a:off x="2580683" y="4733655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3F9237F6-068C-485D-869C-A22CF1AD6A8A}"/>
              </a:ext>
            </a:extLst>
          </p:cNvPr>
          <p:cNvCxnSpPr>
            <a:cxnSpLocks/>
            <a:stCxn id="41" idx="2"/>
            <a:endCxn id="43" idx="3"/>
          </p:cNvCxnSpPr>
          <p:nvPr/>
        </p:nvCxnSpPr>
        <p:spPr>
          <a:xfrm flipH="1">
            <a:off x="2687600" y="4573882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A225804-363A-4C6D-95EC-B20D685B0017}"/>
              </a:ext>
            </a:extLst>
          </p:cNvPr>
          <p:cNvCxnSpPr>
            <a:cxnSpLocks/>
            <a:stCxn id="19" idx="3"/>
            <a:endCxn id="41" idx="0"/>
          </p:cNvCxnSpPr>
          <p:nvPr/>
        </p:nvCxnSpPr>
        <p:spPr>
          <a:xfrm>
            <a:off x="2683098" y="3955118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4BEA6723-3EC2-483A-B760-9F2E46ACDFBE}"/>
              </a:ext>
            </a:extLst>
          </p:cNvPr>
          <p:cNvSpPr/>
          <p:nvPr/>
        </p:nvSpPr>
        <p:spPr>
          <a:xfrm>
            <a:off x="5507766" y="2447905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6BC44041-A807-4CA8-94E1-62C2A6A79074}"/>
              </a:ext>
            </a:extLst>
          </p:cNvPr>
          <p:cNvSpPr/>
          <p:nvPr/>
        </p:nvSpPr>
        <p:spPr>
          <a:xfrm>
            <a:off x="5663899" y="1785719"/>
            <a:ext cx="417136" cy="310610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18C1DA41-C7B4-42C8-A0DC-9C830CCB52E6}"/>
              </a:ext>
            </a:extLst>
          </p:cNvPr>
          <p:cNvCxnSpPr>
            <a:cxnSpLocks/>
          </p:cNvCxnSpPr>
          <p:nvPr/>
        </p:nvCxnSpPr>
        <p:spPr>
          <a:xfrm>
            <a:off x="5872467" y="2096329"/>
            <a:ext cx="0" cy="3515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DF78FE29-DA28-4A78-B77B-5F03F372450F}"/>
              </a:ext>
            </a:extLst>
          </p:cNvPr>
          <p:cNvSpPr/>
          <p:nvPr/>
        </p:nvSpPr>
        <p:spPr>
          <a:xfrm rot="16355915">
            <a:off x="5070624" y="4241877"/>
            <a:ext cx="369076" cy="35730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DA24356E-4E04-49AB-9D9C-C19BB52A5AAE}"/>
              </a:ext>
            </a:extLst>
          </p:cNvPr>
          <p:cNvCxnSpPr>
            <a:cxnSpLocks/>
            <a:stCxn id="60" idx="3"/>
            <a:endCxn id="55" idx="6"/>
          </p:cNvCxnSpPr>
          <p:nvPr/>
        </p:nvCxnSpPr>
        <p:spPr>
          <a:xfrm flipH="1">
            <a:off x="5263529" y="3942860"/>
            <a:ext cx="1686" cy="293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CFBA8A0D-0587-449E-9F21-0AF0F3CB282B}"/>
              </a:ext>
            </a:extLst>
          </p:cNvPr>
          <p:cNvCxnSpPr>
            <a:cxnSpLocks/>
            <a:stCxn id="49" idx="2"/>
            <a:endCxn id="58" idx="1"/>
          </p:cNvCxnSpPr>
          <p:nvPr/>
        </p:nvCxnSpPr>
        <p:spPr>
          <a:xfrm flipH="1">
            <a:off x="5869458" y="2966019"/>
            <a:ext cx="3009" cy="2295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5B627720-DA15-4825-8BDD-E07E5F7F0502}"/>
              </a:ext>
            </a:extLst>
          </p:cNvPr>
          <p:cNvSpPr/>
          <p:nvPr/>
        </p:nvSpPr>
        <p:spPr>
          <a:xfrm rot="5400000">
            <a:off x="5660890" y="3250591"/>
            <a:ext cx="417136" cy="307156"/>
          </a:xfrm>
          <a:prstGeom prst="roundRect">
            <a:avLst>
              <a:gd name="adj" fmla="val 326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48A7A195-DEE7-4380-A918-8AAC13FCB15E}"/>
              </a:ext>
            </a:extLst>
          </p:cNvPr>
          <p:cNvSpPr/>
          <p:nvPr/>
        </p:nvSpPr>
        <p:spPr>
          <a:xfrm rot="5400000">
            <a:off x="6291232" y="3585538"/>
            <a:ext cx="417136" cy="281572"/>
          </a:xfrm>
          <a:prstGeom prst="roundRect">
            <a:avLst>
              <a:gd name="adj" fmla="val 297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F143D5F8-C37E-4100-AC09-781267C8ACDF}"/>
              </a:ext>
            </a:extLst>
          </p:cNvPr>
          <p:cNvSpPr/>
          <p:nvPr/>
        </p:nvSpPr>
        <p:spPr>
          <a:xfrm rot="5400000">
            <a:off x="5056647" y="3589121"/>
            <a:ext cx="417136" cy="290341"/>
          </a:xfrm>
          <a:prstGeom prst="roundRect">
            <a:avLst>
              <a:gd name="adj" fmla="val 268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0736E218-7D60-4F1B-A432-4EF66375C8FD}"/>
              </a:ext>
            </a:extLst>
          </p:cNvPr>
          <p:cNvCxnSpPr>
            <a:cxnSpLocks/>
            <a:stCxn id="58" idx="0"/>
            <a:endCxn id="59" idx="1"/>
          </p:cNvCxnSpPr>
          <p:nvPr/>
        </p:nvCxnSpPr>
        <p:spPr>
          <a:xfrm>
            <a:off x="6023036" y="3404169"/>
            <a:ext cx="476764" cy="11358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78C5651D-9973-44D1-9E29-B4F8AAA5F067}"/>
              </a:ext>
            </a:extLst>
          </p:cNvPr>
          <p:cNvCxnSpPr>
            <a:cxnSpLocks/>
            <a:stCxn id="58" idx="2"/>
            <a:endCxn id="60" idx="1"/>
          </p:cNvCxnSpPr>
          <p:nvPr/>
        </p:nvCxnSpPr>
        <p:spPr>
          <a:xfrm flipH="1">
            <a:off x="5265215" y="3404169"/>
            <a:ext cx="450665" cy="12155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4" name="Triángulo isósceles 63">
            <a:extLst>
              <a:ext uri="{FF2B5EF4-FFF2-40B4-BE49-F238E27FC236}">
                <a16:creationId xmlns:a16="http://schemas.microsoft.com/office/drawing/2014/main" id="{78A78D69-121D-47EA-B146-C2EC3649B95F}"/>
              </a:ext>
            </a:extLst>
          </p:cNvPr>
          <p:cNvSpPr/>
          <p:nvPr/>
        </p:nvSpPr>
        <p:spPr>
          <a:xfrm rot="10800000">
            <a:off x="5769228" y="3840657"/>
            <a:ext cx="200460" cy="320043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6DE889B6-B612-4B22-92C6-84FF1024E54D}"/>
              </a:ext>
            </a:extLst>
          </p:cNvPr>
          <p:cNvCxnSpPr>
            <a:cxnSpLocks/>
            <a:stCxn id="64" idx="3"/>
            <a:endCxn id="58" idx="3"/>
          </p:cNvCxnSpPr>
          <p:nvPr/>
        </p:nvCxnSpPr>
        <p:spPr>
          <a:xfrm flipV="1">
            <a:off x="5869458" y="3612737"/>
            <a:ext cx="0" cy="22792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3495783C-587B-4DDF-A223-87FFD67869FA}"/>
              </a:ext>
            </a:extLst>
          </p:cNvPr>
          <p:cNvSpPr/>
          <p:nvPr/>
        </p:nvSpPr>
        <p:spPr>
          <a:xfrm rot="5400000">
            <a:off x="4756495" y="2518024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riángulo isósceles 67">
            <a:extLst>
              <a:ext uri="{FF2B5EF4-FFF2-40B4-BE49-F238E27FC236}">
                <a16:creationId xmlns:a16="http://schemas.microsoft.com/office/drawing/2014/main" id="{C54804DC-7859-4223-9FBC-86631BAAA8A7}"/>
              </a:ext>
            </a:extLst>
          </p:cNvPr>
          <p:cNvSpPr/>
          <p:nvPr/>
        </p:nvSpPr>
        <p:spPr>
          <a:xfrm rot="10800000">
            <a:off x="4802592" y="3090635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7C778C8A-8953-4352-BD30-04B521814E5A}"/>
              </a:ext>
            </a:extLst>
          </p:cNvPr>
          <p:cNvCxnSpPr>
            <a:cxnSpLocks/>
            <a:stCxn id="67" idx="3"/>
            <a:endCxn id="68" idx="3"/>
          </p:cNvCxnSpPr>
          <p:nvPr/>
        </p:nvCxnSpPr>
        <p:spPr>
          <a:xfrm flipH="1">
            <a:off x="4909509" y="2858719"/>
            <a:ext cx="312" cy="231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E3BE8E2B-EBE8-41B8-90C2-1B0FBC6737F2}"/>
              </a:ext>
            </a:extLst>
          </p:cNvPr>
          <p:cNvCxnSpPr>
            <a:cxnSpLocks/>
            <a:stCxn id="49" idx="1"/>
            <a:endCxn id="67" idx="0"/>
          </p:cNvCxnSpPr>
          <p:nvPr/>
        </p:nvCxnSpPr>
        <p:spPr>
          <a:xfrm flipH="1" flipV="1">
            <a:off x="5097190" y="2705393"/>
            <a:ext cx="410576" cy="1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EE77475D-214D-4FA8-AF27-BAFD292378A3}"/>
              </a:ext>
            </a:extLst>
          </p:cNvPr>
          <p:cNvSpPr/>
          <p:nvPr/>
        </p:nvSpPr>
        <p:spPr>
          <a:xfrm>
            <a:off x="6351288" y="4178918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riángulo isósceles 80">
            <a:extLst>
              <a:ext uri="{FF2B5EF4-FFF2-40B4-BE49-F238E27FC236}">
                <a16:creationId xmlns:a16="http://schemas.microsoft.com/office/drawing/2014/main" id="{64F19D43-CD46-4A80-A04D-C6063BE1A961}"/>
              </a:ext>
            </a:extLst>
          </p:cNvPr>
          <p:cNvSpPr/>
          <p:nvPr/>
        </p:nvSpPr>
        <p:spPr>
          <a:xfrm rot="10800000">
            <a:off x="6397385" y="4713429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C8D95E58-7CED-4864-B4EC-725A1476F665}"/>
              </a:ext>
            </a:extLst>
          </p:cNvPr>
          <p:cNvCxnSpPr>
            <a:cxnSpLocks/>
            <a:stCxn id="79" idx="2"/>
            <a:endCxn id="81" idx="3"/>
          </p:cNvCxnSpPr>
          <p:nvPr/>
        </p:nvCxnSpPr>
        <p:spPr>
          <a:xfrm flipH="1">
            <a:off x="6504302" y="4553656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DF3457B0-B20D-4333-B076-0C2DD661FDA4}"/>
              </a:ext>
            </a:extLst>
          </p:cNvPr>
          <p:cNvCxnSpPr>
            <a:cxnSpLocks/>
            <a:stCxn id="59" idx="3"/>
            <a:endCxn id="79" idx="0"/>
          </p:cNvCxnSpPr>
          <p:nvPr/>
        </p:nvCxnSpPr>
        <p:spPr>
          <a:xfrm>
            <a:off x="6499800" y="3934892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ángulo: esquinas redondeadas 104">
            <a:extLst>
              <a:ext uri="{FF2B5EF4-FFF2-40B4-BE49-F238E27FC236}">
                <a16:creationId xmlns:a16="http://schemas.microsoft.com/office/drawing/2014/main" id="{D1B8636A-2C08-4023-84D0-03E6FBD328DB}"/>
              </a:ext>
            </a:extLst>
          </p:cNvPr>
          <p:cNvSpPr/>
          <p:nvPr/>
        </p:nvSpPr>
        <p:spPr>
          <a:xfrm>
            <a:off x="9555836" y="2289219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54F36667-F58F-4ACE-9295-D2460B679377}"/>
              </a:ext>
            </a:extLst>
          </p:cNvPr>
          <p:cNvCxnSpPr>
            <a:cxnSpLocks/>
            <a:stCxn id="157" idx="3"/>
          </p:cNvCxnSpPr>
          <p:nvPr/>
        </p:nvCxnSpPr>
        <p:spPr>
          <a:xfrm flipH="1">
            <a:off x="9311599" y="3784174"/>
            <a:ext cx="1686" cy="293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1DE27179-6E90-4157-AD69-6F362061D32D}"/>
              </a:ext>
            </a:extLst>
          </p:cNvPr>
          <p:cNvCxnSpPr>
            <a:cxnSpLocks/>
            <a:stCxn id="105" idx="2"/>
            <a:endCxn id="155" idx="1"/>
          </p:cNvCxnSpPr>
          <p:nvPr/>
        </p:nvCxnSpPr>
        <p:spPr>
          <a:xfrm flipH="1">
            <a:off x="9917528" y="2807333"/>
            <a:ext cx="3009" cy="2295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5" name="Rectángulo: esquinas redondeadas 154">
            <a:extLst>
              <a:ext uri="{FF2B5EF4-FFF2-40B4-BE49-F238E27FC236}">
                <a16:creationId xmlns:a16="http://schemas.microsoft.com/office/drawing/2014/main" id="{97FE6964-6B59-4BDD-AD39-C5320AC64FA0}"/>
              </a:ext>
            </a:extLst>
          </p:cNvPr>
          <p:cNvSpPr/>
          <p:nvPr/>
        </p:nvSpPr>
        <p:spPr>
          <a:xfrm rot="5400000">
            <a:off x="9708960" y="3091905"/>
            <a:ext cx="417136" cy="307156"/>
          </a:xfrm>
          <a:prstGeom prst="roundRect">
            <a:avLst>
              <a:gd name="adj" fmla="val 326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6" name="Rectángulo: esquinas redondeadas 155">
            <a:extLst>
              <a:ext uri="{FF2B5EF4-FFF2-40B4-BE49-F238E27FC236}">
                <a16:creationId xmlns:a16="http://schemas.microsoft.com/office/drawing/2014/main" id="{7E5A6439-AE4E-4948-A9F0-8C3A5AB9B8E4}"/>
              </a:ext>
            </a:extLst>
          </p:cNvPr>
          <p:cNvSpPr/>
          <p:nvPr/>
        </p:nvSpPr>
        <p:spPr>
          <a:xfrm rot="5400000">
            <a:off x="10339302" y="3426852"/>
            <a:ext cx="417136" cy="281572"/>
          </a:xfrm>
          <a:prstGeom prst="roundRect">
            <a:avLst>
              <a:gd name="adj" fmla="val 297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ángulo: esquinas redondeadas 156">
            <a:extLst>
              <a:ext uri="{FF2B5EF4-FFF2-40B4-BE49-F238E27FC236}">
                <a16:creationId xmlns:a16="http://schemas.microsoft.com/office/drawing/2014/main" id="{660806AE-46FB-46EC-AD13-A9A4983115F8}"/>
              </a:ext>
            </a:extLst>
          </p:cNvPr>
          <p:cNvSpPr/>
          <p:nvPr/>
        </p:nvSpPr>
        <p:spPr>
          <a:xfrm rot="5400000">
            <a:off x="9104717" y="3430435"/>
            <a:ext cx="417136" cy="290341"/>
          </a:xfrm>
          <a:prstGeom prst="roundRect">
            <a:avLst>
              <a:gd name="adj" fmla="val 268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06874238-7589-4C60-8F6B-39F5483F4C8E}"/>
              </a:ext>
            </a:extLst>
          </p:cNvPr>
          <p:cNvCxnSpPr>
            <a:cxnSpLocks/>
            <a:stCxn id="155" idx="0"/>
            <a:endCxn id="156" idx="1"/>
          </p:cNvCxnSpPr>
          <p:nvPr/>
        </p:nvCxnSpPr>
        <p:spPr>
          <a:xfrm>
            <a:off x="10071106" y="3245483"/>
            <a:ext cx="476764" cy="11358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9" name="Conector recto de flecha 158">
            <a:extLst>
              <a:ext uri="{FF2B5EF4-FFF2-40B4-BE49-F238E27FC236}">
                <a16:creationId xmlns:a16="http://schemas.microsoft.com/office/drawing/2014/main" id="{BF231A09-8157-427A-8C75-D2F3F51C4A20}"/>
              </a:ext>
            </a:extLst>
          </p:cNvPr>
          <p:cNvCxnSpPr>
            <a:cxnSpLocks/>
            <a:stCxn id="155" idx="2"/>
            <a:endCxn id="157" idx="1"/>
          </p:cNvCxnSpPr>
          <p:nvPr/>
        </p:nvCxnSpPr>
        <p:spPr>
          <a:xfrm flipH="1">
            <a:off x="9313285" y="3245483"/>
            <a:ext cx="450665" cy="12155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0" name="Triángulo isósceles 159">
            <a:extLst>
              <a:ext uri="{FF2B5EF4-FFF2-40B4-BE49-F238E27FC236}">
                <a16:creationId xmlns:a16="http://schemas.microsoft.com/office/drawing/2014/main" id="{3E3B3884-8141-41B2-8353-D44180FC28C8}"/>
              </a:ext>
            </a:extLst>
          </p:cNvPr>
          <p:cNvSpPr/>
          <p:nvPr/>
        </p:nvSpPr>
        <p:spPr>
          <a:xfrm rot="10800000">
            <a:off x="9817298" y="3681971"/>
            <a:ext cx="200460" cy="320043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1" name="Conector recto 160">
            <a:extLst>
              <a:ext uri="{FF2B5EF4-FFF2-40B4-BE49-F238E27FC236}">
                <a16:creationId xmlns:a16="http://schemas.microsoft.com/office/drawing/2014/main" id="{C87989C9-137B-4217-B344-5D94F12AA82D}"/>
              </a:ext>
            </a:extLst>
          </p:cNvPr>
          <p:cNvCxnSpPr>
            <a:cxnSpLocks/>
            <a:stCxn id="160" idx="3"/>
            <a:endCxn id="155" idx="3"/>
          </p:cNvCxnSpPr>
          <p:nvPr/>
        </p:nvCxnSpPr>
        <p:spPr>
          <a:xfrm flipV="1">
            <a:off x="9917528" y="3454051"/>
            <a:ext cx="0" cy="22792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2" name="Rectángulo: esquinas redondeadas 161">
            <a:extLst>
              <a:ext uri="{FF2B5EF4-FFF2-40B4-BE49-F238E27FC236}">
                <a16:creationId xmlns:a16="http://schemas.microsoft.com/office/drawing/2014/main" id="{D5CF19AA-4ADE-4E37-A21A-648AC10D3D11}"/>
              </a:ext>
            </a:extLst>
          </p:cNvPr>
          <p:cNvSpPr/>
          <p:nvPr/>
        </p:nvSpPr>
        <p:spPr>
          <a:xfrm rot="5400000">
            <a:off x="8804565" y="2359338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Triángulo isósceles 163">
            <a:extLst>
              <a:ext uri="{FF2B5EF4-FFF2-40B4-BE49-F238E27FC236}">
                <a16:creationId xmlns:a16="http://schemas.microsoft.com/office/drawing/2014/main" id="{342256FA-CFB7-467B-A25D-0D6CDEB7F559}"/>
              </a:ext>
            </a:extLst>
          </p:cNvPr>
          <p:cNvSpPr/>
          <p:nvPr/>
        </p:nvSpPr>
        <p:spPr>
          <a:xfrm rot="10800000">
            <a:off x="8850662" y="2931949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6" name="Conector recto 165">
            <a:extLst>
              <a:ext uri="{FF2B5EF4-FFF2-40B4-BE49-F238E27FC236}">
                <a16:creationId xmlns:a16="http://schemas.microsoft.com/office/drawing/2014/main" id="{0A775DA5-74F2-4CAB-8307-49AA16E0722E}"/>
              </a:ext>
            </a:extLst>
          </p:cNvPr>
          <p:cNvCxnSpPr>
            <a:cxnSpLocks/>
            <a:stCxn id="162" idx="3"/>
            <a:endCxn id="164" idx="3"/>
          </p:cNvCxnSpPr>
          <p:nvPr/>
        </p:nvCxnSpPr>
        <p:spPr>
          <a:xfrm flipH="1">
            <a:off x="8957579" y="2700033"/>
            <a:ext cx="312" cy="231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recto 167">
            <a:extLst>
              <a:ext uri="{FF2B5EF4-FFF2-40B4-BE49-F238E27FC236}">
                <a16:creationId xmlns:a16="http://schemas.microsoft.com/office/drawing/2014/main" id="{CD06E373-6865-4C91-912B-EDA97BA67A44}"/>
              </a:ext>
            </a:extLst>
          </p:cNvPr>
          <p:cNvCxnSpPr>
            <a:cxnSpLocks/>
            <a:stCxn id="105" idx="1"/>
            <a:endCxn id="162" idx="0"/>
          </p:cNvCxnSpPr>
          <p:nvPr/>
        </p:nvCxnSpPr>
        <p:spPr>
          <a:xfrm flipH="1" flipV="1">
            <a:off x="9145260" y="2546707"/>
            <a:ext cx="410576" cy="1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Rectángulo: esquinas redondeadas 169">
            <a:extLst>
              <a:ext uri="{FF2B5EF4-FFF2-40B4-BE49-F238E27FC236}">
                <a16:creationId xmlns:a16="http://schemas.microsoft.com/office/drawing/2014/main" id="{0B09ECE6-105B-4650-9C4A-23E0ACD54D80}"/>
              </a:ext>
            </a:extLst>
          </p:cNvPr>
          <p:cNvSpPr/>
          <p:nvPr/>
        </p:nvSpPr>
        <p:spPr>
          <a:xfrm>
            <a:off x="10399358" y="4020232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4" name="Conector recto 203">
            <a:extLst>
              <a:ext uri="{FF2B5EF4-FFF2-40B4-BE49-F238E27FC236}">
                <a16:creationId xmlns:a16="http://schemas.microsoft.com/office/drawing/2014/main" id="{15569988-6F1C-401A-A974-E7721A595235}"/>
              </a:ext>
            </a:extLst>
          </p:cNvPr>
          <p:cNvCxnSpPr>
            <a:cxnSpLocks/>
            <a:stCxn id="156" idx="3"/>
            <a:endCxn id="170" idx="0"/>
          </p:cNvCxnSpPr>
          <p:nvPr/>
        </p:nvCxnSpPr>
        <p:spPr>
          <a:xfrm>
            <a:off x="10547870" y="3776206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Rectángulo: esquinas redondeadas 205">
            <a:extLst>
              <a:ext uri="{FF2B5EF4-FFF2-40B4-BE49-F238E27FC236}">
                <a16:creationId xmlns:a16="http://schemas.microsoft.com/office/drawing/2014/main" id="{782FFC8E-A7EB-4268-8098-D30A79C4E26F}"/>
              </a:ext>
            </a:extLst>
          </p:cNvPr>
          <p:cNvSpPr/>
          <p:nvPr/>
        </p:nvSpPr>
        <p:spPr>
          <a:xfrm rot="5400000">
            <a:off x="10742767" y="2365295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Triángulo isósceles 207">
            <a:extLst>
              <a:ext uri="{FF2B5EF4-FFF2-40B4-BE49-F238E27FC236}">
                <a16:creationId xmlns:a16="http://schemas.microsoft.com/office/drawing/2014/main" id="{5EF80DA9-EF6E-4A77-AC20-482ECA57F017}"/>
              </a:ext>
            </a:extLst>
          </p:cNvPr>
          <p:cNvSpPr/>
          <p:nvPr/>
        </p:nvSpPr>
        <p:spPr>
          <a:xfrm rot="10800000">
            <a:off x="10788864" y="2937906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0" name="Conector recto 209">
            <a:extLst>
              <a:ext uri="{FF2B5EF4-FFF2-40B4-BE49-F238E27FC236}">
                <a16:creationId xmlns:a16="http://schemas.microsoft.com/office/drawing/2014/main" id="{A2C9B5F2-E4A7-4864-9FBB-D0649A3053E0}"/>
              </a:ext>
            </a:extLst>
          </p:cNvPr>
          <p:cNvCxnSpPr>
            <a:cxnSpLocks/>
            <a:stCxn id="206" idx="3"/>
            <a:endCxn id="208" idx="3"/>
          </p:cNvCxnSpPr>
          <p:nvPr/>
        </p:nvCxnSpPr>
        <p:spPr>
          <a:xfrm flipH="1">
            <a:off x="10895781" y="2705990"/>
            <a:ext cx="312" cy="231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Conector recto 211">
            <a:extLst>
              <a:ext uri="{FF2B5EF4-FFF2-40B4-BE49-F238E27FC236}">
                <a16:creationId xmlns:a16="http://schemas.microsoft.com/office/drawing/2014/main" id="{D84F2E65-884D-4D0D-850D-966104E23474}"/>
              </a:ext>
            </a:extLst>
          </p:cNvPr>
          <p:cNvCxnSpPr>
            <a:cxnSpLocks/>
            <a:stCxn id="105" idx="3"/>
            <a:endCxn id="206" idx="2"/>
          </p:cNvCxnSpPr>
          <p:nvPr/>
        </p:nvCxnSpPr>
        <p:spPr>
          <a:xfrm>
            <a:off x="10285238" y="2548276"/>
            <a:ext cx="423486" cy="4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upo 69">
            <a:extLst>
              <a:ext uri="{FF2B5EF4-FFF2-40B4-BE49-F238E27FC236}">
                <a16:creationId xmlns:a16="http://schemas.microsoft.com/office/drawing/2014/main" id="{848A47E3-1B42-4CFA-9219-925B015E9174}"/>
              </a:ext>
            </a:extLst>
          </p:cNvPr>
          <p:cNvGrpSpPr/>
          <p:nvPr/>
        </p:nvGrpSpPr>
        <p:grpSpPr>
          <a:xfrm>
            <a:off x="9121268" y="4048812"/>
            <a:ext cx="380661" cy="374737"/>
            <a:chOff x="7988229" y="6145405"/>
            <a:chExt cx="344828" cy="333829"/>
          </a:xfrm>
        </p:grpSpPr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A9056D71-3CF1-464B-863A-048B30291ECB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B3352ACF-BE32-4E63-A117-F1CDFC7F9C77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33A9018C-D769-446F-AB60-A036FED06262}"/>
              </a:ext>
            </a:extLst>
          </p:cNvPr>
          <p:cNvGrpSpPr/>
          <p:nvPr/>
        </p:nvGrpSpPr>
        <p:grpSpPr>
          <a:xfrm>
            <a:off x="5061336" y="4232358"/>
            <a:ext cx="380661" cy="374737"/>
            <a:chOff x="7988229" y="6145405"/>
            <a:chExt cx="344828" cy="333829"/>
          </a:xfrm>
        </p:grpSpPr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A68DAE5A-CD2B-462C-AD0B-6EB4D3F46D47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9FE5D8ED-76D0-46C1-955C-72C61818896B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27B4D172-96EE-4C50-9F9A-4F2CCFA215DF}"/>
              </a:ext>
            </a:extLst>
          </p:cNvPr>
          <p:cNvGrpSpPr/>
          <p:nvPr/>
        </p:nvGrpSpPr>
        <p:grpSpPr>
          <a:xfrm>
            <a:off x="992888" y="2539559"/>
            <a:ext cx="380661" cy="374737"/>
            <a:chOff x="7988229" y="6145405"/>
            <a:chExt cx="344828" cy="333829"/>
          </a:xfrm>
        </p:grpSpPr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6A7AFDDA-C77B-418B-A67A-77B8407D1284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DA73E510-7B63-49BB-80E8-14EC9F1C754C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2984923A-AFD5-4F58-9D95-5F014A6E350B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C9BB345D-2968-4E5F-9CCB-299BE227EE30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256A3E0D-3C08-45C0-A307-E573E8290D49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E0493017-A46C-47FF-B9F7-222193C7D36F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D4D256CC-2F8B-4896-A0AD-FF0211DD24B9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C0978948-4E39-4A3F-87FF-727A22F64D57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1AF560E3-0B68-4CE9-9525-09627F87B5ED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ángulo: esquinas redondeadas 91">
            <a:extLst>
              <a:ext uri="{FF2B5EF4-FFF2-40B4-BE49-F238E27FC236}">
                <a16:creationId xmlns:a16="http://schemas.microsoft.com/office/drawing/2014/main" id="{EEE40CE4-F139-478E-A7E3-93DEF6F3E092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Triángulo isósceles 92">
            <a:extLst>
              <a:ext uri="{FF2B5EF4-FFF2-40B4-BE49-F238E27FC236}">
                <a16:creationId xmlns:a16="http://schemas.microsoft.com/office/drawing/2014/main" id="{6066EE73-B984-43AB-B5F8-E3C3C01D27AC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F3768396-7659-4ACC-9E3C-6C7DA631BCA8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25F4F0FF-E65E-4F7A-8758-804B3A8A69F7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D309924A-715D-4603-BE6D-C683AA58CECA}"/>
              </a:ext>
            </a:extLst>
          </p:cNvPr>
          <p:cNvSpPr/>
          <p:nvPr/>
        </p:nvSpPr>
        <p:spPr>
          <a:xfrm>
            <a:off x="5221653" y="4395981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77137AB-C2E2-4A05-8B60-F9F39655CD3B}"/>
              </a:ext>
            </a:extLst>
          </p:cNvPr>
          <p:cNvSpPr/>
          <p:nvPr/>
        </p:nvSpPr>
        <p:spPr>
          <a:xfrm>
            <a:off x="1151617" y="2704328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CB020B9-7718-42D9-857B-C69CE89D84E5}"/>
              </a:ext>
            </a:extLst>
          </p:cNvPr>
          <p:cNvSpPr/>
          <p:nvPr/>
        </p:nvSpPr>
        <p:spPr>
          <a:xfrm>
            <a:off x="9279997" y="4207601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CuadroTexto 27">
            <a:extLst>
              <a:ext uri="{FF2B5EF4-FFF2-40B4-BE49-F238E27FC236}">
                <a16:creationId xmlns:a16="http://schemas.microsoft.com/office/drawing/2014/main" id="{ED5F87FC-22F3-0B4B-B784-2DE9714D5A1C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sp>
        <p:nvSpPr>
          <p:cNvPr id="101" name="Elipse 119">
            <a:extLst>
              <a:ext uri="{FF2B5EF4-FFF2-40B4-BE49-F238E27FC236}">
                <a16:creationId xmlns:a16="http://schemas.microsoft.com/office/drawing/2014/main" id="{B7947B1C-CD41-AF44-86E4-4A0D6E7F426C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Elipse 120">
            <a:extLst>
              <a:ext uri="{FF2B5EF4-FFF2-40B4-BE49-F238E27FC236}">
                <a16:creationId xmlns:a16="http://schemas.microsoft.com/office/drawing/2014/main" id="{813E0554-3DFB-D344-ADF7-61DDC7F7A52B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Elipse 121">
            <a:extLst>
              <a:ext uri="{FF2B5EF4-FFF2-40B4-BE49-F238E27FC236}">
                <a16:creationId xmlns:a16="http://schemas.microsoft.com/office/drawing/2014/main" id="{C500AA8A-3A8C-C44A-88B6-5BC644798E3A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859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7FF2A-C779-4FA3-AE76-7D85DC29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Host’ population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46E6E306-AF1F-4FB5-8AFF-39CCADEB70EB}"/>
              </a:ext>
            </a:extLst>
          </p:cNvPr>
          <p:cNvSpPr txBox="1"/>
          <p:nvPr/>
        </p:nvSpPr>
        <p:spPr>
          <a:xfrm>
            <a:off x="1308261" y="5213235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1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EFD6FF4C-8121-4350-B19C-052507B1DDFC}"/>
              </a:ext>
            </a:extLst>
          </p:cNvPr>
          <p:cNvSpPr txBox="1"/>
          <p:nvPr/>
        </p:nvSpPr>
        <p:spPr>
          <a:xfrm>
            <a:off x="5355917" y="5209977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2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9AC7F545-7042-4AFA-8DF8-8FA548819467}"/>
              </a:ext>
            </a:extLst>
          </p:cNvPr>
          <p:cNvSpPr txBox="1"/>
          <p:nvPr/>
        </p:nvSpPr>
        <p:spPr>
          <a:xfrm>
            <a:off x="9428062" y="5213235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3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331E2C2-0526-4B66-8C59-5D6D46C1E5CD}"/>
              </a:ext>
            </a:extLst>
          </p:cNvPr>
          <p:cNvSpPr/>
          <p:nvPr/>
        </p:nvSpPr>
        <p:spPr>
          <a:xfrm>
            <a:off x="1691064" y="2468131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E687DA0-88C9-4527-8FCD-4EA2DDA18148}"/>
              </a:ext>
            </a:extLst>
          </p:cNvPr>
          <p:cNvSpPr/>
          <p:nvPr/>
        </p:nvSpPr>
        <p:spPr>
          <a:xfrm>
            <a:off x="1847197" y="1805945"/>
            <a:ext cx="417136" cy="310610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9B0BF9D-A6D7-456C-8D65-908BBD26DFF9}"/>
              </a:ext>
            </a:extLst>
          </p:cNvPr>
          <p:cNvCxnSpPr>
            <a:cxnSpLocks/>
          </p:cNvCxnSpPr>
          <p:nvPr/>
        </p:nvCxnSpPr>
        <p:spPr>
          <a:xfrm>
            <a:off x="2055765" y="2116555"/>
            <a:ext cx="0" cy="3515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9D0D08E5-08E5-4C86-9871-5017F6CCC329}"/>
              </a:ext>
            </a:extLst>
          </p:cNvPr>
          <p:cNvSpPr/>
          <p:nvPr/>
        </p:nvSpPr>
        <p:spPr>
          <a:xfrm>
            <a:off x="985369" y="2548276"/>
            <a:ext cx="369076" cy="35730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AF23AA1-8B5F-49B4-B5BC-AF98E63A440B}"/>
              </a:ext>
            </a:extLst>
          </p:cNvPr>
          <p:cNvCxnSpPr>
            <a:cxnSpLocks/>
            <a:stCxn id="5" idx="1"/>
            <a:endCxn id="11" idx="6"/>
          </p:cNvCxnSpPr>
          <p:nvPr/>
        </p:nvCxnSpPr>
        <p:spPr>
          <a:xfrm flipH="1" flipV="1">
            <a:off x="1354445" y="2726928"/>
            <a:ext cx="336619" cy="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6A8BDD3-DF3F-4476-BA55-BC58C582285E}"/>
              </a:ext>
            </a:extLst>
          </p:cNvPr>
          <p:cNvCxnSpPr>
            <a:cxnSpLocks/>
            <a:stCxn id="5" idx="2"/>
            <a:endCxn id="17" idx="1"/>
          </p:cNvCxnSpPr>
          <p:nvPr/>
        </p:nvCxnSpPr>
        <p:spPr>
          <a:xfrm flipH="1">
            <a:off x="2052756" y="2986245"/>
            <a:ext cx="3009" cy="229582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97CA5CA-46CA-4996-B0A1-D902A4B1200F}"/>
              </a:ext>
            </a:extLst>
          </p:cNvPr>
          <p:cNvSpPr/>
          <p:nvPr/>
        </p:nvSpPr>
        <p:spPr>
          <a:xfrm rot="5400000">
            <a:off x="1844188" y="3270817"/>
            <a:ext cx="417136" cy="307156"/>
          </a:xfrm>
          <a:prstGeom prst="roundRect">
            <a:avLst>
              <a:gd name="adj" fmla="val 32644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0556E1E3-7AAF-4D2A-BF15-1CF168327A17}"/>
              </a:ext>
            </a:extLst>
          </p:cNvPr>
          <p:cNvSpPr/>
          <p:nvPr/>
        </p:nvSpPr>
        <p:spPr>
          <a:xfrm rot="5400000">
            <a:off x="2474530" y="3605764"/>
            <a:ext cx="417136" cy="281572"/>
          </a:xfrm>
          <a:prstGeom prst="roundRect">
            <a:avLst>
              <a:gd name="adj" fmla="val 29739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E056221-AB60-414B-AE67-EF31FE322FEA}"/>
              </a:ext>
            </a:extLst>
          </p:cNvPr>
          <p:cNvSpPr/>
          <p:nvPr/>
        </p:nvSpPr>
        <p:spPr>
          <a:xfrm rot="5400000">
            <a:off x="1239945" y="3609347"/>
            <a:ext cx="417136" cy="290341"/>
          </a:xfrm>
          <a:prstGeom prst="roundRect">
            <a:avLst>
              <a:gd name="adj" fmla="val 26834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403F195-1FC1-4631-A08C-2FA0A1FBF2F0}"/>
              </a:ext>
            </a:extLst>
          </p:cNvPr>
          <p:cNvCxnSpPr>
            <a:cxnSpLocks/>
            <a:stCxn id="17" idx="0"/>
            <a:endCxn id="19" idx="1"/>
          </p:cNvCxnSpPr>
          <p:nvPr/>
        </p:nvCxnSpPr>
        <p:spPr>
          <a:xfrm>
            <a:off x="2206334" y="3424395"/>
            <a:ext cx="476764" cy="113587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980C137-90FE-4013-B8DB-22435A090F75}"/>
              </a:ext>
            </a:extLst>
          </p:cNvPr>
          <p:cNvCxnSpPr>
            <a:cxnSpLocks/>
            <a:stCxn id="17" idx="2"/>
            <a:endCxn id="21" idx="1"/>
          </p:cNvCxnSpPr>
          <p:nvPr/>
        </p:nvCxnSpPr>
        <p:spPr>
          <a:xfrm flipH="1">
            <a:off x="1448513" y="3424395"/>
            <a:ext cx="450665" cy="121555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82C8DAC2-E0F2-4282-9525-F77909FC2C04}"/>
              </a:ext>
            </a:extLst>
          </p:cNvPr>
          <p:cNvSpPr/>
          <p:nvPr/>
        </p:nvSpPr>
        <p:spPr>
          <a:xfrm rot="10800000">
            <a:off x="1952526" y="3860883"/>
            <a:ext cx="200460" cy="320043"/>
          </a:xfrm>
          <a:prstGeom prst="triangl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2A1F1CF5-A103-4942-99B9-8CC63BCE3600}"/>
              </a:ext>
            </a:extLst>
          </p:cNvPr>
          <p:cNvCxnSpPr>
            <a:cxnSpLocks/>
            <a:stCxn id="27" idx="3"/>
            <a:endCxn id="17" idx="3"/>
          </p:cNvCxnSpPr>
          <p:nvPr/>
        </p:nvCxnSpPr>
        <p:spPr>
          <a:xfrm flipV="1">
            <a:off x="2052756" y="3632963"/>
            <a:ext cx="0" cy="22792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36C99AEE-F027-4FB1-BE07-CAF99F814294}"/>
              </a:ext>
            </a:extLst>
          </p:cNvPr>
          <p:cNvSpPr/>
          <p:nvPr/>
        </p:nvSpPr>
        <p:spPr>
          <a:xfrm>
            <a:off x="1295499" y="4200561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riángulo isósceles 34">
            <a:extLst>
              <a:ext uri="{FF2B5EF4-FFF2-40B4-BE49-F238E27FC236}">
                <a16:creationId xmlns:a16="http://schemas.microsoft.com/office/drawing/2014/main" id="{26F4D687-C4AE-43AA-9D0F-F05AE38DA29D}"/>
              </a:ext>
            </a:extLst>
          </p:cNvPr>
          <p:cNvSpPr/>
          <p:nvPr/>
        </p:nvSpPr>
        <p:spPr>
          <a:xfrm rot="10800000">
            <a:off x="1341596" y="4735072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7C88616-5768-46D6-A29E-0187B66E8998}"/>
              </a:ext>
            </a:extLst>
          </p:cNvPr>
          <p:cNvCxnSpPr>
            <a:cxnSpLocks/>
            <a:stCxn id="33" idx="2"/>
            <a:endCxn id="35" idx="3"/>
          </p:cNvCxnSpPr>
          <p:nvPr/>
        </p:nvCxnSpPr>
        <p:spPr>
          <a:xfrm flipH="1">
            <a:off x="1448513" y="4575299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ABC678AA-E183-4C28-8675-29FAD63B7C8E}"/>
              </a:ext>
            </a:extLst>
          </p:cNvPr>
          <p:cNvCxnSpPr>
            <a:cxnSpLocks/>
            <a:stCxn id="21" idx="3"/>
            <a:endCxn id="33" idx="0"/>
          </p:cNvCxnSpPr>
          <p:nvPr/>
        </p:nvCxnSpPr>
        <p:spPr>
          <a:xfrm>
            <a:off x="1448513" y="3963086"/>
            <a:ext cx="312" cy="237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0A7BFF03-FB84-41A5-BFF6-3871DBD78A92}"/>
              </a:ext>
            </a:extLst>
          </p:cNvPr>
          <p:cNvSpPr/>
          <p:nvPr/>
        </p:nvSpPr>
        <p:spPr>
          <a:xfrm>
            <a:off x="2534586" y="4199144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riángulo isósceles 42">
            <a:extLst>
              <a:ext uri="{FF2B5EF4-FFF2-40B4-BE49-F238E27FC236}">
                <a16:creationId xmlns:a16="http://schemas.microsoft.com/office/drawing/2014/main" id="{42F1E70B-2F1B-479A-91F0-E19E89F15524}"/>
              </a:ext>
            </a:extLst>
          </p:cNvPr>
          <p:cNvSpPr/>
          <p:nvPr/>
        </p:nvSpPr>
        <p:spPr>
          <a:xfrm rot="10800000">
            <a:off x="2580683" y="4733655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3F9237F6-068C-485D-869C-A22CF1AD6A8A}"/>
              </a:ext>
            </a:extLst>
          </p:cNvPr>
          <p:cNvCxnSpPr>
            <a:cxnSpLocks/>
            <a:stCxn id="41" idx="2"/>
            <a:endCxn id="43" idx="3"/>
          </p:cNvCxnSpPr>
          <p:nvPr/>
        </p:nvCxnSpPr>
        <p:spPr>
          <a:xfrm flipH="1">
            <a:off x="2687600" y="4573882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A225804-363A-4C6D-95EC-B20D685B0017}"/>
              </a:ext>
            </a:extLst>
          </p:cNvPr>
          <p:cNvCxnSpPr>
            <a:cxnSpLocks/>
            <a:stCxn id="19" idx="3"/>
            <a:endCxn id="41" idx="0"/>
          </p:cNvCxnSpPr>
          <p:nvPr/>
        </p:nvCxnSpPr>
        <p:spPr>
          <a:xfrm>
            <a:off x="2683098" y="3955118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4BEA6723-3EC2-483A-B760-9F2E46ACDFBE}"/>
              </a:ext>
            </a:extLst>
          </p:cNvPr>
          <p:cNvSpPr/>
          <p:nvPr/>
        </p:nvSpPr>
        <p:spPr>
          <a:xfrm>
            <a:off x="5507766" y="2447905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6BC44041-A807-4CA8-94E1-62C2A6A79074}"/>
              </a:ext>
            </a:extLst>
          </p:cNvPr>
          <p:cNvSpPr/>
          <p:nvPr/>
        </p:nvSpPr>
        <p:spPr>
          <a:xfrm>
            <a:off x="5663899" y="1785719"/>
            <a:ext cx="417136" cy="310610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18C1DA41-C7B4-42C8-A0DC-9C830CCB52E6}"/>
              </a:ext>
            </a:extLst>
          </p:cNvPr>
          <p:cNvCxnSpPr>
            <a:cxnSpLocks/>
          </p:cNvCxnSpPr>
          <p:nvPr/>
        </p:nvCxnSpPr>
        <p:spPr>
          <a:xfrm>
            <a:off x="5872467" y="2096329"/>
            <a:ext cx="0" cy="3515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DF78FE29-DA28-4A78-B77B-5F03F372450F}"/>
              </a:ext>
            </a:extLst>
          </p:cNvPr>
          <p:cNvSpPr/>
          <p:nvPr/>
        </p:nvSpPr>
        <p:spPr>
          <a:xfrm rot="16355915">
            <a:off x="5070624" y="4241877"/>
            <a:ext cx="369076" cy="35730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DA24356E-4E04-49AB-9D9C-C19BB52A5AAE}"/>
              </a:ext>
            </a:extLst>
          </p:cNvPr>
          <p:cNvCxnSpPr>
            <a:cxnSpLocks/>
            <a:stCxn id="60" idx="3"/>
            <a:endCxn id="55" idx="6"/>
          </p:cNvCxnSpPr>
          <p:nvPr/>
        </p:nvCxnSpPr>
        <p:spPr>
          <a:xfrm flipH="1">
            <a:off x="5263529" y="3942860"/>
            <a:ext cx="1686" cy="293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CFBA8A0D-0587-449E-9F21-0AF0F3CB282B}"/>
              </a:ext>
            </a:extLst>
          </p:cNvPr>
          <p:cNvCxnSpPr>
            <a:cxnSpLocks/>
            <a:stCxn id="49" idx="2"/>
            <a:endCxn id="58" idx="1"/>
          </p:cNvCxnSpPr>
          <p:nvPr/>
        </p:nvCxnSpPr>
        <p:spPr>
          <a:xfrm flipH="1">
            <a:off x="5869458" y="2966019"/>
            <a:ext cx="3009" cy="229582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5B627720-DA15-4825-8BDD-E07E5F7F0502}"/>
              </a:ext>
            </a:extLst>
          </p:cNvPr>
          <p:cNvSpPr/>
          <p:nvPr/>
        </p:nvSpPr>
        <p:spPr>
          <a:xfrm rot="5400000">
            <a:off x="5660890" y="3250591"/>
            <a:ext cx="417136" cy="307156"/>
          </a:xfrm>
          <a:prstGeom prst="roundRect">
            <a:avLst>
              <a:gd name="adj" fmla="val 32644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48A7A195-DEE7-4380-A918-8AAC13FCB15E}"/>
              </a:ext>
            </a:extLst>
          </p:cNvPr>
          <p:cNvSpPr/>
          <p:nvPr/>
        </p:nvSpPr>
        <p:spPr>
          <a:xfrm rot="5400000">
            <a:off x="6291232" y="3585538"/>
            <a:ext cx="417136" cy="281572"/>
          </a:xfrm>
          <a:prstGeom prst="roundRect">
            <a:avLst>
              <a:gd name="adj" fmla="val 29739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F143D5F8-C37E-4100-AC09-781267C8ACDF}"/>
              </a:ext>
            </a:extLst>
          </p:cNvPr>
          <p:cNvSpPr/>
          <p:nvPr/>
        </p:nvSpPr>
        <p:spPr>
          <a:xfrm rot="5400000">
            <a:off x="5056647" y="3589121"/>
            <a:ext cx="417136" cy="290341"/>
          </a:xfrm>
          <a:prstGeom prst="roundRect">
            <a:avLst>
              <a:gd name="adj" fmla="val 26834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0736E218-7D60-4F1B-A432-4EF66375C8FD}"/>
              </a:ext>
            </a:extLst>
          </p:cNvPr>
          <p:cNvCxnSpPr>
            <a:cxnSpLocks/>
            <a:stCxn id="58" idx="0"/>
            <a:endCxn id="59" idx="1"/>
          </p:cNvCxnSpPr>
          <p:nvPr/>
        </p:nvCxnSpPr>
        <p:spPr>
          <a:xfrm>
            <a:off x="6023036" y="3404169"/>
            <a:ext cx="476764" cy="113587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78C5651D-9973-44D1-9E29-B4F8AAA5F067}"/>
              </a:ext>
            </a:extLst>
          </p:cNvPr>
          <p:cNvCxnSpPr>
            <a:cxnSpLocks/>
            <a:stCxn id="58" idx="2"/>
            <a:endCxn id="60" idx="1"/>
          </p:cNvCxnSpPr>
          <p:nvPr/>
        </p:nvCxnSpPr>
        <p:spPr>
          <a:xfrm flipH="1">
            <a:off x="5265215" y="3404169"/>
            <a:ext cx="450665" cy="121555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" name="Triángulo isósceles 63">
            <a:extLst>
              <a:ext uri="{FF2B5EF4-FFF2-40B4-BE49-F238E27FC236}">
                <a16:creationId xmlns:a16="http://schemas.microsoft.com/office/drawing/2014/main" id="{78A78D69-121D-47EA-B146-C2EC3649B95F}"/>
              </a:ext>
            </a:extLst>
          </p:cNvPr>
          <p:cNvSpPr/>
          <p:nvPr/>
        </p:nvSpPr>
        <p:spPr>
          <a:xfrm rot="10800000">
            <a:off x="5769228" y="3840657"/>
            <a:ext cx="200460" cy="320043"/>
          </a:xfrm>
          <a:prstGeom prst="triangl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6DE889B6-B612-4B22-92C6-84FF1024E54D}"/>
              </a:ext>
            </a:extLst>
          </p:cNvPr>
          <p:cNvCxnSpPr>
            <a:cxnSpLocks/>
            <a:stCxn id="64" idx="3"/>
            <a:endCxn id="58" idx="3"/>
          </p:cNvCxnSpPr>
          <p:nvPr/>
        </p:nvCxnSpPr>
        <p:spPr>
          <a:xfrm flipV="1">
            <a:off x="5869458" y="3612737"/>
            <a:ext cx="0" cy="22792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3495783C-587B-4DDF-A223-87FFD67869FA}"/>
              </a:ext>
            </a:extLst>
          </p:cNvPr>
          <p:cNvSpPr/>
          <p:nvPr/>
        </p:nvSpPr>
        <p:spPr>
          <a:xfrm rot="5400000">
            <a:off x="4756495" y="2518024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riángulo isósceles 67">
            <a:extLst>
              <a:ext uri="{FF2B5EF4-FFF2-40B4-BE49-F238E27FC236}">
                <a16:creationId xmlns:a16="http://schemas.microsoft.com/office/drawing/2014/main" id="{C54804DC-7859-4223-9FBC-86631BAAA8A7}"/>
              </a:ext>
            </a:extLst>
          </p:cNvPr>
          <p:cNvSpPr/>
          <p:nvPr/>
        </p:nvSpPr>
        <p:spPr>
          <a:xfrm rot="10800000">
            <a:off x="4802592" y="3090635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7C778C8A-8953-4352-BD30-04B521814E5A}"/>
              </a:ext>
            </a:extLst>
          </p:cNvPr>
          <p:cNvCxnSpPr>
            <a:cxnSpLocks/>
            <a:stCxn id="67" idx="3"/>
            <a:endCxn id="68" idx="3"/>
          </p:cNvCxnSpPr>
          <p:nvPr/>
        </p:nvCxnSpPr>
        <p:spPr>
          <a:xfrm flipH="1">
            <a:off x="4909509" y="2858719"/>
            <a:ext cx="312" cy="231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E3BE8E2B-EBE8-41B8-90C2-1B0FBC6737F2}"/>
              </a:ext>
            </a:extLst>
          </p:cNvPr>
          <p:cNvCxnSpPr>
            <a:cxnSpLocks/>
            <a:stCxn id="49" idx="1"/>
            <a:endCxn id="67" idx="0"/>
          </p:cNvCxnSpPr>
          <p:nvPr/>
        </p:nvCxnSpPr>
        <p:spPr>
          <a:xfrm flipH="1" flipV="1">
            <a:off x="5097190" y="2705393"/>
            <a:ext cx="410576" cy="1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EE77475D-214D-4FA8-AF27-BAFD292378A3}"/>
              </a:ext>
            </a:extLst>
          </p:cNvPr>
          <p:cNvSpPr/>
          <p:nvPr/>
        </p:nvSpPr>
        <p:spPr>
          <a:xfrm>
            <a:off x="6351288" y="4178918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riángulo isósceles 80">
            <a:extLst>
              <a:ext uri="{FF2B5EF4-FFF2-40B4-BE49-F238E27FC236}">
                <a16:creationId xmlns:a16="http://schemas.microsoft.com/office/drawing/2014/main" id="{64F19D43-CD46-4A80-A04D-C6063BE1A961}"/>
              </a:ext>
            </a:extLst>
          </p:cNvPr>
          <p:cNvSpPr/>
          <p:nvPr/>
        </p:nvSpPr>
        <p:spPr>
          <a:xfrm rot="10800000">
            <a:off x="6397385" y="4713429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C8D95E58-7CED-4864-B4EC-725A1476F665}"/>
              </a:ext>
            </a:extLst>
          </p:cNvPr>
          <p:cNvCxnSpPr>
            <a:cxnSpLocks/>
            <a:stCxn id="79" idx="2"/>
            <a:endCxn id="81" idx="3"/>
          </p:cNvCxnSpPr>
          <p:nvPr/>
        </p:nvCxnSpPr>
        <p:spPr>
          <a:xfrm flipH="1">
            <a:off x="6504302" y="4553656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DF3457B0-B20D-4333-B076-0C2DD661FDA4}"/>
              </a:ext>
            </a:extLst>
          </p:cNvPr>
          <p:cNvCxnSpPr>
            <a:cxnSpLocks/>
            <a:stCxn id="59" idx="3"/>
            <a:endCxn id="79" idx="0"/>
          </p:cNvCxnSpPr>
          <p:nvPr/>
        </p:nvCxnSpPr>
        <p:spPr>
          <a:xfrm>
            <a:off x="6499800" y="3934892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ángulo: esquinas redondeadas 104">
            <a:extLst>
              <a:ext uri="{FF2B5EF4-FFF2-40B4-BE49-F238E27FC236}">
                <a16:creationId xmlns:a16="http://schemas.microsoft.com/office/drawing/2014/main" id="{D1B8636A-2C08-4023-84D0-03E6FBD328DB}"/>
              </a:ext>
            </a:extLst>
          </p:cNvPr>
          <p:cNvSpPr/>
          <p:nvPr/>
        </p:nvSpPr>
        <p:spPr>
          <a:xfrm>
            <a:off x="9555836" y="2289219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54F36667-F58F-4ACE-9295-D2460B679377}"/>
              </a:ext>
            </a:extLst>
          </p:cNvPr>
          <p:cNvCxnSpPr>
            <a:cxnSpLocks/>
            <a:stCxn id="157" idx="3"/>
          </p:cNvCxnSpPr>
          <p:nvPr/>
        </p:nvCxnSpPr>
        <p:spPr>
          <a:xfrm flipH="1">
            <a:off x="9311599" y="3784174"/>
            <a:ext cx="1686" cy="293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1DE27179-6E90-4157-AD69-6F362061D32D}"/>
              </a:ext>
            </a:extLst>
          </p:cNvPr>
          <p:cNvCxnSpPr>
            <a:cxnSpLocks/>
            <a:stCxn id="105" idx="2"/>
            <a:endCxn id="155" idx="1"/>
          </p:cNvCxnSpPr>
          <p:nvPr/>
        </p:nvCxnSpPr>
        <p:spPr>
          <a:xfrm flipH="1">
            <a:off x="9917528" y="2807333"/>
            <a:ext cx="3009" cy="229582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5" name="Rectángulo: esquinas redondeadas 154">
            <a:extLst>
              <a:ext uri="{FF2B5EF4-FFF2-40B4-BE49-F238E27FC236}">
                <a16:creationId xmlns:a16="http://schemas.microsoft.com/office/drawing/2014/main" id="{97FE6964-6B59-4BDD-AD39-C5320AC64FA0}"/>
              </a:ext>
            </a:extLst>
          </p:cNvPr>
          <p:cNvSpPr/>
          <p:nvPr/>
        </p:nvSpPr>
        <p:spPr>
          <a:xfrm rot="5400000">
            <a:off x="9708960" y="3091905"/>
            <a:ext cx="417136" cy="307156"/>
          </a:xfrm>
          <a:prstGeom prst="roundRect">
            <a:avLst>
              <a:gd name="adj" fmla="val 32644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56" name="Rectángulo: esquinas redondeadas 155">
            <a:extLst>
              <a:ext uri="{FF2B5EF4-FFF2-40B4-BE49-F238E27FC236}">
                <a16:creationId xmlns:a16="http://schemas.microsoft.com/office/drawing/2014/main" id="{7E5A6439-AE4E-4948-A9F0-8C3A5AB9B8E4}"/>
              </a:ext>
            </a:extLst>
          </p:cNvPr>
          <p:cNvSpPr/>
          <p:nvPr/>
        </p:nvSpPr>
        <p:spPr>
          <a:xfrm rot="5400000">
            <a:off x="10339302" y="3426852"/>
            <a:ext cx="417136" cy="281572"/>
          </a:xfrm>
          <a:prstGeom prst="roundRect">
            <a:avLst>
              <a:gd name="adj" fmla="val 29739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57" name="Rectángulo: esquinas redondeadas 156">
            <a:extLst>
              <a:ext uri="{FF2B5EF4-FFF2-40B4-BE49-F238E27FC236}">
                <a16:creationId xmlns:a16="http://schemas.microsoft.com/office/drawing/2014/main" id="{660806AE-46FB-46EC-AD13-A9A4983115F8}"/>
              </a:ext>
            </a:extLst>
          </p:cNvPr>
          <p:cNvSpPr/>
          <p:nvPr/>
        </p:nvSpPr>
        <p:spPr>
          <a:xfrm rot="5400000">
            <a:off x="9104717" y="3430435"/>
            <a:ext cx="417136" cy="290341"/>
          </a:xfrm>
          <a:prstGeom prst="roundRect">
            <a:avLst>
              <a:gd name="adj" fmla="val 26834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06874238-7589-4C60-8F6B-39F5483F4C8E}"/>
              </a:ext>
            </a:extLst>
          </p:cNvPr>
          <p:cNvCxnSpPr>
            <a:cxnSpLocks/>
            <a:stCxn id="155" idx="0"/>
            <a:endCxn id="156" idx="1"/>
          </p:cNvCxnSpPr>
          <p:nvPr/>
        </p:nvCxnSpPr>
        <p:spPr>
          <a:xfrm>
            <a:off x="10071106" y="3245483"/>
            <a:ext cx="476764" cy="113587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9" name="Conector recto de flecha 158">
            <a:extLst>
              <a:ext uri="{FF2B5EF4-FFF2-40B4-BE49-F238E27FC236}">
                <a16:creationId xmlns:a16="http://schemas.microsoft.com/office/drawing/2014/main" id="{BF231A09-8157-427A-8C75-D2F3F51C4A20}"/>
              </a:ext>
            </a:extLst>
          </p:cNvPr>
          <p:cNvCxnSpPr>
            <a:cxnSpLocks/>
            <a:stCxn id="155" idx="2"/>
            <a:endCxn id="157" idx="1"/>
          </p:cNvCxnSpPr>
          <p:nvPr/>
        </p:nvCxnSpPr>
        <p:spPr>
          <a:xfrm flipH="1">
            <a:off x="9313285" y="3245483"/>
            <a:ext cx="450665" cy="121555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0" name="Triángulo isósceles 159">
            <a:extLst>
              <a:ext uri="{FF2B5EF4-FFF2-40B4-BE49-F238E27FC236}">
                <a16:creationId xmlns:a16="http://schemas.microsoft.com/office/drawing/2014/main" id="{3E3B3884-8141-41B2-8353-D44180FC28C8}"/>
              </a:ext>
            </a:extLst>
          </p:cNvPr>
          <p:cNvSpPr/>
          <p:nvPr/>
        </p:nvSpPr>
        <p:spPr>
          <a:xfrm rot="10800000">
            <a:off x="9817298" y="3681971"/>
            <a:ext cx="200460" cy="320043"/>
          </a:xfrm>
          <a:prstGeom prst="triangl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161" name="Conector recto 160">
            <a:extLst>
              <a:ext uri="{FF2B5EF4-FFF2-40B4-BE49-F238E27FC236}">
                <a16:creationId xmlns:a16="http://schemas.microsoft.com/office/drawing/2014/main" id="{C87989C9-137B-4217-B344-5D94F12AA82D}"/>
              </a:ext>
            </a:extLst>
          </p:cNvPr>
          <p:cNvCxnSpPr>
            <a:cxnSpLocks/>
            <a:stCxn id="160" idx="3"/>
            <a:endCxn id="155" idx="3"/>
          </p:cNvCxnSpPr>
          <p:nvPr/>
        </p:nvCxnSpPr>
        <p:spPr>
          <a:xfrm flipV="1">
            <a:off x="9917528" y="3454051"/>
            <a:ext cx="0" cy="22792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2" name="Rectángulo: esquinas redondeadas 161">
            <a:extLst>
              <a:ext uri="{FF2B5EF4-FFF2-40B4-BE49-F238E27FC236}">
                <a16:creationId xmlns:a16="http://schemas.microsoft.com/office/drawing/2014/main" id="{D5CF19AA-4ADE-4E37-A21A-648AC10D3D11}"/>
              </a:ext>
            </a:extLst>
          </p:cNvPr>
          <p:cNvSpPr/>
          <p:nvPr/>
        </p:nvSpPr>
        <p:spPr>
          <a:xfrm rot="5400000">
            <a:off x="8804565" y="2359338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Triángulo isósceles 163">
            <a:extLst>
              <a:ext uri="{FF2B5EF4-FFF2-40B4-BE49-F238E27FC236}">
                <a16:creationId xmlns:a16="http://schemas.microsoft.com/office/drawing/2014/main" id="{342256FA-CFB7-467B-A25D-0D6CDEB7F559}"/>
              </a:ext>
            </a:extLst>
          </p:cNvPr>
          <p:cNvSpPr/>
          <p:nvPr/>
        </p:nvSpPr>
        <p:spPr>
          <a:xfrm rot="10800000">
            <a:off x="8850662" y="2931949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6" name="Conector recto 165">
            <a:extLst>
              <a:ext uri="{FF2B5EF4-FFF2-40B4-BE49-F238E27FC236}">
                <a16:creationId xmlns:a16="http://schemas.microsoft.com/office/drawing/2014/main" id="{0A775DA5-74F2-4CAB-8307-49AA16E0722E}"/>
              </a:ext>
            </a:extLst>
          </p:cNvPr>
          <p:cNvCxnSpPr>
            <a:cxnSpLocks/>
            <a:stCxn id="162" idx="3"/>
            <a:endCxn id="164" idx="3"/>
          </p:cNvCxnSpPr>
          <p:nvPr/>
        </p:nvCxnSpPr>
        <p:spPr>
          <a:xfrm flipH="1">
            <a:off x="8957579" y="2700033"/>
            <a:ext cx="312" cy="231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recto 167">
            <a:extLst>
              <a:ext uri="{FF2B5EF4-FFF2-40B4-BE49-F238E27FC236}">
                <a16:creationId xmlns:a16="http://schemas.microsoft.com/office/drawing/2014/main" id="{CD06E373-6865-4C91-912B-EDA97BA67A44}"/>
              </a:ext>
            </a:extLst>
          </p:cNvPr>
          <p:cNvCxnSpPr>
            <a:cxnSpLocks/>
            <a:stCxn id="105" idx="1"/>
            <a:endCxn id="162" idx="0"/>
          </p:cNvCxnSpPr>
          <p:nvPr/>
        </p:nvCxnSpPr>
        <p:spPr>
          <a:xfrm flipH="1" flipV="1">
            <a:off x="9145260" y="2546707"/>
            <a:ext cx="410576" cy="1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Rectángulo: esquinas redondeadas 169">
            <a:extLst>
              <a:ext uri="{FF2B5EF4-FFF2-40B4-BE49-F238E27FC236}">
                <a16:creationId xmlns:a16="http://schemas.microsoft.com/office/drawing/2014/main" id="{0B09ECE6-105B-4650-9C4A-23E0ACD54D80}"/>
              </a:ext>
            </a:extLst>
          </p:cNvPr>
          <p:cNvSpPr/>
          <p:nvPr/>
        </p:nvSpPr>
        <p:spPr>
          <a:xfrm>
            <a:off x="10399358" y="4020232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4" name="Conector recto 203">
            <a:extLst>
              <a:ext uri="{FF2B5EF4-FFF2-40B4-BE49-F238E27FC236}">
                <a16:creationId xmlns:a16="http://schemas.microsoft.com/office/drawing/2014/main" id="{15569988-6F1C-401A-A974-E7721A595235}"/>
              </a:ext>
            </a:extLst>
          </p:cNvPr>
          <p:cNvCxnSpPr>
            <a:cxnSpLocks/>
            <a:stCxn id="156" idx="3"/>
            <a:endCxn id="170" idx="0"/>
          </p:cNvCxnSpPr>
          <p:nvPr/>
        </p:nvCxnSpPr>
        <p:spPr>
          <a:xfrm>
            <a:off x="10547870" y="3776206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Rectángulo: esquinas redondeadas 205">
            <a:extLst>
              <a:ext uri="{FF2B5EF4-FFF2-40B4-BE49-F238E27FC236}">
                <a16:creationId xmlns:a16="http://schemas.microsoft.com/office/drawing/2014/main" id="{782FFC8E-A7EB-4268-8098-D30A79C4E26F}"/>
              </a:ext>
            </a:extLst>
          </p:cNvPr>
          <p:cNvSpPr/>
          <p:nvPr/>
        </p:nvSpPr>
        <p:spPr>
          <a:xfrm rot="5400000">
            <a:off x="10742767" y="2365295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Triángulo isósceles 207">
            <a:extLst>
              <a:ext uri="{FF2B5EF4-FFF2-40B4-BE49-F238E27FC236}">
                <a16:creationId xmlns:a16="http://schemas.microsoft.com/office/drawing/2014/main" id="{5EF80DA9-EF6E-4A77-AC20-482ECA57F017}"/>
              </a:ext>
            </a:extLst>
          </p:cNvPr>
          <p:cNvSpPr/>
          <p:nvPr/>
        </p:nvSpPr>
        <p:spPr>
          <a:xfrm rot="10800000">
            <a:off x="10788864" y="2937906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0" name="Conector recto 209">
            <a:extLst>
              <a:ext uri="{FF2B5EF4-FFF2-40B4-BE49-F238E27FC236}">
                <a16:creationId xmlns:a16="http://schemas.microsoft.com/office/drawing/2014/main" id="{A2C9B5F2-E4A7-4864-9FBB-D0649A3053E0}"/>
              </a:ext>
            </a:extLst>
          </p:cNvPr>
          <p:cNvCxnSpPr>
            <a:cxnSpLocks/>
            <a:stCxn id="206" idx="3"/>
            <a:endCxn id="208" idx="3"/>
          </p:cNvCxnSpPr>
          <p:nvPr/>
        </p:nvCxnSpPr>
        <p:spPr>
          <a:xfrm flipH="1">
            <a:off x="10895781" y="2705990"/>
            <a:ext cx="312" cy="231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Conector recto 211">
            <a:extLst>
              <a:ext uri="{FF2B5EF4-FFF2-40B4-BE49-F238E27FC236}">
                <a16:creationId xmlns:a16="http://schemas.microsoft.com/office/drawing/2014/main" id="{D84F2E65-884D-4D0D-850D-966104E23474}"/>
              </a:ext>
            </a:extLst>
          </p:cNvPr>
          <p:cNvCxnSpPr>
            <a:cxnSpLocks/>
            <a:stCxn id="105" idx="3"/>
            <a:endCxn id="206" idx="2"/>
          </p:cNvCxnSpPr>
          <p:nvPr/>
        </p:nvCxnSpPr>
        <p:spPr>
          <a:xfrm>
            <a:off x="10285238" y="2548276"/>
            <a:ext cx="423486" cy="4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upo 69">
            <a:extLst>
              <a:ext uri="{FF2B5EF4-FFF2-40B4-BE49-F238E27FC236}">
                <a16:creationId xmlns:a16="http://schemas.microsoft.com/office/drawing/2014/main" id="{848A47E3-1B42-4CFA-9219-925B015E9174}"/>
              </a:ext>
            </a:extLst>
          </p:cNvPr>
          <p:cNvGrpSpPr/>
          <p:nvPr/>
        </p:nvGrpSpPr>
        <p:grpSpPr>
          <a:xfrm>
            <a:off x="9121268" y="4048812"/>
            <a:ext cx="380661" cy="374737"/>
            <a:chOff x="7988229" y="6145405"/>
            <a:chExt cx="344828" cy="333829"/>
          </a:xfrm>
        </p:grpSpPr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A9056D71-3CF1-464B-863A-048B30291ECB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B3352ACF-BE32-4E63-A117-F1CDFC7F9C77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33A9018C-D769-446F-AB60-A036FED06262}"/>
              </a:ext>
            </a:extLst>
          </p:cNvPr>
          <p:cNvGrpSpPr/>
          <p:nvPr/>
        </p:nvGrpSpPr>
        <p:grpSpPr>
          <a:xfrm>
            <a:off x="5061336" y="4232358"/>
            <a:ext cx="380661" cy="374737"/>
            <a:chOff x="7988229" y="6145405"/>
            <a:chExt cx="344828" cy="333829"/>
          </a:xfrm>
        </p:grpSpPr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A68DAE5A-CD2B-462C-AD0B-6EB4D3F46D47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9FE5D8ED-76D0-46C1-955C-72C61818896B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27B4D172-96EE-4C50-9F9A-4F2CCFA215DF}"/>
              </a:ext>
            </a:extLst>
          </p:cNvPr>
          <p:cNvGrpSpPr/>
          <p:nvPr/>
        </p:nvGrpSpPr>
        <p:grpSpPr>
          <a:xfrm>
            <a:off x="992888" y="2539559"/>
            <a:ext cx="380661" cy="374737"/>
            <a:chOff x="7988229" y="6145405"/>
            <a:chExt cx="344828" cy="333829"/>
          </a:xfrm>
        </p:grpSpPr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6A7AFDDA-C77B-418B-A67A-77B8407D1284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DA73E510-7B63-49BB-80E8-14EC9F1C754C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2984923A-AFD5-4F58-9D95-5F014A6E350B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C9BB345D-2968-4E5F-9CCB-299BE227EE30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256A3E0D-3C08-45C0-A307-E573E8290D49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E0493017-A46C-47FF-B9F7-222193C7D36F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D4D256CC-2F8B-4896-A0AD-FF0211DD24B9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C0978948-4E39-4A3F-87FF-727A22F64D57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1AF560E3-0B68-4CE9-9525-09627F87B5ED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ángulo: esquinas redondeadas 91">
            <a:extLst>
              <a:ext uri="{FF2B5EF4-FFF2-40B4-BE49-F238E27FC236}">
                <a16:creationId xmlns:a16="http://schemas.microsoft.com/office/drawing/2014/main" id="{EEE40CE4-F139-478E-A7E3-93DEF6F3E092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Triángulo isósceles 92">
            <a:extLst>
              <a:ext uri="{FF2B5EF4-FFF2-40B4-BE49-F238E27FC236}">
                <a16:creationId xmlns:a16="http://schemas.microsoft.com/office/drawing/2014/main" id="{6066EE73-B984-43AB-B5F8-E3C3C01D27AC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F3768396-7659-4ACC-9E3C-6C7DA631BCA8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25F4F0FF-E65E-4F7A-8758-804B3A8A69F7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D309924A-715D-4603-BE6D-C683AA58CECA}"/>
              </a:ext>
            </a:extLst>
          </p:cNvPr>
          <p:cNvSpPr/>
          <p:nvPr/>
        </p:nvSpPr>
        <p:spPr>
          <a:xfrm>
            <a:off x="5221653" y="4395981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77137AB-C2E2-4A05-8B60-F9F39655CD3B}"/>
              </a:ext>
            </a:extLst>
          </p:cNvPr>
          <p:cNvSpPr/>
          <p:nvPr/>
        </p:nvSpPr>
        <p:spPr>
          <a:xfrm>
            <a:off x="1151617" y="2704328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CB020B9-7718-42D9-857B-C69CE89D84E5}"/>
              </a:ext>
            </a:extLst>
          </p:cNvPr>
          <p:cNvSpPr/>
          <p:nvPr/>
        </p:nvSpPr>
        <p:spPr>
          <a:xfrm>
            <a:off x="9279997" y="4207601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CuadroTexto 27">
            <a:extLst>
              <a:ext uri="{FF2B5EF4-FFF2-40B4-BE49-F238E27FC236}">
                <a16:creationId xmlns:a16="http://schemas.microsoft.com/office/drawing/2014/main" id="{ED5F87FC-22F3-0B4B-B784-2DE9714D5A1C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sp>
        <p:nvSpPr>
          <p:cNvPr id="101" name="Elipse 119">
            <a:extLst>
              <a:ext uri="{FF2B5EF4-FFF2-40B4-BE49-F238E27FC236}">
                <a16:creationId xmlns:a16="http://schemas.microsoft.com/office/drawing/2014/main" id="{B7947B1C-CD41-AF44-86E4-4A0D6E7F426C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Elipse 120">
            <a:extLst>
              <a:ext uri="{FF2B5EF4-FFF2-40B4-BE49-F238E27FC236}">
                <a16:creationId xmlns:a16="http://schemas.microsoft.com/office/drawing/2014/main" id="{813E0554-3DFB-D344-ADF7-61DDC7F7A52B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Elipse 121">
            <a:extLst>
              <a:ext uri="{FF2B5EF4-FFF2-40B4-BE49-F238E27FC236}">
                <a16:creationId xmlns:a16="http://schemas.microsoft.com/office/drawing/2014/main" id="{C500AA8A-3A8C-C44A-88B6-5BC644798E3A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466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9C35B-CB15-420F-8E71-F2140BD6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4" y="-114413"/>
            <a:ext cx="5113756" cy="1325563"/>
          </a:xfrm>
        </p:spPr>
        <p:txBody>
          <a:bodyPr/>
          <a:lstStyle/>
          <a:p>
            <a:r>
              <a:rPr lang="en-GB" dirty="0"/>
              <a:t>Fitness</a:t>
            </a:r>
          </a:p>
        </p:txBody>
      </p:sp>
      <p:pic>
        <p:nvPicPr>
          <p:cNvPr id="7" name="Imagen 6" descr="Imagen que contiene montar a caballo, luz&#10;&#10;Descripción generada automáticamente">
            <a:extLst>
              <a:ext uri="{FF2B5EF4-FFF2-40B4-BE49-F238E27FC236}">
                <a16:creationId xmlns:a16="http://schemas.microsoft.com/office/drawing/2014/main" id="{A11021FD-9EAE-42AA-861F-C9D40BB25A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68"/>
          <a:stretch/>
        </p:blipFill>
        <p:spPr>
          <a:xfrm>
            <a:off x="799505" y="2617487"/>
            <a:ext cx="3090931" cy="2187891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E69C35EA-115C-4BAC-8776-ECAA3FD56A2E}"/>
              </a:ext>
            </a:extLst>
          </p:cNvPr>
          <p:cNvGrpSpPr/>
          <p:nvPr/>
        </p:nvGrpSpPr>
        <p:grpSpPr>
          <a:xfrm>
            <a:off x="1021410" y="1710882"/>
            <a:ext cx="2335660" cy="914112"/>
            <a:chOff x="6941980" y="2583232"/>
            <a:chExt cx="3837899" cy="1491485"/>
          </a:xfrm>
        </p:grpSpPr>
        <p:sp>
          <p:nvSpPr>
            <p:cNvPr id="32" name="Rectángulo: esquinas redondeadas 31">
              <a:extLst>
                <a:ext uri="{FF2B5EF4-FFF2-40B4-BE49-F238E27FC236}">
                  <a16:creationId xmlns:a16="http://schemas.microsoft.com/office/drawing/2014/main" id="{2D3BA2DA-0EA6-42AF-8F46-C1968E67E73C}"/>
                </a:ext>
              </a:extLst>
            </p:cNvPr>
            <p:cNvSpPr/>
            <p:nvPr/>
          </p:nvSpPr>
          <p:spPr>
            <a:xfrm>
              <a:off x="6941980" y="2583232"/>
              <a:ext cx="729402" cy="518881"/>
            </a:xfrm>
            <a:prstGeom prst="roundRect">
              <a:avLst>
                <a:gd name="adj" fmla="val 2432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riángulo isósceles 32">
              <a:extLst>
                <a:ext uri="{FF2B5EF4-FFF2-40B4-BE49-F238E27FC236}">
                  <a16:creationId xmlns:a16="http://schemas.microsoft.com/office/drawing/2014/main" id="{D409C124-96E1-47BD-89A9-1624841841B7}"/>
                </a:ext>
              </a:extLst>
            </p:cNvPr>
            <p:cNvSpPr/>
            <p:nvPr/>
          </p:nvSpPr>
          <p:spPr>
            <a:xfrm rot="10800000">
              <a:off x="7197982" y="3339953"/>
              <a:ext cx="217397" cy="33619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25B02196-0EBC-42D2-BE84-45822EF5E345}"/>
                </a:ext>
              </a:extLst>
            </p:cNvPr>
            <p:cNvSpPr/>
            <p:nvPr/>
          </p:nvSpPr>
          <p:spPr>
            <a:xfrm>
              <a:off x="8041416" y="2973908"/>
              <a:ext cx="445844" cy="3338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D7E22223-E96C-4815-8665-0200F4DB82DC}"/>
                </a:ext>
              </a:extLst>
            </p:cNvPr>
            <p:cNvSpPr/>
            <p:nvPr/>
          </p:nvSpPr>
          <p:spPr>
            <a:xfrm>
              <a:off x="8933104" y="3253872"/>
              <a:ext cx="510592" cy="374738"/>
            </a:xfrm>
            <a:prstGeom prst="roundRect">
              <a:avLst>
                <a:gd name="adj" fmla="val 2344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9BE4321F-4717-4D26-8B34-F51D4A863EA6}"/>
                </a:ext>
              </a:extLst>
            </p:cNvPr>
            <p:cNvSpPr/>
            <p:nvPr/>
          </p:nvSpPr>
          <p:spPr>
            <a:xfrm>
              <a:off x="9680972" y="2732674"/>
              <a:ext cx="478947" cy="374738"/>
            </a:xfrm>
            <a:prstGeom prst="roundRect">
              <a:avLst>
                <a:gd name="adj" fmla="val 2570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ángulo: esquinas redondeadas 36">
              <a:extLst>
                <a:ext uri="{FF2B5EF4-FFF2-40B4-BE49-F238E27FC236}">
                  <a16:creationId xmlns:a16="http://schemas.microsoft.com/office/drawing/2014/main" id="{681F174D-FE8B-4653-9B90-EC88A03D3807}"/>
                </a:ext>
              </a:extLst>
            </p:cNvPr>
            <p:cNvSpPr/>
            <p:nvPr/>
          </p:nvSpPr>
          <p:spPr>
            <a:xfrm>
              <a:off x="9680972" y="3714542"/>
              <a:ext cx="478947" cy="360175"/>
            </a:xfrm>
            <a:prstGeom prst="roundRect">
              <a:avLst>
                <a:gd name="adj" fmla="val 2966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845F6550-68C7-4E80-9B00-96E09FD40F6B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7671382" y="2770601"/>
              <a:ext cx="370034" cy="370222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2EF5801E-BEF5-47D5-AF47-B2946A3D7EC9}"/>
                </a:ext>
              </a:extLst>
            </p:cNvPr>
            <p:cNvCxnSpPr>
              <a:cxnSpLocks/>
              <a:stCxn id="34" idx="3"/>
              <a:endCxn id="35" idx="1"/>
            </p:cNvCxnSpPr>
            <p:nvPr/>
          </p:nvCxnSpPr>
          <p:spPr>
            <a:xfrm>
              <a:off x="8487260" y="3140823"/>
              <a:ext cx="445844" cy="300418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71DF5642-3DAE-409E-9EF9-DF18225C762F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9235128" y="2920043"/>
              <a:ext cx="445844" cy="33383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3C0C733E-BCEB-47AA-A665-EE6DA68CAB04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9235128" y="3628610"/>
              <a:ext cx="445844" cy="26602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riángulo isósceles 41">
              <a:extLst>
                <a:ext uri="{FF2B5EF4-FFF2-40B4-BE49-F238E27FC236}">
                  <a16:creationId xmlns:a16="http://schemas.microsoft.com/office/drawing/2014/main" id="{A91D8595-18C2-42DB-968E-FF41436E3AAA}"/>
                </a:ext>
              </a:extLst>
            </p:cNvPr>
            <p:cNvSpPr/>
            <p:nvPr/>
          </p:nvSpPr>
          <p:spPr>
            <a:xfrm rot="5400000">
              <a:off x="9914046" y="3270565"/>
              <a:ext cx="182179" cy="33619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41344DE9-ACDC-419D-9F93-E5ABB941F798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H="1">
              <a:off x="9443696" y="3438663"/>
              <a:ext cx="393342" cy="25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5CDD2E26-EE20-4699-B54F-49B3D655BD1A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 flipH="1">
              <a:off x="7306680" y="3102113"/>
              <a:ext cx="1" cy="2378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19771488-2FAE-43FF-8D39-4E87042F2B25}"/>
                </a:ext>
              </a:extLst>
            </p:cNvPr>
            <p:cNvCxnSpPr>
              <a:cxnSpLocks/>
              <a:stCxn id="55" idx="2"/>
              <a:endCxn id="36" idx="3"/>
            </p:cNvCxnSpPr>
            <p:nvPr/>
          </p:nvCxnSpPr>
          <p:spPr>
            <a:xfrm flipH="1">
              <a:off x="10159919" y="2918466"/>
              <a:ext cx="275132" cy="15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75F4E21D-C77C-43D5-ABA3-B0A3A594C17A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flipH="1">
              <a:off x="10159919" y="3894630"/>
              <a:ext cx="2996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C9E6E5F6-92B4-4D23-88E3-E5554D0127E9}"/>
                </a:ext>
              </a:extLst>
            </p:cNvPr>
            <p:cNvCxnSpPr>
              <a:cxnSpLocks/>
              <a:stCxn id="34" idx="2"/>
              <a:endCxn id="49" idx="0"/>
            </p:cNvCxnSpPr>
            <p:nvPr/>
          </p:nvCxnSpPr>
          <p:spPr>
            <a:xfrm>
              <a:off x="8264338" y="3307737"/>
              <a:ext cx="0" cy="3208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9C717961-E2AA-46E9-9C29-0B9EBE017EF9}"/>
                </a:ext>
              </a:extLst>
            </p:cNvPr>
            <p:cNvGrpSpPr/>
            <p:nvPr/>
          </p:nvGrpSpPr>
          <p:grpSpPr>
            <a:xfrm>
              <a:off x="8091924" y="3628610"/>
              <a:ext cx="344828" cy="333829"/>
              <a:chOff x="7988229" y="6145405"/>
              <a:chExt cx="344828" cy="333829"/>
            </a:xfrm>
          </p:grpSpPr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2DC88889-0F0D-4B51-AE72-50F621B401DD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641D57C0-7E65-42CC-B93E-613B6EE5E1B9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DB448D84-8834-4C33-9656-2F7D0BE9D1D2}"/>
                </a:ext>
              </a:extLst>
            </p:cNvPr>
            <p:cNvGrpSpPr/>
            <p:nvPr/>
          </p:nvGrpSpPr>
          <p:grpSpPr>
            <a:xfrm>
              <a:off x="10433349" y="3727714"/>
              <a:ext cx="344828" cy="333829"/>
              <a:chOff x="7988229" y="6145405"/>
              <a:chExt cx="344828" cy="333829"/>
            </a:xfrm>
          </p:grpSpPr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27EE612C-E598-45DE-8E6D-8171833DC3BF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Elipse 52">
                <a:extLst>
                  <a:ext uri="{FF2B5EF4-FFF2-40B4-BE49-F238E27FC236}">
                    <a16:creationId xmlns:a16="http://schemas.microsoft.com/office/drawing/2014/main" id="{F9E1F7BB-4EFD-4FDA-80EF-0160CAA8ED5F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4" name="Grupo 53">
              <a:extLst>
                <a:ext uri="{FF2B5EF4-FFF2-40B4-BE49-F238E27FC236}">
                  <a16:creationId xmlns:a16="http://schemas.microsoft.com/office/drawing/2014/main" id="{DE752B3A-5248-4727-84DE-2A731B9486F4}"/>
                </a:ext>
              </a:extLst>
            </p:cNvPr>
            <p:cNvGrpSpPr/>
            <p:nvPr/>
          </p:nvGrpSpPr>
          <p:grpSpPr>
            <a:xfrm>
              <a:off x="10435051" y="2751551"/>
              <a:ext cx="344828" cy="333829"/>
              <a:chOff x="7988229" y="6145405"/>
              <a:chExt cx="344828" cy="333829"/>
            </a:xfrm>
          </p:grpSpPr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AF484CDB-5618-4418-84E5-404C3AF1618B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728449AC-00BE-45A1-A003-5F191C7AB1FF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57" name="CuadroTexto 56">
            <a:extLst>
              <a:ext uri="{FF2B5EF4-FFF2-40B4-BE49-F238E27FC236}">
                <a16:creationId xmlns:a16="http://schemas.microsoft.com/office/drawing/2014/main" id="{5CB27DB7-A6E1-4D69-AFF9-7D495068A89D}"/>
              </a:ext>
            </a:extLst>
          </p:cNvPr>
          <p:cNvSpPr txBox="1"/>
          <p:nvPr/>
        </p:nvSpPr>
        <p:spPr>
          <a:xfrm flipH="1">
            <a:off x="1115281" y="2814028"/>
            <a:ext cx="2319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VS</a:t>
            </a:r>
            <a:endParaRPr lang="en-GB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FE854B2-A300-4299-92CD-3CAE2047955E}"/>
              </a:ext>
            </a:extLst>
          </p:cNvPr>
          <p:cNvSpPr txBox="1"/>
          <p:nvPr/>
        </p:nvSpPr>
        <p:spPr>
          <a:xfrm>
            <a:off x="1267566" y="5519707"/>
            <a:ext cx="2305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Duration = 87 seconds</a:t>
            </a:r>
            <a:endParaRPr lang="en-GB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60C72-4655-4014-A4AC-E606E5976BFC}"/>
              </a:ext>
            </a:extLst>
          </p:cNvPr>
          <p:cNvSpPr/>
          <p:nvPr/>
        </p:nvSpPr>
        <p:spPr>
          <a:xfrm>
            <a:off x="5616518" y="63893"/>
            <a:ext cx="6303988" cy="9233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latin typeface="Helvetica" pitchFamily="2" charset="0"/>
              </a:rPr>
              <a:t>Measurable indicators of game quality:</a:t>
            </a:r>
          </a:p>
          <a:p>
            <a:r>
              <a:rPr lang="en-GB" dirty="0">
                <a:latin typeface="Helvetica" pitchFamily="2" charset="0"/>
              </a:rPr>
              <a:t>Completion, </a:t>
            </a:r>
            <a:r>
              <a:rPr lang="en-GB" b="1" dirty="0">
                <a:latin typeface="Helvetica" pitchFamily="2" charset="0"/>
              </a:rPr>
              <a:t>Duration</a:t>
            </a:r>
            <a:r>
              <a:rPr lang="en-GB" dirty="0">
                <a:latin typeface="Helvetica" pitchFamily="2" charset="0"/>
              </a:rPr>
              <a:t>, Uncertainty, Killer Moves, Permanence, Lead Change</a:t>
            </a:r>
            <a:endParaRPr lang="en-GB" dirty="0">
              <a:effectLst/>
              <a:latin typeface="Helvetica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20EE425-0B08-44D5-8FE4-B2A023580CCE}"/>
              </a:ext>
            </a:extLst>
          </p:cNvPr>
          <p:cNvSpPr txBox="1"/>
          <p:nvPr/>
        </p:nvSpPr>
        <p:spPr>
          <a:xfrm>
            <a:off x="1214167" y="4723577"/>
            <a:ext cx="21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Simulated player ship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80ACDB2-DBC2-41C9-A926-51C498F40378}"/>
              </a:ext>
            </a:extLst>
          </p:cNvPr>
          <p:cNvSpPr/>
          <p:nvPr/>
        </p:nvSpPr>
        <p:spPr>
          <a:xfrm>
            <a:off x="551181" y="1282045"/>
            <a:ext cx="3728588" cy="39946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C497A4E-9DEC-41E3-8069-FD9AABB6441C}"/>
              </a:ext>
            </a:extLst>
          </p:cNvPr>
          <p:cNvSpPr txBox="1"/>
          <p:nvPr/>
        </p:nvSpPr>
        <p:spPr>
          <a:xfrm>
            <a:off x="1267565" y="1245190"/>
            <a:ext cx="2178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Donor (Serpent boss)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F131794-22EC-4AFB-AE11-D97F6A412ED1}"/>
              </a:ext>
            </a:extLst>
          </p:cNvPr>
          <p:cNvSpPr txBox="1"/>
          <p:nvPr/>
        </p:nvSpPr>
        <p:spPr>
          <a:xfrm>
            <a:off x="144831" y="849319"/>
            <a:ext cx="527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Simulated match between donor and simulated player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51584E0-8985-4BCF-9147-9AE29E5F974C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>
            <a:off x="2415475" y="5276674"/>
            <a:ext cx="4654" cy="243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B657545D-1DF8-4B79-ADFB-95D891CCB6ED}"/>
              </a:ext>
            </a:extLst>
          </p:cNvPr>
          <p:cNvSpPr txBox="1"/>
          <p:nvPr/>
        </p:nvSpPr>
        <p:spPr>
          <a:xfrm>
            <a:off x="5609336" y="3682452"/>
            <a:ext cx="45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VS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AD07657F-EDA7-4CC1-B937-17C8688DD68F}"/>
              </a:ext>
            </a:extLst>
          </p:cNvPr>
          <p:cNvSpPr txBox="1"/>
          <p:nvPr/>
        </p:nvSpPr>
        <p:spPr>
          <a:xfrm>
            <a:off x="8047304" y="3681791"/>
            <a:ext cx="4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VS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516DEC6E-D135-4D04-9FFE-E22AB21C3C52}"/>
              </a:ext>
            </a:extLst>
          </p:cNvPr>
          <p:cNvSpPr txBox="1"/>
          <p:nvPr/>
        </p:nvSpPr>
        <p:spPr>
          <a:xfrm>
            <a:off x="10513657" y="3681791"/>
            <a:ext cx="51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VS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46115A0C-CD13-4312-A922-DCA77DC62465}"/>
              </a:ext>
            </a:extLst>
          </p:cNvPr>
          <p:cNvSpPr/>
          <p:nvPr/>
        </p:nvSpPr>
        <p:spPr>
          <a:xfrm>
            <a:off x="5561802" y="2090847"/>
            <a:ext cx="448500" cy="318467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42D40ABB-DB40-4CD8-B653-559E18628865}"/>
              </a:ext>
            </a:extLst>
          </p:cNvPr>
          <p:cNvSpPr/>
          <p:nvPr/>
        </p:nvSpPr>
        <p:spPr>
          <a:xfrm>
            <a:off x="5657807" y="1683823"/>
            <a:ext cx="256491" cy="190921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A2E33853-5910-47A9-B709-8F3BC83347D7}"/>
              </a:ext>
            </a:extLst>
          </p:cNvPr>
          <p:cNvCxnSpPr>
            <a:cxnSpLocks/>
          </p:cNvCxnSpPr>
          <p:nvPr/>
        </p:nvCxnSpPr>
        <p:spPr>
          <a:xfrm>
            <a:off x="5786052" y="1874745"/>
            <a:ext cx="0" cy="21610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C74C0692-9387-4308-A297-CCBE15E09F92}"/>
              </a:ext>
            </a:extLst>
          </p:cNvPr>
          <p:cNvSpPr/>
          <p:nvPr/>
        </p:nvSpPr>
        <p:spPr>
          <a:xfrm>
            <a:off x="5127880" y="2140109"/>
            <a:ext cx="226940" cy="21962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1694FB79-0101-41F2-A977-EA7026A70F6F}"/>
              </a:ext>
            </a:extLst>
          </p:cNvPr>
          <p:cNvCxnSpPr>
            <a:cxnSpLocks/>
            <a:stCxn id="64" idx="1"/>
            <a:endCxn id="67" idx="6"/>
          </p:cNvCxnSpPr>
          <p:nvPr/>
        </p:nvCxnSpPr>
        <p:spPr>
          <a:xfrm flipH="1" flipV="1">
            <a:off x="5354820" y="2249920"/>
            <a:ext cx="206983" cy="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92E9E3EB-CC85-429A-B9B3-D9F4B64D2542}"/>
              </a:ext>
            </a:extLst>
          </p:cNvPr>
          <p:cNvCxnSpPr>
            <a:cxnSpLocks/>
            <a:stCxn id="64" idx="2"/>
            <a:endCxn id="70" idx="1"/>
          </p:cNvCxnSpPr>
          <p:nvPr/>
        </p:nvCxnSpPr>
        <p:spPr>
          <a:xfrm flipH="1">
            <a:off x="5784202" y="2409314"/>
            <a:ext cx="1850" cy="1411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2A872762-4DA2-4D67-AD6E-2DE2BAE23411}"/>
              </a:ext>
            </a:extLst>
          </p:cNvPr>
          <p:cNvSpPr/>
          <p:nvPr/>
        </p:nvSpPr>
        <p:spPr>
          <a:xfrm rot="5400000">
            <a:off x="5656002" y="2584197"/>
            <a:ext cx="256399" cy="188866"/>
          </a:xfrm>
          <a:prstGeom prst="roundRect">
            <a:avLst>
              <a:gd name="adj" fmla="val 326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0B09622D-5B96-45E2-A537-DDB89968CAC2}"/>
              </a:ext>
            </a:extLst>
          </p:cNvPr>
          <p:cNvSpPr/>
          <p:nvPr/>
        </p:nvSpPr>
        <p:spPr>
          <a:xfrm rot="5400000">
            <a:off x="6043591" y="2790080"/>
            <a:ext cx="256399" cy="173135"/>
          </a:xfrm>
          <a:prstGeom prst="roundRect">
            <a:avLst>
              <a:gd name="adj" fmla="val 297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9654AC5B-AC1C-4BB3-9EE6-F8C715D0069A}"/>
              </a:ext>
            </a:extLst>
          </p:cNvPr>
          <p:cNvSpPr/>
          <p:nvPr/>
        </p:nvSpPr>
        <p:spPr>
          <a:xfrm rot="5400000">
            <a:off x="5284461" y="2792281"/>
            <a:ext cx="256399" cy="178527"/>
          </a:xfrm>
          <a:prstGeom prst="roundRect">
            <a:avLst>
              <a:gd name="adj" fmla="val 268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1219A0F3-D0E2-4CBD-A189-71F302047857}"/>
              </a:ext>
            </a:extLst>
          </p:cNvPr>
          <p:cNvCxnSpPr>
            <a:cxnSpLocks/>
            <a:stCxn id="70" idx="0"/>
            <a:endCxn id="71" idx="1"/>
          </p:cNvCxnSpPr>
          <p:nvPr/>
        </p:nvCxnSpPr>
        <p:spPr>
          <a:xfrm>
            <a:off x="5878635" y="2678630"/>
            <a:ext cx="293156" cy="6981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6D462A97-35B4-4623-B997-7288BFE14011}"/>
              </a:ext>
            </a:extLst>
          </p:cNvPr>
          <p:cNvCxnSpPr>
            <a:cxnSpLocks/>
            <a:stCxn id="70" idx="2"/>
            <a:endCxn id="72" idx="1"/>
          </p:cNvCxnSpPr>
          <p:nvPr/>
        </p:nvCxnSpPr>
        <p:spPr>
          <a:xfrm flipH="1">
            <a:off x="5412661" y="2678630"/>
            <a:ext cx="277108" cy="747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5" name="Triángulo isósceles 74">
            <a:extLst>
              <a:ext uri="{FF2B5EF4-FFF2-40B4-BE49-F238E27FC236}">
                <a16:creationId xmlns:a16="http://schemas.microsoft.com/office/drawing/2014/main" id="{F306A74C-806E-4BC8-8336-FC316A8A07BC}"/>
              </a:ext>
            </a:extLst>
          </p:cNvPr>
          <p:cNvSpPr/>
          <p:nvPr/>
        </p:nvSpPr>
        <p:spPr>
          <a:xfrm rot="10800000">
            <a:off x="5722572" y="2946924"/>
            <a:ext cx="123260" cy="196720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2FE2E993-77CD-40F2-A368-A691435C5936}"/>
              </a:ext>
            </a:extLst>
          </p:cNvPr>
          <p:cNvCxnSpPr>
            <a:cxnSpLocks/>
            <a:stCxn id="75" idx="3"/>
            <a:endCxn id="70" idx="3"/>
          </p:cNvCxnSpPr>
          <p:nvPr/>
        </p:nvCxnSpPr>
        <p:spPr>
          <a:xfrm flipV="1">
            <a:off x="5784202" y="2806829"/>
            <a:ext cx="0" cy="14009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70BA723B-253D-4B1F-951B-9B1173EDF2D7}"/>
              </a:ext>
            </a:extLst>
          </p:cNvPr>
          <p:cNvSpPr/>
          <p:nvPr/>
        </p:nvSpPr>
        <p:spPr>
          <a:xfrm>
            <a:off x="5318575" y="3155713"/>
            <a:ext cx="188556" cy="230339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riángulo isósceles 77">
            <a:extLst>
              <a:ext uri="{FF2B5EF4-FFF2-40B4-BE49-F238E27FC236}">
                <a16:creationId xmlns:a16="http://schemas.microsoft.com/office/drawing/2014/main" id="{0B138B99-A561-4DFD-BAE1-925F2599805D}"/>
              </a:ext>
            </a:extLst>
          </p:cNvPr>
          <p:cNvSpPr/>
          <p:nvPr/>
        </p:nvSpPr>
        <p:spPr>
          <a:xfrm rot="10800000">
            <a:off x="5346919" y="3484258"/>
            <a:ext cx="131484" cy="20664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90DEA8E2-92CF-4908-9C39-DE8B53A6567C}"/>
              </a:ext>
            </a:extLst>
          </p:cNvPr>
          <p:cNvCxnSpPr>
            <a:cxnSpLocks/>
            <a:stCxn id="77" idx="2"/>
            <a:endCxn id="78" idx="3"/>
          </p:cNvCxnSpPr>
          <p:nvPr/>
        </p:nvCxnSpPr>
        <p:spPr>
          <a:xfrm flipH="1">
            <a:off x="5412661" y="3386051"/>
            <a:ext cx="192" cy="98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9D2EA318-68E4-442A-BE37-8E01A8C69340}"/>
              </a:ext>
            </a:extLst>
          </p:cNvPr>
          <p:cNvCxnSpPr>
            <a:cxnSpLocks/>
            <a:stCxn id="72" idx="3"/>
            <a:endCxn id="77" idx="0"/>
          </p:cNvCxnSpPr>
          <p:nvPr/>
        </p:nvCxnSpPr>
        <p:spPr>
          <a:xfrm>
            <a:off x="5412661" y="3009745"/>
            <a:ext cx="192" cy="145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78CA5E78-5B65-4B7D-BC6A-4E1E6E8B4148}"/>
              </a:ext>
            </a:extLst>
          </p:cNvPr>
          <p:cNvSpPr/>
          <p:nvPr/>
        </p:nvSpPr>
        <p:spPr>
          <a:xfrm>
            <a:off x="6080473" y="3154842"/>
            <a:ext cx="188556" cy="230339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riángulo isósceles 81">
            <a:extLst>
              <a:ext uri="{FF2B5EF4-FFF2-40B4-BE49-F238E27FC236}">
                <a16:creationId xmlns:a16="http://schemas.microsoft.com/office/drawing/2014/main" id="{3A7194E3-D40F-42C8-A600-4240451595A7}"/>
              </a:ext>
            </a:extLst>
          </p:cNvPr>
          <p:cNvSpPr/>
          <p:nvPr/>
        </p:nvSpPr>
        <p:spPr>
          <a:xfrm rot="10800000">
            <a:off x="6108817" y="3483388"/>
            <a:ext cx="131484" cy="20664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380C5416-57B8-43C7-B180-78D236A5DEE2}"/>
              </a:ext>
            </a:extLst>
          </p:cNvPr>
          <p:cNvCxnSpPr>
            <a:cxnSpLocks/>
            <a:stCxn id="81" idx="2"/>
            <a:endCxn id="82" idx="3"/>
          </p:cNvCxnSpPr>
          <p:nvPr/>
        </p:nvCxnSpPr>
        <p:spPr>
          <a:xfrm flipH="1">
            <a:off x="6174559" y="3385180"/>
            <a:ext cx="192" cy="98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CAACFAAA-9ED6-4EBB-835C-A94A889CE412}"/>
              </a:ext>
            </a:extLst>
          </p:cNvPr>
          <p:cNvCxnSpPr>
            <a:cxnSpLocks/>
            <a:stCxn id="71" idx="3"/>
            <a:endCxn id="81" idx="0"/>
          </p:cNvCxnSpPr>
          <p:nvPr/>
        </p:nvCxnSpPr>
        <p:spPr>
          <a:xfrm>
            <a:off x="6171791" y="3004847"/>
            <a:ext cx="2960" cy="149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DB704EC3-1BD6-40FF-8266-B9C91D0F5272}"/>
              </a:ext>
            </a:extLst>
          </p:cNvPr>
          <p:cNvSpPr/>
          <p:nvPr/>
        </p:nvSpPr>
        <p:spPr>
          <a:xfrm>
            <a:off x="8124089" y="2080994"/>
            <a:ext cx="448500" cy="318467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ángulo: esquinas redondeadas 85">
            <a:extLst>
              <a:ext uri="{FF2B5EF4-FFF2-40B4-BE49-F238E27FC236}">
                <a16:creationId xmlns:a16="http://schemas.microsoft.com/office/drawing/2014/main" id="{6685BEA8-04A8-4429-8FE7-F1479FCFA574}"/>
              </a:ext>
            </a:extLst>
          </p:cNvPr>
          <p:cNvSpPr/>
          <p:nvPr/>
        </p:nvSpPr>
        <p:spPr>
          <a:xfrm>
            <a:off x="8220093" y="1673971"/>
            <a:ext cx="256491" cy="190921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82C632A9-602C-4E3A-B167-60F47493A411}"/>
              </a:ext>
            </a:extLst>
          </p:cNvPr>
          <p:cNvCxnSpPr>
            <a:cxnSpLocks/>
          </p:cNvCxnSpPr>
          <p:nvPr/>
        </p:nvCxnSpPr>
        <p:spPr>
          <a:xfrm>
            <a:off x="8348339" y="1864892"/>
            <a:ext cx="0" cy="21610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Elipse 87">
            <a:extLst>
              <a:ext uri="{FF2B5EF4-FFF2-40B4-BE49-F238E27FC236}">
                <a16:creationId xmlns:a16="http://schemas.microsoft.com/office/drawing/2014/main" id="{6F18277B-B2AE-49DF-9706-DA60329A4E1F}"/>
              </a:ext>
            </a:extLst>
          </p:cNvPr>
          <p:cNvSpPr/>
          <p:nvPr/>
        </p:nvSpPr>
        <p:spPr>
          <a:xfrm rot="16355915">
            <a:off x="7855337" y="3183649"/>
            <a:ext cx="226859" cy="21970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DA3CCFFF-3094-470A-9093-D04488BFB567}"/>
              </a:ext>
            </a:extLst>
          </p:cNvPr>
          <p:cNvCxnSpPr>
            <a:cxnSpLocks/>
            <a:stCxn id="93" idx="3"/>
            <a:endCxn id="88" idx="6"/>
          </p:cNvCxnSpPr>
          <p:nvPr/>
        </p:nvCxnSpPr>
        <p:spPr>
          <a:xfrm flipH="1">
            <a:off x="7973911" y="2999893"/>
            <a:ext cx="1037" cy="180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808780C6-6CCC-4810-8376-973BC9AA12A6}"/>
              </a:ext>
            </a:extLst>
          </p:cNvPr>
          <p:cNvCxnSpPr>
            <a:cxnSpLocks/>
            <a:stCxn id="85" idx="2"/>
            <a:endCxn id="91" idx="1"/>
          </p:cNvCxnSpPr>
          <p:nvPr/>
        </p:nvCxnSpPr>
        <p:spPr>
          <a:xfrm flipH="1">
            <a:off x="8346488" y="2399461"/>
            <a:ext cx="1850" cy="1411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1" name="Rectángulo: esquinas redondeadas 90">
            <a:extLst>
              <a:ext uri="{FF2B5EF4-FFF2-40B4-BE49-F238E27FC236}">
                <a16:creationId xmlns:a16="http://schemas.microsoft.com/office/drawing/2014/main" id="{7B160F66-3768-4435-92BA-B955A503A23D}"/>
              </a:ext>
            </a:extLst>
          </p:cNvPr>
          <p:cNvSpPr/>
          <p:nvPr/>
        </p:nvSpPr>
        <p:spPr>
          <a:xfrm rot="5400000">
            <a:off x="8218289" y="2574344"/>
            <a:ext cx="256399" cy="188866"/>
          </a:xfrm>
          <a:prstGeom prst="roundRect">
            <a:avLst>
              <a:gd name="adj" fmla="val 326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Rectángulo: esquinas redondeadas 91">
            <a:extLst>
              <a:ext uri="{FF2B5EF4-FFF2-40B4-BE49-F238E27FC236}">
                <a16:creationId xmlns:a16="http://schemas.microsoft.com/office/drawing/2014/main" id="{22965EA5-0BE7-4043-B77D-9A955C168F00}"/>
              </a:ext>
            </a:extLst>
          </p:cNvPr>
          <p:cNvSpPr/>
          <p:nvPr/>
        </p:nvSpPr>
        <p:spPr>
          <a:xfrm rot="5400000">
            <a:off x="8605878" y="2780228"/>
            <a:ext cx="256399" cy="173135"/>
          </a:xfrm>
          <a:prstGeom prst="roundRect">
            <a:avLst>
              <a:gd name="adj" fmla="val 297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ángulo: esquinas redondeadas 92">
            <a:extLst>
              <a:ext uri="{FF2B5EF4-FFF2-40B4-BE49-F238E27FC236}">
                <a16:creationId xmlns:a16="http://schemas.microsoft.com/office/drawing/2014/main" id="{2D0263D4-5B7B-4FAC-A5E8-EFB1237B8CB8}"/>
              </a:ext>
            </a:extLst>
          </p:cNvPr>
          <p:cNvSpPr/>
          <p:nvPr/>
        </p:nvSpPr>
        <p:spPr>
          <a:xfrm rot="5400000">
            <a:off x="7846748" y="2782429"/>
            <a:ext cx="256399" cy="178527"/>
          </a:xfrm>
          <a:prstGeom prst="roundRect">
            <a:avLst>
              <a:gd name="adj" fmla="val 268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A66CA282-2E32-414D-8E2F-1DAFB1C96AF3}"/>
              </a:ext>
            </a:extLst>
          </p:cNvPr>
          <p:cNvCxnSpPr>
            <a:cxnSpLocks/>
            <a:stCxn id="91" idx="0"/>
            <a:endCxn id="92" idx="1"/>
          </p:cNvCxnSpPr>
          <p:nvPr/>
        </p:nvCxnSpPr>
        <p:spPr>
          <a:xfrm>
            <a:off x="8440921" y="2668777"/>
            <a:ext cx="293156" cy="6981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6B6B49DC-6E4D-4511-B91E-FB685441033B}"/>
              </a:ext>
            </a:extLst>
          </p:cNvPr>
          <p:cNvCxnSpPr>
            <a:cxnSpLocks/>
            <a:stCxn id="91" idx="2"/>
            <a:endCxn id="93" idx="1"/>
          </p:cNvCxnSpPr>
          <p:nvPr/>
        </p:nvCxnSpPr>
        <p:spPr>
          <a:xfrm flipH="1">
            <a:off x="7974947" y="2668777"/>
            <a:ext cx="277108" cy="747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6" name="Triángulo isósceles 95">
            <a:extLst>
              <a:ext uri="{FF2B5EF4-FFF2-40B4-BE49-F238E27FC236}">
                <a16:creationId xmlns:a16="http://schemas.microsoft.com/office/drawing/2014/main" id="{16FC81AD-C3A9-4AFF-B59A-C7344E973921}"/>
              </a:ext>
            </a:extLst>
          </p:cNvPr>
          <p:cNvSpPr/>
          <p:nvPr/>
        </p:nvSpPr>
        <p:spPr>
          <a:xfrm rot="10800000">
            <a:off x="8284858" y="2937072"/>
            <a:ext cx="123260" cy="196720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91AF3661-ECF2-4FCE-A100-1855D32AFC74}"/>
              </a:ext>
            </a:extLst>
          </p:cNvPr>
          <p:cNvCxnSpPr>
            <a:cxnSpLocks/>
            <a:stCxn id="96" idx="3"/>
            <a:endCxn id="91" idx="3"/>
          </p:cNvCxnSpPr>
          <p:nvPr/>
        </p:nvCxnSpPr>
        <p:spPr>
          <a:xfrm flipV="1">
            <a:off x="8346488" y="2796977"/>
            <a:ext cx="0" cy="14009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8" name="Rectángulo: esquinas redondeadas 97">
            <a:extLst>
              <a:ext uri="{FF2B5EF4-FFF2-40B4-BE49-F238E27FC236}">
                <a16:creationId xmlns:a16="http://schemas.microsoft.com/office/drawing/2014/main" id="{C1BB2502-1D36-4929-8CC7-BC23C95B7437}"/>
              </a:ext>
            </a:extLst>
          </p:cNvPr>
          <p:cNvSpPr/>
          <p:nvPr/>
        </p:nvSpPr>
        <p:spPr>
          <a:xfrm rot="5400000">
            <a:off x="7662176" y="2124053"/>
            <a:ext cx="188489" cy="230421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riángulo isósceles 98">
            <a:extLst>
              <a:ext uri="{FF2B5EF4-FFF2-40B4-BE49-F238E27FC236}">
                <a16:creationId xmlns:a16="http://schemas.microsoft.com/office/drawing/2014/main" id="{CF654C30-65CB-4C94-9A74-80D9EB7CB36E}"/>
              </a:ext>
            </a:extLst>
          </p:cNvPr>
          <p:cNvSpPr/>
          <p:nvPr/>
        </p:nvSpPr>
        <p:spPr>
          <a:xfrm rot="10800000">
            <a:off x="7690487" y="2476059"/>
            <a:ext cx="131484" cy="20664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31DA53FA-3671-4048-862E-94CB025F5505}"/>
              </a:ext>
            </a:extLst>
          </p:cNvPr>
          <p:cNvCxnSpPr>
            <a:cxnSpLocks/>
            <a:stCxn id="98" idx="3"/>
            <a:endCxn id="99" idx="3"/>
          </p:cNvCxnSpPr>
          <p:nvPr/>
        </p:nvCxnSpPr>
        <p:spPr>
          <a:xfrm flipH="1">
            <a:off x="7756228" y="2333508"/>
            <a:ext cx="192" cy="142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6842940D-13E7-4B98-96D6-EC3A8514CB94}"/>
              </a:ext>
            </a:extLst>
          </p:cNvPr>
          <p:cNvCxnSpPr>
            <a:cxnSpLocks/>
            <a:stCxn id="85" idx="1"/>
            <a:endCxn id="98" idx="0"/>
          </p:cNvCxnSpPr>
          <p:nvPr/>
        </p:nvCxnSpPr>
        <p:spPr>
          <a:xfrm flipH="1" flipV="1">
            <a:off x="7871631" y="2239263"/>
            <a:ext cx="252458" cy="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ángulo: esquinas redondeadas 101">
            <a:extLst>
              <a:ext uri="{FF2B5EF4-FFF2-40B4-BE49-F238E27FC236}">
                <a16:creationId xmlns:a16="http://schemas.microsoft.com/office/drawing/2014/main" id="{84107C01-410D-49F4-BCF4-0B691B110870}"/>
              </a:ext>
            </a:extLst>
          </p:cNvPr>
          <p:cNvSpPr/>
          <p:nvPr/>
        </p:nvSpPr>
        <p:spPr>
          <a:xfrm>
            <a:off x="8642759" y="3144989"/>
            <a:ext cx="188556" cy="230339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riángulo isósceles 102">
            <a:extLst>
              <a:ext uri="{FF2B5EF4-FFF2-40B4-BE49-F238E27FC236}">
                <a16:creationId xmlns:a16="http://schemas.microsoft.com/office/drawing/2014/main" id="{9E66958B-5D50-4AE5-8813-D2BCD30B58A2}"/>
              </a:ext>
            </a:extLst>
          </p:cNvPr>
          <p:cNvSpPr/>
          <p:nvPr/>
        </p:nvSpPr>
        <p:spPr>
          <a:xfrm rot="10800000">
            <a:off x="8671104" y="3473535"/>
            <a:ext cx="131484" cy="20664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61F8102A-1E82-4663-AFE8-77A9206EFE6F}"/>
              </a:ext>
            </a:extLst>
          </p:cNvPr>
          <p:cNvCxnSpPr>
            <a:cxnSpLocks/>
            <a:stCxn id="102" idx="2"/>
            <a:endCxn id="103" idx="3"/>
          </p:cNvCxnSpPr>
          <p:nvPr/>
        </p:nvCxnSpPr>
        <p:spPr>
          <a:xfrm flipH="1">
            <a:off x="8736845" y="3375328"/>
            <a:ext cx="192" cy="98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E9813719-A033-4D3B-A2AA-A60E6BA01D39}"/>
              </a:ext>
            </a:extLst>
          </p:cNvPr>
          <p:cNvCxnSpPr>
            <a:cxnSpLocks/>
            <a:stCxn id="92" idx="3"/>
            <a:endCxn id="102" idx="0"/>
          </p:cNvCxnSpPr>
          <p:nvPr/>
        </p:nvCxnSpPr>
        <p:spPr>
          <a:xfrm>
            <a:off x="8734077" y="2994995"/>
            <a:ext cx="2960" cy="149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82D97F20-F5C2-4205-A311-3EAD04174AD9}"/>
              </a:ext>
            </a:extLst>
          </p:cNvPr>
          <p:cNvGrpSpPr/>
          <p:nvPr/>
        </p:nvGrpSpPr>
        <p:grpSpPr>
          <a:xfrm>
            <a:off x="10053808" y="1943284"/>
            <a:ext cx="1422196" cy="1311901"/>
            <a:chOff x="9981542" y="1648599"/>
            <a:chExt cx="1422196" cy="1311901"/>
          </a:xfrm>
        </p:grpSpPr>
        <p:sp>
          <p:nvSpPr>
            <p:cNvPr id="106" name="Rectángulo: esquinas redondeadas 105">
              <a:extLst>
                <a:ext uri="{FF2B5EF4-FFF2-40B4-BE49-F238E27FC236}">
                  <a16:creationId xmlns:a16="http://schemas.microsoft.com/office/drawing/2014/main" id="{63B0BF22-B5BF-43FF-8239-3EF3A9C96714}"/>
                </a:ext>
              </a:extLst>
            </p:cNvPr>
            <p:cNvSpPr/>
            <p:nvPr/>
          </p:nvSpPr>
          <p:spPr>
            <a:xfrm>
              <a:off x="10464421" y="1648599"/>
              <a:ext cx="448500" cy="318467"/>
            </a:xfrm>
            <a:prstGeom prst="roundRect">
              <a:avLst>
                <a:gd name="adj" fmla="val 2432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B25CD7C7-9C56-43D6-8331-CD850649AA2D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 flipH="1">
              <a:off x="10314243" y="2567498"/>
              <a:ext cx="1037" cy="1802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Conector recto de flecha 107">
              <a:extLst>
                <a:ext uri="{FF2B5EF4-FFF2-40B4-BE49-F238E27FC236}">
                  <a16:creationId xmlns:a16="http://schemas.microsoft.com/office/drawing/2014/main" id="{DA0EFE74-AB9F-48B8-A91B-F8450D898988}"/>
                </a:ext>
              </a:extLst>
            </p:cNvPr>
            <p:cNvCxnSpPr>
              <a:cxnSpLocks/>
              <a:stCxn id="106" idx="2"/>
              <a:endCxn id="109" idx="1"/>
            </p:cNvCxnSpPr>
            <p:nvPr/>
          </p:nvCxnSpPr>
          <p:spPr>
            <a:xfrm flipH="1">
              <a:off x="10686821" y="1967067"/>
              <a:ext cx="1850" cy="14111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09" name="Rectángulo: esquinas redondeadas 108">
              <a:extLst>
                <a:ext uri="{FF2B5EF4-FFF2-40B4-BE49-F238E27FC236}">
                  <a16:creationId xmlns:a16="http://schemas.microsoft.com/office/drawing/2014/main" id="{14C095FA-A176-4542-B368-A0BEC52285FE}"/>
                </a:ext>
              </a:extLst>
            </p:cNvPr>
            <p:cNvSpPr/>
            <p:nvPr/>
          </p:nvSpPr>
          <p:spPr>
            <a:xfrm rot="5400000">
              <a:off x="10558621" y="2141949"/>
              <a:ext cx="256399" cy="188866"/>
            </a:xfrm>
            <a:prstGeom prst="roundRect">
              <a:avLst>
                <a:gd name="adj" fmla="val 32644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ángulo: esquinas redondeadas 109">
              <a:extLst>
                <a:ext uri="{FF2B5EF4-FFF2-40B4-BE49-F238E27FC236}">
                  <a16:creationId xmlns:a16="http://schemas.microsoft.com/office/drawing/2014/main" id="{C205E5BC-8A82-4154-A7C7-A6924733BCD3}"/>
                </a:ext>
              </a:extLst>
            </p:cNvPr>
            <p:cNvSpPr/>
            <p:nvPr/>
          </p:nvSpPr>
          <p:spPr>
            <a:xfrm rot="5400000">
              <a:off x="10946210" y="2347833"/>
              <a:ext cx="256399" cy="173135"/>
            </a:xfrm>
            <a:prstGeom prst="roundRect">
              <a:avLst>
                <a:gd name="adj" fmla="val 29739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Rectángulo: esquinas redondeadas 110">
              <a:extLst>
                <a:ext uri="{FF2B5EF4-FFF2-40B4-BE49-F238E27FC236}">
                  <a16:creationId xmlns:a16="http://schemas.microsoft.com/office/drawing/2014/main" id="{2F21D5B0-0967-47AB-9B83-0228155B1A61}"/>
                </a:ext>
              </a:extLst>
            </p:cNvPr>
            <p:cNvSpPr/>
            <p:nvPr/>
          </p:nvSpPr>
          <p:spPr>
            <a:xfrm rot="5400000">
              <a:off x="10187080" y="2350034"/>
              <a:ext cx="256399" cy="178527"/>
            </a:xfrm>
            <a:prstGeom prst="roundRect">
              <a:avLst>
                <a:gd name="adj" fmla="val 26834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2" name="Conector recto de flecha 111">
              <a:extLst>
                <a:ext uri="{FF2B5EF4-FFF2-40B4-BE49-F238E27FC236}">
                  <a16:creationId xmlns:a16="http://schemas.microsoft.com/office/drawing/2014/main" id="{F3ACF491-B5D3-46DC-A4EF-03BDBBAE920B}"/>
                </a:ext>
              </a:extLst>
            </p:cNvPr>
            <p:cNvCxnSpPr>
              <a:cxnSpLocks/>
              <a:stCxn id="109" idx="0"/>
              <a:endCxn id="110" idx="1"/>
            </p:cNvCxnSpPr>
            <p:nvPr/>
          </p:nvCxnSpPr>
          <p:spPr>
            <a:xfrm>
              <a:off x="10781254" y="2236383"/>
              <a:ext cx="293156" cy="69818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3" name="Conector recto de flecha 112">
              <a:extLst>
                <a:ext uri="{FF2B5EF4-FFF2-40B4-BE49-F238E27FC236}">
                  <a16:creationId xmlns:a16="http://schemas.microsoft.com/office/drawing/2014/main" id="{FC3358AC-6711-43D2-9035-DF52BBA1F333}"/>
                </a:ext>
              </a:extLst>
            </p:cNvPr>
            <p:cNvCxnSpPr>
              <a:cxnSpLocks/>
              <a:stCxn id="109" idx="2"/>
              <a:endCxn id="111" idx="1"/>
            </p:cNvCxnSpPr>
            <p:nvPr/>
          </p:nvCxnSpPr>
          <p:spPr>
            <a:xfrm flipH="1">
              <a:off x="10315280" y="2236383"/>
              <a:ext cx="277108" cy="7471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14" name="Triángulo isósceles 113">
              <a:extLst>
                <a:ext uri="{FF2B5EF4-FFF2-40B4-BE49-F238E27FC236}">
                  <a16:creationId xmlns:a16="http://schemas.microsoft.com/office/drawing/2014/main" id="{3798D6AF-2BDD-4AE7-AC3C-D4713DB77E8A}"/>
                </a:ext>
              </a:extLst>
            </p:cNvPr>
            <p:cNvSpPr/>
            <p:nvPr/>
          </p:nvSpPr>
          <p:spPr>
            <a:xfrm rot="10800000">
              <a:off x="10625191" y="2504677"/>
              <a:ext cx="123260" cy="196720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EB3D1D6D-4117-4155-A2F1-356D8481A1D6}"/>
                </a:ext>
              </a:extLst>
            </p:cNvPr>
            <p:cNvCxnSpPr>
              <a:cxnSpLocks/>
              <a:stCxn id="114" idx="3"/>
              <a:endCxn id="109" idx="3"/>
            </p:cNvCxnSpPr>
            <p:nvPr/>
          </p:nvCxnSpPr>
          <p:spPr>
            <a:xfrm flipV="1">
              <a:off x="10686821" y="2364582"/>
              <a:ext cx="0" cy="14009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16" name="Rectángulo: esquinas redondeadas 115">
              <a:extLst>
                <a:ext uri="{FF2B5EF4-FFF2-40B4-BE49-F238E27FC236}">
                  <a16:creationId xmlns:a16="http://schemas.microsoft.com/office/drawing/2014/main" id="{A2603F52-02E4-4C06-AB00-265EF67EFC33}"/>
                </a:ext>
              </a:extLst>
            </p:cNvPr>
            <p:cNvSpPr/>
            <p:nvPr/>
          </p:nvSpPr>
          <p:spPr>
            <a:xfrm rot="5400000">
              <a:off x="10002508" y="1691658"/>
              <a:ext cx="188489" cy="230421"/>
            </a:xfrm>
            <a:prstGeom prst="roundRect">
              <a:avLst>
                <a:gd name="adj" fmla="val 3022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Triángulo isósceles 116">
              <a:extLst>
                <a:ext uri="{FF2B5EF4-FFF2-40B4-BE49-F238E27FC236}">
                  <a16:creationId xmlns:a16="http://schemas.microsoft.com/office/drawing/2014/main" id="{31CBB0A4-8204-477D-8395-6F2A4D75B919}"/>
                </a:ext>
              </a:extLst>
            </p:cNvPr>
            <p:cNvSpPr/>
            <p:nvPr/>
          </p:nvSpPr>
          <p:spPr>
            <a:xfrm rot="10800000">
              <a:off x="10030819" y="2043664"/>
              <a:ext cx="131484" cy="20664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8" name="Conector recto 117">
              <a:extLst>
                <a:ext uri="{FF2B5EF4-FFF2-40B4-BE49-F238E27FC236}">
                  <a16:creationId xmlns:a16="http://schemas.microsoft.com/office/drawing/2014/main" id="{B76B3FB9-45C5-4C1C-A75A-1917AD985DA7}"/>
                </a:ext>
              </a:extLst>
            </p:cNvPr>
            <p:cNvCxnSpPr>
              <a:cxnSpLocks/>
              <a:stCxn id="116" idx="3"/>
              <a:endCxn id="117" idx="3"/>
            </p:cNvCxnSpPr>
            <p:nvPr/>
          </p:nvCxnSpPr>
          <p:spPr>
            <a:xfrm flipH="1">
              <a:off x="10096561" y="1901113"/>
              <a:ext cx="192" cy="1425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recto 118">
              <a:extLst>
                <a:ext uri="{FF2B5EF4-FFF2-40B4-BE49-F238E27FC236}">
                  <a16:creationId xmlns:a16="http://schemas.microsoft.com/office/drawing/2014/main" id="{E3D5AB35-8A23-4B27-8C2E-6971204E386B}"/>
                </a:ext>
              </a:extLst>
            </p:cNvPr>
            <p:cNvCxnSpPr>
              <a:cxnSpLocks/>
              <a:stCxn id="106" idx="1"/>
              <a:endCxn id="116" idx="0"/>
            </p:cNvCxnSpPr>
            <p:nvPr/>
          </p:nvCxnSpPr>
          <p:spPr>
            <a:xfrm flipH="1" flipV="1">
              <a:off x="10211963" y="1806869"/>
              <a:ext cx="252458" cy="9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Rectángulo: esquinas redondeadas 119">
              <a:extLst>
                <a:ext uri="{FF2B5EF4-FFF2-40B4-BE49-F238E27FC236}">
                  <a16:creationId xmlns:a16="http://schemas.microsoft.com/office/drawing/2014/main" id="{0AB2C897-C173-4B6B-A69E-37856BE92014}"/>
                </a:ext>
              </a:extLst>
            </p:cNvPr>
            <p:cNvSpPr/>
            <p:nvPr/>
          </p:nvSpPr>
          <p:spPr>
            <a:xfrm>
              <a:off x="10983092" y="2712595"/>
              <a:ext cx="188556" cy="230339"/>
            </a:xfrm>
            <a:prstGeom prst="roundRect">
              <a:avLst>
                <a:gd name="adj" fmla="val 3022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1" name="Conector recto 120">
              <a:extLst>
                <a:ext uri="{FF2B5EF4-FFF2-40B4-BE49-F238E27FC236}">
                  <a16:creationId xmlns:a16="http://schemas.microsoft.com/office/drawing/2014/main" id="{3955262B-0552-4D5D-A686-F3DF9C7B9E5A}"/>
                </a:ext>
              </a:extLst>
            </p:cNvPr>
            <p:cNvCxnSpPr>
              <a:cxnSpLocks/>
              <a:stCxn id="110" idx="3"/>
              <a:endCxn id="120" idx="0"/>
            </p:cNvCxnSpPr>
            <p:nvPr/>
          </p:nvCxnSpPr>
          <p:spPr>
            <a:xfrm>
              <a:off x="11074410" y="2562600"/>
              <a:ext cx="2960" cy="1499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Rectángulo: esquinas redondeadas 121">
              <a:extLst>
                <a:ext uri="{FF2B5EF4-FFF2-40B4-BE49-F238E27FC236}">
                  <a16:creationId xmlns:a16="http://schemas.microsoft.com/office/drawing/2014/main" id="{9E3A7EE9-CF0F-4A40-A432-4E81D40FDF4E}"/>
                </a:ext>
              </a:extLst>
            </p:cNvPr>
            <p:cNvSpPr/>
            <p:nvPr/>
          </p:nvSpPr>
          <p:spPr>
            <a:xfrm rot="5400000">
              <a:off x="11194283" y="1695319"/>
              <a:ext cx="188489" cy="230421"/>
            </a:xfrm>
            <a:prstGeom prst="roundRect">
              <a:avLst>
                <a:gd name="adj" fmla="val 3022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Triángulo isósceles 122">
              <a:extLst>
                <a:ext uri="{FF2B5EF4-FFF2-40B4-BE49-F238E27FC236}">
                  <a16:creationId xmlns:a16="http://schemas.microsoft.com/office/drawing/2014/main" id="{FF936C84-8A34-4F74-9B78-E3CDDE6B7664}"/>
                </a:ext>
              </a:extLst>
            </p:cNvPr>
            <p:cNvSpPr/>
            <p:nvPr/>
          </p:nvSpPr>
          <p:spPr>
            <a:xfrm rot="10800000">
              <a:off x="11222594" y="2047325"/>
              <a:ext cx="131484" cy="20664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4" name="Conector recto 123">
              <a:extLst>
                <a:ext uri="{FF2B5EF4-FFF2-40B4-BE49-F238E27FC236}">
                  <a16:creationId xmlns:a16="http://schemas.microsoft.com/office/drawing/2014/main" id="{9C9CA445-44D4-47B1-8DEB-8088CF2B177C}"/>
                </a:ext>
              </a:extLst>
            </p:cNvPr>
            <p:cNvCxnSpPr>
              <a:cxnSpLocks/>
              <a:stCxn id="122" idx="3"/>
              <a:endCxn id="123" idx="3"/>
            </p:cNvCxnSpPr>
            <p:nvPr/>
          </p:nvCxnSpPr>
          <p:spPr>
            <a:xfrm flipH="1">
              <a:off x="11288335" y="1904774"/>
              <a:ext cx="192" cy="1425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recto 124">
              <a:extLst>
                <a:ext uri="{FF2B5EF4-FFF2-40B4-BE49-F238E27FC236}">
                  <a16:creationId xmlns:a16="http://schemas.microsoft.com/office/drawing/2014/main" id="{9AF0F163-1342-4DB5-B7F3-7082AFD56CFE}"/>
                </a:ext>
              </a:extLst>
            </p:cNvPr>
            <p:cNvCxnSpPr>
              <a:cxnSpLocks/>
              <a:stCxn id="106" idx="3"/>
              <a:endCxn id="122" idx="2"/>
            </p:cNvCxnSpPr>
            <p:nvPr/>
          </p:nvCxnSpPr>
          <p:spPr>
            <a:xfrm>
              <a:off x="10912921" y="1807833"/>
              <a:ext cx="260396" cy="26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6" name="Grupo 125">
              <a:extLst>
                <a:ext uri="{FF2B5EF4-FFF2-40B4-BE49-F238E27FC236}">
                  <a16:creationId xmlns:a16="http://schemas.microsoft.com/office/drawing/2014/main" id="{C0B29393-597D-4709-9FD7-0795F7C1F307}"/>
                </a:ext>
              </a:extLst>
            </p:cNvPr>
            <p:cNvGrpSpPr/>
            <p:nvPr/>
          </p:nvGrpSpPr>
          <p:grpSpPr>
            <a:xfrm>
              <a:off x="10197211" y="2730162"/>
              <a:ext cx="234063" cy="230338"/>
              <a:chOff x="7988229" y="6145405"/>
              <a:chExt cx="344828" cy="333829"/>
            </a:xfrm>
          </p:grpSpPr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FF5D6BAD-EE02-4347-BEB5-CE4F712CABA0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85510ED9-3C29-43B2-8F74-9D5252B338D3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29" name="Grupo 128">
            <a:extLst>
              <a:ext uri="{FF2B5EF4-FFF2-40B4-BE49-F238E27FC236}">
                <a16:creationId xmlns:a16="http://schemas.microsoft.com/office/drawing/2014/main" id="{F38158D4-7948-4661-A96B-4D77CCA31A93}"/>
              </a:ext>
            </a:extLst>
          </p:cNvPr>
          <p:cNvGrpSpPr/>
          <p:nvPr/>
        </p:nvGrpSpPr>
        <p:grpSpPr>
          <a:xfrm>
            <a:off x="7849585" y="3177837"/>
            <a:ext cx="234063" cy="230338"/>
            <a:chOff x="7988229" y="6145405"/>
            <a:chExt cx="344828" cy="333829"/>
          </a:xfrm>
        </p:grpSpPr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215E3A60-C3AC-483F-854C-7E926C343A4A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ECDBCEBA-402B-4E69-AAD0-484E8DDE3E40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15F451E9-4AB8-4139-9B2D-143B38DDFBB0}"/>
              </a:ext>
            </a:extLst>
          </p:cNvPr>
          <p:cNvGrpSpPr/>
          <p:nvPr/>
        </p:nvGrpSpPr>
        <p:grpSpPr>
          <a:xfrm>
            <a:off x="5132503" y="2134751"/>
            <a:ext cx="234063" cy="230338"/>
            <a:chOff x="7988229" y="6145405"/>
            <a:chExt cx="344828" cy="333829"/>
          </a:xfrm>
        </p:grpSpPr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BDBD75C7-F8DC-404C-AFEE-0326187B1041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2C4238E3-ECF0-476C-93E0-9C128D45736A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1" name="Imagen 20" descr="Imagen que contiene montar a caballo, luz&#10;&#10;Descripción generada automáticamente">
            <a:extLst>
              <a:ext uri="{FF2B5EF4-FFF2-40B4-BE49-F238E27FC236}">
                <a16:creationId xmlns:a16="http://schemas.microsoft.com/office/drawing/2014/main" id="{1C98E68F-9EEF-42AC-BC63-8D6E65722D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2"/>
          <a:stretch/>
        </p:blipFill>
        <p:spPr>
          <a:xfrm>
            <a:off x="4671842" y="3564191"/>
            <a:ext cx="2224717" cy="1608465"/>
          </a:xfrm>
          <a:prstGeom prst="rect">
            <a:avLst/>
          </a:prstGeom>
        </p:spPr>
      </p:pic>
      <p:pic>
        <p:nvPicPr>
          <p:cNvPr id="22" name="Imagen 21" descr="Imagen que contiene montar a caballo, luz&#10;&#10;Descripción generada automáticamente">
            <a:extLst>
              <a:ext uri="{FF2B5EF4-FFF2-40B4-BE49-F238E27FC236}">
                <a16:creationId xmlns:a16="http://schemas.microsoft.com/office/drawing/2014/main" id="{CFA2F220-DEDB-4114-AF8D-664BFD3AC1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5" t="21843" r="20076" b="20244"/>
          <a:stretch/>
        </p:blipFill>
        <p:spPr>
          <a:xfrm>
            <a:off x="7601723" y="4008032"/>
            <a:ext cx="1296560" cy="1145248"/>
          </a:xfrm>
          <a:prstGeom prst="rect">
            <a:avLst/>
          </a:prstGeom>
        </p:spPr>
      </p:pic>
      <p:pic>
        <p:nvPicPr>
          <p:cNvPr id="23" name="Imagen 22" descr="Imagen que contiene montar a caballo, luz&#10;&#10;Descripción generada automáticamente">
            <a:extLst>
              <a:ext uri="{FF2B5EF4-FFF2-40B4-BE49-F238E27FC236}">
                <a16:creationId xmlns:a16="http://schemas.microsoft.com/office/drawing/2014/main" id="{C0405625-8F81-40D4-8D65-7CD1F4C4F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573" y="3590213"/>
            <a:ext cx="2224717" cy="1977526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28565773-985F-4976-9B58-C6A05BC7CBBB}"/>
              </a:ext>
            </a:extLst>
          </p:cNvPr>
          <p:cNvSpPr txBox="1"/>
          <p:nvPr/>
        </p:nvSpPr>
        <p:spPr>
          <a:xfrm>
            <a:off x="5013798" y="6036922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|87 – 63| = </a:t>
            </a:r>
            <a:r>
              <a:rPr lang="en-GB" b="1" dirty="0"/>
              <a:t>24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2AD18CC-2847-44F3-BE9B-D156F4FA8C3A}"/>
              </a:ext>
            </a:extLst>
          </p:cNvPr>
          <p:cNvSpPr txBox="1"/>
          <p:nvPr/>
        </p:nvSpPr>
        <p:spPr>
          <a:xfrm>
            <a:off x="4567354" y="5519707"/>
            <a:ext cx="23104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Duration = 63 seconds</a:t>
            </a:r>
            <a:endParaRPr lang="en-GB" b="1" dirty="0"/>
          </a:p>
        </p:txBody>
      </p:sp>
      <p:sp>
        <p:nvSpPr>
          <p:cNvPr id="29" name="Bocadillo: rectángulo 28">
            <a:extLst>
              <a:ext uri="{FF2B5EF4-FFF2-40B4-BE49-F238E27FC236}">
                <a16:creationId xmlns:a16="http://schemas.microsoft.com/office/drawing/2014/main" id="{2E823E04-6379-4752-8E74-969B6440DB09}"/>
              </a:ext>
            </a:extLst>
          </p:cNvPr>
          <p:cNvSpPr/>
          <p:nvPr/>
        </p:nvSpPr>
        <p:spPr>
          <a:xfrm>
            <a:off x="9039462" y="718058"/>
            <a:ext cx="1136272" cy="472842"/>
          </a:xfrm>
          <a:prstGeom prst="wedgeRectCallout">
            <a:avLst>
              <a:gd name="adj1" fmla="val -142382"/>
              <a:gd name="adj2" fmla="val -6604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Example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52143964-089B-46F8-88F5-809B0F911137}"/>
              </a:ext>
            </a:extLst>
          </p:cNvPr>
          <p:cNvSpPr txBox="1"/>
          <p:nvPr/>
        </p:nvSpPr>
        <p:spPr>
          <a:xfrm>
            <a:off x="43124" y="6457024"/>
            <a:ext cx="366895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Same idea to calculate each indicator</a:t>
            </a:r>
          </a:p>
        </p:txBody>
      </p:sp>
      <p:sp>
        <p:nvSpPr>
          <p:cNvPr id="142" name="Rectángulo 141">
            <a:extLst>
              <a:ext uri="{FF2B5EF4-FFF2-40B4-BE49-F238E27FC236}">
                <a16:creationId xmlns:a16="http://schemas.microsoft.com/office/drawing/2014/main" id="{52D560EC-2F50-4291-BC2A-1F474B90B9F5}"/>
              </a:ext>
            </a:extLst>
          </p:cNvPr>
          <p:cNvSpPr/>
          <p:nvPr/>
        </p:nvSpPr>
        <p:spPr>
          <a:xfrm>
            <a:off x="4594944" y="1307769"/>
            <a:ext cx="2313422" cy="396890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ángulo 144">
            <a:extLst>
              <a:ext uri="{FF2B5EF4-FFF2-40B4-BE49-F238E27FC236}">
                <a16:creationId xmlns:a16="http://schemas.microsoft.com/office/drawing/2014/main" id="{07C81C4E-EEBF-45F1-9E43-F85FDBF76FB1}"/>
              </a:ext>
            </a:extLst>
          </p:cNvPr>
          <p:cNvSpPr/>
          <p:nvPr/>
        </p:nvSpPr>
        <p:spPr>
          <a:xfrm>
            <a:off x="7090666" y="1303197"/>
            <a:ext cx="2313422" cy="39689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ángulo 146">
            <a:extLst>
              <a:ext uri="{FF2B5EF4-FFF2-40B4-BE49-F238E27FC236}">
                <a16:creationId xmlns:a16="http://schemas.microsoft.com/office/drawing/2014/main" id="{DE56D4F3-F30F-4977-9EA0-FAE6DDFDBBFA}"/>
              </a:ext>
            </a:extLst>
          </p:cNvPr>
          <p:cNvSpPr/>
          <p:nvPr/>
        </p:nvSpPr>
        <p:spPr>
          <a:xfrm>
            <a:off x="9557868" y="1309624"/>
            <a:ext cx="2313422" cy="39689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2A13A5B6-3BE0-4245-978B-30491DB7F7AC}"/>
              </a:ext>
            </a:extLst>
          </p:cNvPr>
          <p:cNvSpPr txBox="1"/>
          <p:nvPr/>
        </p:nvSpPr>
        <p:spPr>
          <a:xfrm>
            <a:off x="7092159" y="5519707"/>
            <a:ext cx="23104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Duration = 56 seconds</a:t>
            </a:r>
            <a:endParaRPr lang="en-GB" b="1" dirty="0"/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A1353825-76CA-4623-93E7-59762440F4C0}"/>
              </a:ext>
            </a:extLst>
          </p:cNvPr>
          <p:cNvSpPr txBox="1"/>
          <p:nvPr/>
        </p:nvSpPr>
        <p:spPr>
          <a:xfrm>
            <a:off x="9560855" y="5519707"/>
            <a:ext cx="23104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Duration = 58 seconds</a:t>
            </a:r>
            <a:endParaRPr lang="en-GB" b="1" dirty="0"/>
          </a:p>
        </p:txBody>
      </p:sp>
      <p:sp>
        <p:nvSpPr>
          <p:cNvPr id="154" name="Rectángulo 153">
            <a:extLst>
              <a:ext uri="{FF2B5EF4-FFF2-40B4-BE49-F238E27FC236}">
                <a16:creationId xmlns:a16="http://schemas.microsoft.com/office/drawing/2014/main" id="{EAA87CDD-B0E1-432A-8104-A606FB1231F3}"/>
              </a:ext>
            </a:extLst>
          </p:cNvPr>
          <p:cNvSpPr/>
          <p:nvPr/>
        </p:nvSpPr>
        <p:spPr>
          <a:xfrm>
            <a:off x="2691829" y="6029325"/>
            <a:ext cx="1328412" cy="3428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Fitness</a:t>
            </a:r>
          </a:p>
        </p:txBody>
      </p:sp>
      <p:cxnSp>
        <p:nvCxnSpPr>
          <p:cNvPr id="158" name="Conector: angular 157">
            <a:extLst>
              <a:ext uri="{FF2B5EF4-FFF2-40B4-BE49-F238E27FC236}">
                <a16:creationId xmlns:a16="http://schemas.microsoft.com/office/drawing/2014/main" id="{FEDEC6CB-1F37-418C-B2FC-1CCEFCEBE8EE}"/>
              </a:ext>
            </a:extLst>
          </p:cNvPr>
          <p:cNvCxnSpPr>
            <a:cxnSpLocks/>
            <a:stCxn id="3" idx="2"/>
            <a:endCxn id="154" idx="1"/>
          </p:cNvCxnSpPr>
          <p:nvPr/>
        </p:nvCxnSpPr>
        <p:spPr>
          <a:xfrm rot="16200000" flipH="1">
            <a:off x="2400113" y="5909055"/>
            <a:ext cx="311733" cy="2717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Conector recto de flecha 159">
            <a:extLst>
              <a:ext uri="{FF2B5EF4-FFF2-40B4-BE49-F238E27FC236}">
                <a16:creationId xmlns:a16="http://schemas.microsoft.com/office/drawing/2014/main" id="{52467ED1-40E4-4EA5-AC14-6B4CD01B5A3F}"/>
              </a:ext>
            </a:extLst>
          </p:cNvPr>
          <p:cNvCxnSpPr>
            <a:cxnSpLocks/>
            <a:stCxn id="154" idx="3"/>
          </p:cNvCxnSpPr>
          <p:nvPr/>
        </p:nvCxnSpPr>
        <p:spPr>
          <a:xfrm flipV="1">
            <a:off x="4020241" y="6200771"/>
            <a:ext cx="3898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3" name="CuadroTexto 162">
            <a:extLst>
              <a:ext uri="{FF2B5EF4-FFF2-40B4-BE49-F238E27FC236}">
                <a16:creationId xmlns:a16="http://schemas.microsoft.com/office/drawing/2014/main" id="{B64976FC-50FE-4087-A24E-5E0E660E724B}"/>
              </a:ext>
            </a:extLst>
          </p:cNvPr>
          <p:cNvSpPr txBox="1"/>
          <p:nvPr/>
        </p:nvSpPr>
        <p:spPr>
          <a:xfrm>
            <a:off x="7476973" y="6045842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|87 – 56| = </a:t>
            </a:r>
            <a:r>
              <a:rPr lang="en-GB" b="1" dirty="0"/>
              <a:t>31</a:t>
            </a:r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id="{916EF494-370A-4F90-A341-ABB154989BE1}"/>
              </a:ext>
            </a:extLst>
          </p:cNvPr>
          <p:cNvSpPr txBox="1"/>
          <p:nvPr/>
        </p:nvSpPr>
        <p:spPr>
          <a:xfrm>
            <a:off x="9927054" y="6045842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|87 – 58| = </a:t>
            </a:r>
            <a:r>
              <a:rPr lang="en-GB" b="1" dirty="0"/>
              <a:t>29</a:t>
            </a:r>
          </a:p>
        </p:txBody>
      </p:sp>
      <p:sp>
        <p:nvSpPr>
          <p:cNvPr id="169" name="Elipse 168">
            <a:extLst>
              <a:ext uri="{FF2B5EF4-FFF2-40B4-BE49-F238E27FC236}">
                <a16:creationId xmlns:a16="http://schemas.microsoft.com/office/drawing/2014/main" id="{C6342CDE-DEAF-462C-A319-0ACD8B48D4A9}"/>
              </a:ext>
            </a:extLst>
          </p:cNvPr>
          <p:cNvSpPr/>
          <p:nvPr/>
        </p:nvSpPr>
        <p:spPr>
          <a:xfrm>
            <a:off x="1800979" y="243276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Elipse 170">
            <a:extLst>
              <a:ext uri="{FF2B5EF4-FFF2-40B4-BE49-F238E27FC236}">
                <a16:creationId xmlns:a16="http://schemas.microsoft.com/office/drawing/2014/main" id="{F015B68A-71CF-4A2D-81B6-70897FBF215B}"/>
              </a:ext>
            </a:extLst>
          </p:cNvPr>
          <p:cNvSpPr/>
          <p:nvPr/>
        </p:nvSpPr>
        <p:spPr>
          <a:xfrm>
            <a:off x="3227654" y="249635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Elipse 172">
            <a:extLst>
              <a:ext uri="{FF2B5EF4-FFF2-40B4-BE49-F238E27FC236}">
                <a16:creationId xmlns:a16="http://schemas.microsoft.com/office/drawing/2014/main" id="{4116DECF-1B8D-4DE1-9A93-CB09F7547F15}"/>
              </a:ext>
            </a:extLst>
          </p:cNvPr>
          <p:cNvSpPr/>
          <p:nvPr/>
        </p:nvSpPr>
        <p:spPr>
          <a:xfrm>
            <a:off x="3231693" y="189345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2CC010EA-EBE5-4FB5-BF7B-550FF4195A19}"/>
              </a:ext>
            </a:extLst>
          </p:cNvPr>
          <p:cNvSpPr/>
          <p:nvPr/>
        </p:nvSpPr>
        <p:spPr>
          <a:xfrm>
            <a:off x="5227947" y="223037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Elipse 176">
            <a:extLst>
              <a:ext uri="{FF2B5EF4-FFF2-40B4-BE49-F238E27FC236}">
                <a16:creationId xmlns:a16="http://schemas.microsoft.com/office/drawing/2014/main" id="{4EC4274A-F582-45BC-90FD-46649165CCFD}"/>
              </a:ext>
            </a:extLst>
          </p:cNvPr>
          <p:cNvSpPr/>
          <p:nvPr/>
        </p:nvSpPr>
        <p:spPr>
          <a:xfrm>
            <a:off x="7943756" y="326962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Elipse 178">
            <a:extLst>
              <a:ext uri="{FF2B5EF4-FFF2-40B4-BE49-F238E27FC236}">
                <a16:creationId xmlns:a16="http://schemas.microsoft.com/office/drawing/2014/main" id="{38691C56-B10D-4DBA-ABB5-E00A6722406A}"/>
              </a:ext>
            </a:extLst>
          </p:cNvPr>
          <p:cNvSpPr/>
          <p:nvPr/>
        </p:nvSpPr>
        <p:spPr>
          <a:xfrm>
            <a:off x="10364739" y="312023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CuadroTexto 123">
            <a:extLst>
              <a:ext uri="{FF2B5EF4-FFF2-40B4-BE49-F238E27FC236}">
                <a16:creationId xmlns:a16="http://schemas.microsoft.com/office/drawing/2014/main" id="{90C93A4A-E00D-114E-B404-B8D85034A280}"/>
              </a:ext>
            </a:extLst>
          </p:cNvPr>
          <p:cNvSpPr txBox="1"/>
          <p:nvPr/>
        </p:nvSpPr>
        <p:spPr>
          <a:xfrm>
            <a:off x="5099506" y="1283439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1</a:t>
            </a:r>
          </a:p>
        </p:txBody>
      </p:sp>
      <p:sp>
        <p:nvSpPr>
          <p:cNvPr id="146" name="CuadroTexto 123">
            <a:extLst>
              <a:ext uri="{FF2B5EF4-FFF2-40B4-BE49-F238E27FC236}">
                <a16:creationId xmlns:a16="http://schemas.microsoft.com/office/drawing/2014/main" id="{E4A9FEFA-4794-5545-86C4-6B74CB9771A6}"/>
              </a:ext>
            </a:extLst>
          </p:cNvPr>
          <p:cNvSpPr txBox="1"/>
          <p:nvPr/>
        </p:nvSpPr>
        <p:spPr>
          <a:xfrm>
            <a:off x="7598386" y="1277936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2</a:t>
            </a:r>
          </a:p>
        </p:txBody>
      </p:sp>
      <p:sp>
        <p:nvSpPr>
          <p:cNvPr id="149" name="CuadroTexto 123">
            <a:extLst>
              <a:ext uri="{FF2B5EF4-FFF2-40B4-BE49-F238E27FC236}">
                <a16:creationId xmlns:a16="http://schemas.microsoft.com/office/drawing/2014/main" id="{5E0621E9-02B1-B24D-8654-B602037E4C06}"/>
              </a:ext>
            </a:extLst>
          </p:cNvPr>
          <p:cNvSpPr txBox="1"/>
          <p:nvPr/>
        </p:nvSpPr>
        <p:spPr>
          <a:xfrm>
            <a:off x="10143658" y="1292111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3</a:t>
            </a:r>
          </a:p>
        </p:txBody>
      </p:sp>
      <p:sp>
        <p:nvSpPr>
          <p:cNvPr id="150" name="CuadroTexto 5">
            <a:extLst>
              <a:ext uri="{FF2B5EF4-FFF2-40B4-BE49-F238E27FC236}">
                <a16:creationId xmlns:a16="http://schemas.microsoft.com/office/drawing/2014/main" id="{ED0674CB-74A9-6E4B-93BD-5363E5269592}"/>
              </a:ext>
            </a:extLst>
          </p:cNvPr>
          <p:cNvSpPr txBox="1"/>
          <p:nvPr/>
        </p:nvSpPr>
        <p:spPr>
          <a:xfrm>
            <a:off x="4685073" y="4916267"/>
            <a:ext cx="21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Simulated player ship</a:t>
            </a:r>
          </a:p>
        </p:txBody>
      </p:sp>
      <p:sp>
        <p:nvSpPr>
          <p:cNvPr id="152" name="CuadroTexto 5">
            <a:extLst>
              <a:ext uri="{FF2B5EF4-FFF2-40B4-BE49-F238E27FC236}">
                <a16:creationId xmlns:a16="http://schemas.microsoft.com/office/drawing/2014/main" id="{4375B5D9-5941-4F48-8F9E-05007916A15F}"/>
              </a:ext>
            </a:extLst>
          </p:cNvPr>
          <p:cNvSpPr txBox="1"/>
          <p:nvPr/>
        </p:nvSpPr>
        <p:spPr>
          <a:xfrm>
            <a:off x="7117506" y="4916267"/>
            <a:ext cx="21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Simulated player ship</a:t>
            </a:r>
          </a:p>
        </p:txBody>
      </p:sp>
      <p:sp>
        <p:nvSpPr>
          <p:cNvPr id="155" name="CuadroTexto 5">
            <a:extLst>
              <a:ext uri="{FF2B5EF4-FFF2-40B4-BE49-F238E27FC236}">
                <a16:creationId xmlns:a16="http://schemas.microsoft.com/office/drawing/2014/main" id="{91F2D8CA-75C3-6F45-8EF4-FC437922458D}"/>
              </a:ext>
            </a:extLst>
          </p:cNvPr>
          <p:cNvSpPr txBox="1"/>
          <p:nvPr/>
        </p:nvSpPr>
        <p:spPr>
          <a:xfrm>
            <a:off x="9622875" y="4921244"/>
            <a:ext cx="21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Simulated player ship</a:t>
            </a:r>
          </a:p>
        </p:txBody>
      </p:sp>
    </p:spTree>
    <p:extLst>
      <p:ext uri="{BB962C8B-B14F-4D97-AF65-F5344CB8AC3E}">
        <p14:creationId xmlns:p14="http://schemas.microsoft.com/office/powerpoint/2010/main" val="3364845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6A8AF-E874-90AA-B107-50641325D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272703" y="2514315"/>
            <a:ext cx="4405009" cy="1325563"/>
          </a:xfrm>
        </p:spPr>
        <p:txBody>
          <a:bodyPr/>
          <a:lstStyle/>
          <a:p>
            <a:r>
              <a:rPr lang="en-US" dirty="0"/>
              <a:t>Evaluation process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3486BC8-5D5E-0282-08D6-7F1145C97471}"/>
              </a:ext>
            </a:extLst>
          </p:cNvPr>
          <p:cNvSpPr/>
          <p:nvPr/>
        </p:nvSpPr>
        <p:spPr>
          <a:xfrm>
            <a:off x="2733472" y="410387"/>
            <a:ext cx="6021417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Kromaia</a:t>
            </a:r>
            <a:r>
              <a:rPr lang="en-US" sz="1600" dirty="0"/>
              <a:t> Oracle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CC66A8D-F2E0-AF03-68A0-DC2F9B0D0122}"/>
              </a:ext>
            </a:extLst>
          </p:cNvPr>
          <p:cNvSpPr/>
          <p:nvPr/>
        </p:nvSpPr>
        <p:spPr>
          <a:xfrm>
            <a:off x="4043460" y="2857217"/>
            <a:ext cx="1404025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Baseline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ED9C4B3-CD96-A357-BCF3-EC9178F038B7}"/>
              </a:ext>
            </a:extLst>
          </p:cNvPr>
          <p:cNvSpPr/>
          <p:nvPr/>
        </p:nvSpPr>
        <p:spPr>
          <a:xfrm>
            <a:off x="5619341" y="2857217"/>
            <a:ext cx="3135549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Imhotep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DC57869-88A0-9CB7-A5D5-A4A4DD6B2FDC}"/>
              </a:ext>
            </a:extLst>
          </p:cNvPr>
          <p:cNvSpPr/>
          <p:nvPr/>
        </p:nvSpPr>
        <p:spPr>
          <a:xfrm>
            <a:off x="4043459" y="1225997"/>
            <a:ext cx="4711431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Software models of VG content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9C281F-08CE-0F47-16B2-838141E40824}"/>
              </a:ext>
            </a:extLst>
          </p:cNvPr>
          <p:cNvSpPr/>
          <p:nvPr/>
        </p:nvSpPr>
        <p:spPr>
          <a:xfrm>
            <a:off x="5619340" y="3634991"/>
            <a:ext cx="1459148" cy="546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B37EDAC-6428-E462-C384-22DEDC2B9420}"/>
              </a:ext>
            </a:extLst>
          </p:cNvPr>
          <p:cNvSpPr/>
          <p:nvPr/>
        </p:nvSpPr>
        <p:spPr>
          <a:xfrm>
            <a:off x="7295742" y="3634991"/>
            <a:ext cx="1459148" cy="546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Simulation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63CED8E-0817-21E0-39E8-2D719AF6B4D6}"/>
              </a:ext>
            </a:extLst>
          </p:cNvPr>
          <p:cNvSpPr/>
          <p:nvPr/>
        </p:nvSpPr>
        <p:spPr>
          <a:xfrm>
            <a:off x="4784382" y="2041607"/>
            <a:ext cx="3229584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 Cases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FF465CA-BD70-E547-4641-00BFCEB3611D}"/>
              </a:ext>
            </a:extLst>
          </p:cNvPr>
          <p:cNvSpPr/>
          <p:nvPr/>
        </p:nvSpPr>
        <p:spPr>
          <a:xfrm>
            <a:off x="2733470" y="2041606"/>
            <a:ext cx="1070043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Oracle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BDCB094-A20B-AFCE-A813-16F6FB02387F}"/>
              </a:ext>
            </a:extLst>
          </p:cNvPr>
          <p:cNvSpPr/>
          <p:nvPr/>
        </p:nvSpPr>
        <p:spPr>
          <a:xfrm>
            <a:off x="2733468" y="5625579"/>
            <a:ext cx="6021421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Comparison to Oracle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B94EA18-D416-5800-26E6-7A6435701B05}"/>
              </a:ext>
            </a:extLst>
          </p:cNvPr>
          <p:cNvSpPr/>
          <p:nvPr/>
        </p:nvSpPr>
        <p:spPr>
          <a:xfrm>
            <a:off x="2733468" y="6441188"/>
            <a:ext cx="6021421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Results presentation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7534B23-9C67-D603-C18F-DD5FBF06AED5}"/>
              </a:ext>
            </a:extLst>
          </p:cNvPr>
          <p:cNvSpPr/>
          <p:nvPr/>
        </p:nvSpPr>
        <p:spPr>
          <a:xfrm>
            <a:off x="4043459" y="4563992"/>
            <a:ext cx="1404025" cy="611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Ranked models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3F605ED-A8F3-0954-C978-8F5C14382B03}"/>
              </a:ext>
            </a:extLst>
          </p:cNvPr>
          <p:cNvSpPr/>
          <p:nvPr/>
        </p:nvSpPr>
        <p:spPr>
          <a:xfrm>
            <a:off x="5619341" y="4563992"/>
            <a:ext cx="1459147" cy="611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Ranked models</a:t>
            </a:r>
          </a:p>
          <a:p>
            <a:pPr algn="ctr"/>
            <a:r>
              <a:rPr lang="en-US" sz="1600" dirty="0"/>
              <a:t>transplanted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8BE9684-812F-DA3F-512E-71B111FA3ED4}"/>
              </a:ext>
            </a:extLst>
          </p:cNvPr>
          <p:cNvSpPr/>
          <p:nvPr/>
        </p:nvSpPr>
        <p:spPr>
          <a:xfrm>
            <a:off x="7295743" y="4563992"/>
            <a:ext cx="1459148" cy="611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Ranked models</a:t>
            </a:r>
          </a:p>
          <a:p>
            <a:pPr algn="ctr"/>
            <a:r>
              <a:rPr lang="en-US" sz="1600"/>
              <a:t>transplanted</a:t>
            </a:r>
            <a:endParaRPr lang="en-US" sz="1600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1DBAC21-69FD-0A67-114D-AC08DAA09E2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399175" y="766721"/>
            <a:ext cx="0" cy="45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A0E3FE1-954D-32ED-C98A-25B2464A0EE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268492" y="776180"/>
            <a:ext cx="0" cy="126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33AF9B6-E89F-F4D5-A85B-895549E1508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6399174" y="1591790"/>
            <a:ext cx="1" cy="44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81728D8-E112-E663-3E91-053D2331A261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4745472" y="3223010"/>
            <a:ext cx="1" cy="1340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BB65F2E-35E5-ED4F-AC10-B5AF3E517BBF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6348914" y="4181557"/>
            <a:ext cx="1" cy="38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A5D6D732-5566-F078-617B-5C9C57E0ABD5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8025316" y="4181557"/>
            <a:ext cx="1" cy="38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A394D638-4F62-B56A-9D72-104E27B5A3B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8025316" y="3223009"/>
            <a:ext cx="1" cy="41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BB6E697-FFB0-B549-0562-6BEFC71F511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348914" y="3223009"/>
            <a:ext cx="0" cy="41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60076C76-1C4D-F0EA-468E-D504EAB0C27F}"/>
              </a:ext>
            </a:extLst>
          </p:cNvPr>
          <p:cNvCxnSpPr>
            <a:cxnSpLocks/>
          </p:cNvCxnSpPr>
          <p:nvPr/>
        </p:nvCxnSpPr>
        <p:spPr>
          <a:xfrm>
            <a:off x="3265247" y="2407400"/>
            <a:ext cx="0" cy="3218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CD7F8211-DA9F-7AA2-4C64-E7CDEC376D07}"/>
              </a:ext>
            </a:extLst>
          </p:cNvPr>
          <p:cNvCxnSpPr>
            <a:cxnSpLocks/>
          </p:cNvCxnSpPr>
          <p:nvPr/>
        </p:nvCxnSpPr>
        <p:spPr>
          <a:xfrm>
            <a:off x="6348913" y="5175115"/>
            <a:ext cx="0" cy="45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7DE174B2-0065-0A78-8713-72D5C33D000F}"/>
              </a:ext>
            </a:extLst>
          </p:cNvPr>
          <p:cNvCxnSpPr>
            <a:cxnSpLocks/>
          </p:cNvCxnSpPr>
          <p:nvPr/>
        </p:nvCxnSpPr>
        <p:spPr>
          <a:xfrm>
            <a:off x="8025316" y="5175114"/>
            <a:ext cx="0" cy="45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0A0E097B-3288-137F-A3B4-AB2CC626A192}"/>
              </a:ext>
            </a:extLst>
          </p:cNvPr>
          <p:cNvCxnSpPr>
            <a:cxnSpLocks/>
          </p:cNvCxnSpPr>
          <p:nvPr/>
        </p:nvCxnSpPr>
        <p:spPr>
          <a:xfrm>
            <a:off x="4745470" y="5175113"/>
            <a:ext cx="1" cy="45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DD8EA38E-17A6-5099-38E4-A69FE0BA13C4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744179" y="5991372"/>
            <a:ext cx="0" cy="44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3BC1FAA5-85C3-5927-FF5D-ED423BCCB9FB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rot="16200000" flipH="1">
            <a:off x="6568237" y="2238337"/>
            <a:ext cx="449817" cy="7879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: angular 58">
            <a:extLst>
              <a:ext uri="{FF2B5EF4-FFF2-40B4-BE49-F238E27FC236}">
                <a16:creationId xmlns:a16="http://schemas.microsoft.com/office/drawing/2014/main" id="{93722B65-A3A8-ACDF-1225-B524A17B9F1D}"/>
              </a:ext>
            </a:extLst>
          </p:cNvPr>
          <p:cNvCxnSpPr>
            <a:stCxn id="9" idx="2"/>
            <a:endCxn id="4" idx="0"/>
          </p:cNvCxnSpPr>
          <p:nvPr/>
        </p:nvCxnSpPr>
        <p:spPr>
          <a:xfrm rot="5400000">
            <a:off x="5347416" y="1805458"/>
            <a:ext cx="449817" cy="1653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9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83BC-BF93-75A5-9867-9C1C9955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C32D67-F701-29D1-D45D-F14EAE17166F}"/>
              </a:ext>
            </a:extLst>
          </p:cNvPr>
          <p:cNvSpPr/>
          <p:nvPr/>
        </p:nvSpPr>
        <p:spPr>
          <a:xfrm>
            <a:off x="1267487" y="3168713"/>
            <a:ext cx="7577749" cy="2399168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2400" u="sng" dirty="0"/>
              <a:t>Imhotep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3697145-493A-E0A7-085B-CB96BAC7D7AF}"/>
              </a:ext>
            </a:extLst>
          </p:cNvPr>
          <p:cNvSpPr/>
          <p:nvPr/>
        </p:nvSpPr>
        <p:spPr>
          <a:xfrm>
            <a:off x="1877266" y="3391262"/>
            <a:ext cx="1695900" cy="8359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Boundary detection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45B288F-56A9-FFA4-3D07-78E5BF05FC15}"/>
              </a:ext>
            </a:extLst>
          </p:cNvPr>
          <p:cNvSpPr/>
          <p:nvPr/>
        </p:nvSpPr>
        <p:spPr>
          <a:xfrm>
            <a:off x="1877266" y="4495181"/>
            <a:ext cx="1695900" cy="8916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Boundary mapping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5911BD1-BAB0-D312-0DBB-55AAA934B51E}"/>
              </a:ext>
            </a:extLst>
          </p:cNvPr>
          <p:cNvSpPr/>
          <p:nvPr/>
        </p:nvSpPr>
        <p:spPr>
          <a:xfrm>
            <a:off x="4051457" y="3391262"/>
            <a:ext cx="1695900" cy="837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Genetic Operations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4472AA6-A2DE-A4C5-641A-32A944FC41DE}"/>
              </a:ext>
            </a:extLst>
          </p:cNvPr>
          <p:cNvSpPr/>
          <p:nvPr/>
        </p:nvSpPr>
        <p:spPr>
          <a:xfrm>
            <a:off x="4051457" y="4495182"/>
            <a:ext cx="1695900" cy="8916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Initialize Population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31B8A85-7404-E98F-6692-D5F0ADB5A33D}"/>
              </a:ext>
            </a:extLst>
          </p:cNvPr>
          <p:cNvSpPr/>
          <p:nvPr/>
        </p:nvSpPr>
        <p:spPr>
          <a:xfrm>
            <a:off x="6096000" y="3428999"/>
            <a:ext cx="2667755" cy="10336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Objective function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B4FA8AA2-1C73-FEB0-406F-FF1FDB971850}"/>
              </a:ext>
            </a:extLst>
          </p:cNvPr>
          <p:cNvSpPr/>
          <p:nvPr/>
        </p:nvSpPr>
        <p:spPr>
          <a:xfrm>
            <a:off x="7231517" y="4866787"/>
            <a:ext cx="411931" cy="3708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27381B-DFE4-551C-5451-4D4F2F51E32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2725216" y="4227229"/>
            <a:ext cx="0" cy="26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A340A2-0954-0A9E-EB93-7D517E92AAFE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3573166" y="4940996"/>
            <a:ext cx="4782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724132-E793-D817-6A02-F19FB76A547A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899407" y="4228839"/>
            <a:ext cx="0" cy="26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B6DDDC5-8475-454D-1244-3A160279891A}"/>
              </a:ext>
            </a:extLst>
          </p:cNvPr>
          <p:cNvCxnSpPr>
            <a:cxnSpLocks/>
          </p:cNvCxnSpPr>
          <p:nvPr/>
        </p:nvCxnSpPr>
        <p:spPr>
          <a:xfrm>
            <a:off x="5768458" y="3744089"/>
            <a:ext cx="327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55C499-6C34-5F15-B17B-F4D4C12F54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7429878" y="4462630"/>
            <a:ext cx="7605" cy="40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1A8A31-6DF7-A8CC-AD67-72296E7A1A09}"/>
              </a:ext>
            </a:extLst>
          </p:cNvPr>
          <p:cNvCxnSpPr>
            <a:cxnSpLocks/>
            <a:stCxn id="27" idx="2"/>
            <a:endCxn id="8" idx="0"/>
          </p:cNvCxnSpPr>
          <p:nvPr/>
        </p:nvCxnSpPr>
        <p:spPr>
          <a:xfrm flipH="1">
            <a:off x="7437482" y="5237609"/>
            <a:ext cx="1" cy="50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06E187A-9F98-8F74-B630-2979EA5D6D8A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5768457" y="4069448"/>
            <a:ext cx="1463060" cy="982751"/>
          </a:xfrm>
          <a:prstGeom prst="bentConnector3">
            <a:avLst>
              <a:gd name="adj1" fmla="val 871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2E3BC2D-8294-61CD-5766-843A7E0323AE}"/>
              </a:ext>
            </a:extLst>
          </p:cNvPr>
          <p:cNvSpPr/>
          <p:nvPr/>
        </p:nvSpPr>
        <p:spPr>
          <a:xfrm>
            <a:off x="6204601" y="3960913"/>
            <a:ext cx="1180824" cy="370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E91D787-E119-D33E-EE85-BE1D58AD913B}"/>
              </a:ext>
            </a:extLst>
          </p:cNvPr>
          <p:cNvSpPr/>
          <p:nvPr/>
        </p:nvSpPr>
        <p:spPr>
          <a:xfrm>
            <a:off x="7510595" y="3960913"/>
            <a:ext cx="1114154" cy="3706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16D90B-8488-FF91-0F95-D8F9285D74F9}"/>
              </a:ext>
            </a:extLst>
          </p:cNvPr>
          <p:cNvSpPr txBox="1"/>
          <p:nvPr/>
        </p:nvSpPr>
        <p:spPr>
          <a:xfrm>
            <a:off x="7412512" y="4464458"/>
            <a:ext cx="657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stop?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B76BF8-35BA-C2A4-5D3E-7771DE75A4B3}"/>
              </a:ext>
            </a:extLst>
          </p:cNvPr>
          <p:cNvSpPr txBox="1"/>
          <p:nvPr/>
        </p:nvSpPr>
        <p:spPr>
          <a:xfrm>
            <a:off x="7429877" y="5228079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5ABF99-2047-2E1D-5374-C36E074006A3}"/>
              </a:ext>
            </a:extLst>
          </p:cNvPr>
          <p:cNvSpPr txBox="1"/>
          <p:nvPr/>
        </p:nvSpPr>
        <p:spPr>
          <a:xfrm>
            <a:off x="6420513" y="4711820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  <a:endParaRPr lang="en-US" sz="3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6D7CB-D87F-324C-0FB9-8EF4397FA43B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725216" y="2886532"/>
            <a:ext cx="0" cy="50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9CAC709C-E542-6F6A-F0F1-A0918DF6A238}"/>
              </a:ext>
            </a:extLst>
          </p:cNvPr>
          <p:cNvSpPr txBox="1"/>
          <p:nvPr/>
        </p:nvSpPr>
        <p:spPr>
          <a:xfrm>
            <a:off x="4347001" y="1994903"/>
            <a:ext cx="1973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dk1"/>
                </a:solidFill>
              </a:rPr>
              <a:t>Imhotep input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C7015ED-595F-6CFD-D1BE-9B9ED2FCF4B2}"/>
              </a:ext>
            </a:extLst>
          </p:cNvPr>
          <p:cNvSpPr txBox="1"/>
          <p:nvPr/>
        </p:nvSpPr>
        <p:spPr>
          <a:xfrm>
            <a:off x="4453596" y="5996857"/>
            <a:ext cx="2167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dk1"/>
                </a:solidFill>
              </a:rPr>
              <a:t>Imhotep output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F1064B6-4FB1-DA0B-6CC6-4F89F0446842}"/>
              </a:ext>
            </a:extLst>
          </p:cNvPr>
          <p:cNvSpPr/>
          <p:nvPr/>
        </p:nvSpPr>
        <p:spPr>
          <a:xfrm>
            <a:off x="1308435" y="1994903"/>
            <a:ext cx="1294793" cy="862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Donor</a:t>
            </a:r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28AB6A3-1D9F-8348-11B6-279BE3EB5DB7}"/>
              </a:ext>
            </a:extLst>
          </p:cNvPr>
          <p:cNvSpPr/>
          <p:nvPr/>
        </p:nvSpPr>
        <p:spPr>
          <a:xfrm>
            <a:off x="2827718" y="1994903"/>
            <a:ext cx="1294793" cy="862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</a:t>
            </a:r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F20B1CC-E64B-3DFD-7517-DF8DD9622ADE}"/>
              </a:ext>
            </a:extLst>
          </p:cNvPr>
          <p:cNvSpPr/>
          <p:nvPr/>
        </p:nvSpPr>
        <p:spPr>
          <a:xfrm>
            <a:off x="1466944" y="2445959"/>
            <a:ext cx="977774" cy="315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Organ</a:t>
            </a:r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460EB9-F1F4-6E54-BA44-ED3F84196F81}"/>
              </a:ext>
            </a:extLst>
          </p:cNvPr>
          <p:cNvSpPr/>
          <p:nvPr/>
        </p:nvSpPr>
        <p:spPr>
          <a:xfrm>
            <a:off x="6884842" y="5741068"/>
            <a:ext cx="1105279" cy="717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2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41AE-8731-C925-4FF6-6B717449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of metamodel + concrete syntax</a:t>
            </a:r>
          </a:p>
        </p:txBody>
      </p:sp>
      <p:sp>
        <p:nvSpPr>
          <p:cNvPr id="3" name="Rectángulo 9">
            <a:extLst>
              <a:ext uri="{FF2B5EF4-FFF2-40B4-BE49-F238E27FC236}">
                <a16:creationId xmlns:a16="http://schemas.microsoft.com/office/drawing/2014/main" id="{218F5415-7B87-6B27-9190-A643D3B1A352}"/>
              </a:ext>
            </a:extLst>
          </p:cNvPr>
          <p:cNvSpPr/>
          <p:nvPr/>
        </p:nvSpPr>
        <p:spPr>
          <a:xfrm>
            <a:off x="3486525" y="2048736"/>
            <a:ext cx="1112364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Hull</a:t>
            </a:r>
          </a:p>
        </p:txBody>
      </p:sp>
      <p:sp>
        <p:nvSpPr>
          <p:cNvPr id="4" name="Rectángulo 10">
            <a:extLst>
              <a:ext uri="{FF2B5EF4-FFF2-40B4-BE49-F238E27FC236}">
                <a16:creationId xmlns:a16="http://schemas.microsoft.com/office/drawing/2014/main" id="{E8FA7235-404E-85FB-3DA8-5051930699A9}"/>
              </a:ext>
            </a:extLst>
          </p:cNvPr>
          <p:cNvSpPr/>
          <p:nvPr/>
        </p:nvSpPr>
        <p:spPr>
          <a:xfrm>
            <a:off x="7242303" y="3514340"/>
            <a:ext cx="1046376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Link</a:t>
            </a:r>
          </a:p>
        </p:txBody>
      </p:sp>
      <p:sp>
        <p:nvSpPr>
          <p:cNvPr id="5" name="Rectángulo 2">
            <a:extLst>
              <a:ext uri="{FF2B5EF4-FFF2-40B4-BE49-F238E27FC236}">
                <a16:creationId xmlns:a16="http://schemas.microsoft.com/office/drawing/2014/main" id="{DBBBE5CC-384B-831A-464E-FDBA61E0143F}"/>
              </a:ext>
            </a:extLst>
          </p:cNvPr>
          <p:cNvSpPr/>
          <p:nvPr/>
        </p:nvSpPr>
        <p:spPr>
          <a:xfrm>
            <a:off x="5234366" y="2048735"/>
            <a:ext cx="1046376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Weapon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03355615-BAED-6499-7391-F25EBEB9A3A9}"/>
              </a:ext>
            </a:extLst>
          </p:cNvPr>
          <p:cNvSpPr/>
          <p:nvPr/>
        </p:nvSpPr>
        <p:spPr>
          <a:xfrm>
            <a:off x="6848422" y="2052696"/>
            <a:ext cx="1346464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Weak Point</a:t>
            </a:r>
          </a:p>
        </p:txBody>
      </p:sp>
      <p:cxnSp>
        <p:nvCxnSpPr>
          <p:cNvPr id="7" name="Conector recto de flecha 28">
            <a:extLst>
              <a:ext uri="{FF2B5EF4-FFF2-40B4-BE49-F238E27FC236}">
                <a16:creationId xmlns:a16="http://schemas.microsoft.com/office/drawing/2014/main" id="{CC212BC4-0A10-4060-8A5B-7D72A4E31CE3}"/>
              </a:ext>
            </a:extLst>
          </p:cNvPr>
          <p:cNvCxnSpPr>
            <a:cxnSpLocks/>
          </p:cNvCxnSpPr>
          <p:nvPr/>
        </p:nvCxnSpPr>
        <p:spPr>
          <a:xfrm flipH="1">
            <a:off x="6175504" y="3679450"/>
            <a:ext cx="106679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30">
            <a:extLst>
              <a:ext uri="{FF2B5EF4-FFF2-40B4-BE49-F238E27FC236}">
                <a16:creationId xmlns:a16="http://schemas.microsoft.com/office/drawing/2014/main" id="{0A88874D-18C7-C245-E596-600D2D7F9FF0}"/>
              </a:ext>
            </a:extLst>
          </p:cNvPr>
          <p:cNvCxnSpPr>
            <a:cxnSpLocks/>
          </p:cNvCxnSpPr>
          <p:nvPr/>
        </p:nvCxnSpPr>
        <p:spPr>
          <a:xfrm flipH="1">
            <a:off x="6183162" y="3841772"/>
            <a:ext cx="106679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20EED9F0-9921-3D58-61BE-9120113A1BF4}"/>
              </a:ext>
            </a:extLst>
          </p:cNvPr>
          <p:cNvSpPr/>
          <p:nvPr/>
        </p:nvSpPr>
        <p:spPr>
          <a:xfrm>
            <a:off x="5136786" y="3506337"/>
            <a:ext cx="1046376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Linkable</a:t>
            </a:r>
          </a:p>
        </p:txBody>
      </p:sp>
      <p:cxnSp>
        <p:nvCxnSpPr>
          <p:cNvPr id="10" name="Conector recto de flecha 29">
            <a:extLst>
              <a:ext uri="{FF2B5EF4-FFF2-40B4-BE49-F238E27FC236}">
                <a16:creationId xmlns:a16="http://schemas.microsoft.com/office/drawing/2014/main" id="{87FD83DE-1267-A699-344A-1D5EAB34DA2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042707" y="2497933"/>
            <a:ext cx="1250182" cy="979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iángulo rectángulo 34">
            <a:extLst>
              <a:ext uri="{FF2B5EF4-FFF2-40B4-BE49-F238E27FC236}">
                <a16:creationId xmlns:a16="http://schemas.microsoft.com/office/drawing/2014/main" id="{3A98F624-19A7-54A1-2460-94F8E2C5DAC4}"/>
              </a:ext>
            </a:extLst>
          </p:cNvPr>
          <p:cNvSpPr/>
          <p:nvPr/>
        </p:nvSpPr>
        <p:spPr>
          <a:xfrm rot="16200000">
            <a:off x="5162966" y="3349929"/>
            <a:ext cx="140751" cy="159573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Conector recto de flecha 65">
            <a:extLst>
              <a:ext uri="{FF2B5EF4-FFF2-40B4-BE49-F238E27FC236}">
                <a16:creationId xmlns:a16="http://schemas.microsoft.com/office/drawing/2014/main" id="{4D0BA3C4-D2E6-5074-7721-E811A92F570A}"/>
              </a:ext>
            </a:extLst>
          </p:cNvPr>
          <p:cNvCxnSpPr>
            <a:cxnSpLocks/>
            <a:stCxn id="5" idx="2"/>
            <a:endCxn id="13" idx="5"/>
          </p:cNvCxnSpPr>
          <p:nvPr/>
        </p:nvCxnSpPr>
        <p:spPr>
          <a:xfrm>
            <a:off x="5757554" y="2497932"/>
            <a:ext cx="0" cy="90959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iángulo rectángulo 66">
            <a:extLst>
              <a:ext uri="{FF2B5EF4-FFF2-40B4-BE49-F238E27FC236}">
                <a16:creationId xmlns:a16="http://schemas.microsoft.com/office/drawing/2014/main" id="{7C53F449-9947-0DB3-24F7-361BEA9B7A71}"/>
              </a:ext>
            </a:extLst>
          </p:cNvPr>
          <p:cNvSpPr/>
          <p:nvPr/>
        </p:nvSpPr>
        <p:spPr>
          <a:xfrm rot="18833672">
            <a:off x="5687178" y="3327740"/>
            <a:ext cx="140751" cy="159573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ector recto de flecha 42">
            <a:extLst>
              <a:ext uri="{FF2B5EF4-FFF2-40B4-BE49-F238E27FC236}">
                <a16:creationId xmlns:a16="http://schemas.microsoft.com/office/drawing/2014/main" id="{EA6D2C09-26C3-DDA2-25C4-9CAA42FBA925}"/>
              </a:ext>
            </a:extLst>
          </p:cNvPr>
          <p:cNvCxnSpPr>
            <a:cxnSpLocks/>
            <a:stCxn id="6" idx="2"/>
            <a:endCxn id="15" idx="5"/>
          </p:cNvCxnSpPr>
          <p:nvPr/>
        </p:nvCxnSpPr>
        <p:spPr>
          <a:xfrm flipH="1">
            <a:off x="6089718" y="2501893"/>
            <a:ext cx="1431936" cy="92177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iángulo rectángulo 44">
            <a:extLst>
              <a:ext uri="{FF2B5EF4-FFF2-40B4-BE49-F238E27FC236}">
                <a16:creationId xmlns:a16="http://schemas.microsoft.com/office/drawing/2014/main" id="{0FDB5E7F-4245-AC27-2658-E65D1083C1D6}"/>
              </a:ext>
            </a:extLst>
          </p:cNvPr>
          <p:cNvSpPr/>
          <p:nvPr/>
        </p:nvSpPr>
        <p:spPr>
          <a:xfrm rot="21585393">
            <a:off x="6019342" y="3343876"/>
            <a:ext cx="140751" cy="159573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Conector recto de flecha 102">
            <a:extLst>
              <a:ext uri="{FF2B5EF4-FFF2-40B4-BE49-F238E27FC236}">
                <a16:creationId xmlns:a16="http://schemas.microsoft.com/office/drawing/2014/main" id="{66297908-6E7B-6ED7-80A5-5B6618EEF7FE}"/>
              </a:ext>
            </a:extLst>
          </p:cNvPr>
          <p:cNvCxnSpPr>
            <a:cxnSpLocks/>
          </p:cNvCxnSpPr>
          <p:nvPr/>
        </p:nvCxnSpPr>
        <p:spPr>
          <a:xfrm>
            <a:off x="4677525" y="46685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uadroTexto 103">
            <a:extLst>
              <a:ext uri="{FF2B5EF4-FFF2-40B4-BE49-F238E27FC236}">
                <a16:creationId xmlns:a16="http://schemas.microsoft.com/office/drawing/2014/main" id="{D04B6B88-2A0D-9B4F-0AC8-47C70A5DD6E9}"/>
              </a:ext>
            </a:extLst>
          </p:cNvPr>
          <p:cNvSpPr txBox="1"/>
          <p:nvPr/>
        </p:nvSpPr>
        <p:spPr>
          <a:xfrm>
            <a:off x="3895229" y="45146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32" name="CuadroTexto 104">
            <a:extLst>
              <a:ext uri="{FF2B5EF4-FFF2-40B4-BE49-F238E27FC236}">
                <a16:creationId xmlns:a16="http://schemas.microsoft.com/office/drawing/2014/main" id="{DCBE2E57-1CDF-E993-471A-AF722AF26AD7}"/>
              </a:ext>
            </a:extLst>
          </p:cNvPr>
          <p:cNvSpPr txBox="1"/>
          <p:nvPr/>
        </p:nvSpPr>
        <p:spPr>
          <a:xfrm>
            <a:off x="6099565" y="4519759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33" name="CuadroTexto 105">
            <a:extLst>
              <a:ext uri="{FF2B5EF4-FFF2-40B4-BE49-F238E27FC236}">
                <a16:creationId xmlns:a16="http://schemas.microsoft.com/office/drawing/2014/main" id="{943DA583-9085-7CF4-0AE3-940774851554}"/>
              </a:ext>
            </a:extLst>
          </p:cNvPr>
          <p:cNvSpPr txBox="1"/>
          <p:nvPr/>
        </p:nvSpPr>
        <p:spPr>
          <a:xfrm>
            <a:off x="5188895" y="45097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34" name="CuadroTexto 106">
            <a:extLst>
              <a:ext uri="{FF2B5EF4-FFF2-40B4-BE49-F238E27FC236}">
                <a16:creationId xmlns:a16="http://schemas.microsoft.com/office/drawing/2014/main" id="{2C75ACA7-8B17-F25B-9179-A00B561577A9}"/>
              </a:ext>
            </a:extLst>
          </p:cNvPr>
          <p:cNvSpPr txBox="1"/>
          <p:nvPr/>
        </p:nvSpPr>
        <p:spPr>
          <a:xfrm>
            <a:off x="7295175" y="4522909"/>
            <a:ext cx="1037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35" name="Rectángulo 107">
            <a:extLst>
              <a:ext uri="{FF2B5EF4-FFF2-40B4-BE49-F238E27FC236}">
                <a16:creationId xmlns:a16="http://schemas.microsoft.com/office/drawing/2014/main" id="{575F57DD-462F-5DBD-FEC3-A2CAE91FAA97}"/>
              </a:ext>
            </a:extLst>
          </p:cNvPr>
          <p:cNvSpPr/>
          <p:nvPr/>
        </p:nvSpPr>
        <p:spPr>
          <a:xfrm>
            <a:off x="3486525" y="4424925"/>
            <a:ext cx="4802154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Conector recto 108">
            <a:extLst>
              <a:ext uri="{FF2B5EF4-FFF2-40B4-BE49-F238E27FC236}">
                <a16:creationId xmlns:a16="http://schemas.microsoft.com/office/drawing/2014/main" id="{784A229B-4E4C-AB79-8321-E45E7C93B41D}"/>
              </a:ext>
            </a:extLst>
          </p:cNvPr>
          <p:cNvCxnSpPr>
            <a:cxnSpLocks/>
          </p:cNvCxnSpPr>
          <p:nvPr/>
        </p:nvCxnSpPr>
        <p:spPr>
          <a:xfrm>
            <a:off x="4484757" y="44249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ángulo: esquinas redondeadas 109">
            <a:extLst>
              <a:ext uri="{FF2B5EF4-FFF2-40B4-BE49-F238E27FC236}">
                <a16:creationId xmlns:a16="http://schemas.microsoft.com/office/drawing/2014/main" id="{F5D05A37-D69E-9CCF-3A42-295D6D7FA530}"/>
              </a:ext>
            </a:extLst>
          </p:cNvPr>
          <p:cNvSpPr/>
          <p:nvPr/>
        </p:nvSpPr>
        <p:spPr>
          <a:xfrm>
            <a:off x="3602159" y="45779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riángulo isósceles 110">
            <a:extLst>
              <a:ext uri="{FF2B5EF4-FFF2-40B4-BE49-F238E27FC236}">
                <a16:creationId xmlns:a16="http://schemas.microsoft.com/office/drawing/2014/main" id="{27B26F99-E3DE-CA84-3B96-FB45B89B8336}"/>
              </a:ext>
            </a:extLst>
          </p:cNvPr>
          <p:cNvSpPr/>
          <p:nvPr/>
        </p:nvSpPr>
        <p:spPr>
          <a:xfrm>
            <a:off x="5928474" y="45570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Conector recto 111">
            <a:extLst>
              <a:ext uri="{FF2B5EF4-FFF2-40B4-BE49-F238E27FC236}">
                <a16:creationId xmlns:a16="http://schemas.microsoft.com/office/drawing/2014/main" id="{362C63B4-F2F1-A316-D828-F43213CCC024}"/>
              </a:ext>
            </a:extLst>
          </p:cNvPr>
          <p:cNvCxnSpPr>
            <a:cxnSpLocks/>
          </p:cNvCxnSpPr>
          <p:nvPr/>
        </p:nvCxnSpPr>
        <p:spPr>
          <a:xfrm>
            <a:off x="5768374" y="44264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112">
            <a:extLst>
              <a:ext uri="{FF2B5EF4-FFF2-40B4-BE49-F238E27FC236}">
                <a16:creationId xmlns:a16="http://schemas.microsoft.com/office/drawing/2014/main" id="{1FD03A01-014D-9318-2952-14B7743AEBFC}"/>
              </a:ext>
            </a:extLst>
          </p:cNvPr>
          <p:cNvCxnSpPr>
            <a:cxnSpLocks/>
          </p:cNvCxnSpPr>
          <p:nvPr/>
        </p:nvCxnSpPr>
        <p:spPr>
          <a:xfrm>
            <a:off x="6918919" y="4424622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uadroTexto 27">
            <a:extLst>
              <a:ext uri="{FF2B5EF4-FFF2-40B4-BE49-F238E27FC236}">
                <a16:creationId xmlns:a16="http://schemas.microsoft.com/office/drawing/2014/main" id="{4229C2E5-FCAC-4A3B-AFB2-25D3E53038D5}"/>
              </a:ext>
            </a:extLst>
          </p:cNvPr>
          <p:cNvSpPr txBox="1"/>
          <p:nvPr/>
        </p:nvSpPr>
        <p:spPr>
          <a:xfrm>
            <a:off x="4572929" y="4105897"/>
            <a:ext cx="2359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Concrete syntax of the model</a:t>
            </a:r>
            <a:endParaRPr lang="en-GB" sz="1400" b="1" u="sng" dirty="0"/>
          </a:p>
        </p:txBody>
      </p:sp>
      <p:sp>
        <p:nvSpPr>
          <p:cNvPr id="43" name="Elipse 119">
            <a:extLst>
              <a:ext uri="{FF2B5EF4-FFF2-40B4-BE49-F238E27FC236}">
                <a16:creationId xmlns:a16="http://schemas.microsoft.com/office/drawing/2014/main" id="{62E0F419-6EE4-BBAB-305F-8D74983140DA}"/>
              </a:ext>
            </a:extLst>
          </p:cNvPr>
          <p:cNvSpPr/>
          <p:nvPr/>
        </p:nvSpPr>
        <p:spPr>
          <a:xfrm>
            <a:off x="7005731" y="4498504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Elipse 120">
            <a:extLst>
              <a:ext uri="{FF2B5EF4-FFF2-40B4-BE49-F238E27FC236}">
                <a16:creationId xmlns:a16="http://schemas.microsoft.com/office/drawing/2014/main" id="{976745F7-A267-A714-2226-2AA79B8AE603}"/>
              </a:ext>
            </a:extLst>
          </p:cNvPr>
          <p:cNvSpPr/>
          <p:nvPr/>
        </p:nvSpPr>
        <p:spPr>
          <a:xfrm>
            <a:off x="7073414" y="4575765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Elipse 121">
            <a:extLst>
              <a:ext uri="{FF2B5EF4-FFF2-40B4-BE49-F238E27FC236}">
                <a16:creationId xmlns:a16="http://schemas.microsoft.com/office/drawing/2014/main" id="{E76D5FCC-1437-A6C2-86DD-52C6B2402C57}"/>
              </a:ext>
            </a:extLst>
          </p:cNvPr>
          <p:cNvSpPr/>
          <p:nvPr/>
        </p:nvSpPr>
        <p:spPr>
          <a:xfrm>
            <a:off x="7130386" y="4628593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CuadroTexto 27">
            <a:extLst>
              <a:ext uri="{FF2B5EF4-FFF2-40B4-BE49-F238E27FC236}">
                <a16:creationId xmlns:a16="http://schemas.microsoft.com/office/drawing/2014/main" id="{01CC5C6D-DBC1-9A03-516A-BECB089BFF76}"/>
              </a:ext>
            </a:extLst>
          </p:cNvPr>
          <p:cNvSpPr txBox="1"/>
          <p:nvPr/>
        </p:nvSpPr>
        <p:spPr>
          <a:xfrm>
            <a:off x="4588563" y="1634486"/>
            <a:ext cx="2309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Metamodel</a:t>
            </a:r>
            <a:endParaRPr lang="en-GB" sz="1400" b="1" u="sng" dirty="0"/>
          </a:p>
        </p:txBody>
      </p:sp>
      <p:sp>
        <p:nvSpPr>
          <p:cNvPr id="16" name="CuadroTexto 103">
            <a:extLst>
              <a:ext uri="{FF2B5EF4-FFF2-40B4-BE49-F238E27FC236}">
                <a16:creationId xmlns:a16="http://schemas.microsoft.com/office/drawing/2014/main" id="{0C816844-29E6-E2FC-EB37-130C50110903}"/>
              </a:ext>
            </a:extLst>
          </p:cNvPr>
          <p:cNvSpPr txBox="1"/>
          <p:nvPr/>
        </p:nvSpPr>
        <p:spPr>
          <a:xfrm>
            <a:off x="6358079" y="3380010"/>
            <a:ext cx="715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Source</a:t>
            </a:r>
            <a:endParaRPr lang="en-GB" dirty="0"/>
          </a:p>
        </p:txBody>
      </p:sp>
      <p:sp>
        <p:nvSpPr>
          <p:cNvPr id="17" name="CuadroTexto 103">
            <a:extLst>
              <a:ext uri="{FF2B5EF4-FFF2-40B4-BE49-F238E27FC236}">
                <a16:creationId xmlns:a16="http://schemas.microsoft.com/office/drawing/2014/main" id="{7667EE56-B9E5-B65D-999F-5A37510D78DA}"/>
              </a:ext>
            </a:extLst>
          </p:cNvPr>
          <p:cNvSpPr txBox="1"/>
          <p:nvPr/>
        </p:nvSpPr>
        <p:spPr>
          <a:xfrm>
            <a:off x="6361448" y="3774285"/>
            <a:ext cx="715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Target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357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ráfico 56" descr="Usuario">
            <a:extLst>
              <a:ext uri="{FF2B5EF4-FFF2-40B4-BE49-F238E27FC236}">
                <a16:creationId xmlns:a16="http://schemas.microsoft.com/office/drawing/2014/main" id="{958C78CD-A34F-4B57-851B-DF29B3F23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41509"/>
            <a:ext cx="914400" cy="914400"/>
          </a:xfrm>
          <a:prstGeom prst="rect">
            <a:avLst/>
          </a:prstGeom>
        </p:spPr>
      </p:pic>
      <p:sp>
        <p:nvSpPr>
          <p:cNvPr id="99" name="CuadroTexto 98">
            <a:extLst>
              <a:ext uri="{FF2B5EF4-FFF2-40B4-BE49-F238E27FC236}">
                <a16:creationId xmlns:a16="http://schemas.microsoft.com/office/drawing/2014/main" id="{D08A263A-D60D-4FB1-98A2-38CF38690365}"/>
              </a:ext>
            </a:extLst>
          </p:cNvPr>
          <p:cNvSpPr txBox="1"/>
          <p:nvPr/>
        </p:nvSpPr>
        <p:spPr>
          <a:xfrm>
            <a:off x="611922" y="338856"/>
            <a:ext cx="33900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Transplantation Input </a:t>
            </a:r>
          </a:p>
          <a:p>
            <a:r>
              <a:rPr lang="en-GB" sz="2800" dirty="0"/>
              <a:t>(Manual)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1B515226-ABF3-4553-8E4B-FB9D9E2027DC}"/>
              </a:ext>
            </a:extLst>
          </p:cNvPr>
          <p:cNvSpPr txBox="1"/>
          <p:nvPr/>
        </p:nvSpPr>
        <p:spPr>
          <a:xfrm>
            <a:off x="2717362" y="1377108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Donor</a:t>
            </a:r>
            <a:endParaRPr lang="en-GB" b="1" dirty="0"/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F0DC083B-21A2-43FA-A899-23FEC795C32D}"/>
              </a:ext>
            </a:extLst>
          </p:cNvPr>
          <p:cNvSpPr txBox="1"/>
          <p:nvPr/>
        </p:nvSpPr>
        <p:spPr>
          <a:xfrm>
            <a:off x="8994590" y="1383139"/>
            <a:ext cx="672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Host</a:t>
            </a:r>
            <a:endParaRPr lang="en-GB" b="1" dirty="0"/>
          </a:p>
        </p:txBody>
      </p: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644185D4-6054-499D-9947-6ADF5A942EA7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77E38200-80B2-483E-B297-88C7DA9EE5ED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0C7CBA0B-A354-4DE5-99DA-55E9E467564E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9CB9370D-A9FB-4CA2-BE49-5D4EB6F4C124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06CA33F1-1EE1-4805-9D7B-AB3670F61FC9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50FC2408-C75A-4EFF-A435-F8B04EFC98CB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81A57C29-1BF3-4140-AB10-4AACE85B7635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E568AA57-67E4-4698-BDBE-53479112B366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Triángulo isósceles 110">
            <a:extLst>
              <a:ext uri="{FF2B5EF4-FFF2-40B4-BE49-F238E27FC236}">
                <a16:creationId xmlns:a16="http://schemas.microsoft.com/office/drawing/2014/main" id="{4DDA9C6B-1AD2-410F-A18A-09DE4918049F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997B26EE-E8D5-414F-A385-F95159508E58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F6D94FB1-F4CF-478B-A613-58924EAFF469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6F0D38E5-F3E7-4992-98A8-FFBB494E1516}"/>
              </a:ext>
            </a:extLst>
          </p:cNvPr>
          <p:cNvCxnSpPr>
            <a:cxnSpLocks/>
          </p:cNvCxnSpPr>
          <p:nvPr/>
        </p:nvCxnSpPr>
        <p:spPr>
          <a:xfrm>
            <a:off x="5081041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D2935257-BFB6-4D1A-8EDE-F6EA62972032}"/>
              </a:ext>
            </a:extLst>
          </p:cNvPr>
          <p:cNvSpPr/>
          <p:nvPr/>
        </p:nvSpPr>
        <p:spPr>
          <a:xfrm>
            <a:off x="8830568" y="3230814"/>
            <a:ext cx="895126" cy="725584"/>
          </a:xfrm>
          <a:prstGeom prst="roundRect">
            <a:avLst>
              <a:gd name="adj" fmla="val 281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6EAFAD49-2AFB-4391-8743-5A682BDB953F}"/>
              </a:ext>
            </a:extLst>
          </p:cNvPr>
          <p:cNvSpPr/>
          <p:nvPr/>
        </p:nvSpPr>
        <p:spPr>
          <a:xfrm>
            <a:off x="10706997" y="3405641"/>
            <a:ext cx="511911" cy="373276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35CE754D-8094-40D5-B173-8EFAC9D060A1}"/>
              </a:ext>
            </a:extLst>
          </p:cNvPr>
          <p:cNvSpPr/>
          <p:nvPr/>
        </p:nvSpPr>
        <p:spPr>
          <a:xfrm>
            <a:off x="9022175" y="2342114"/>
            <a:ext cx="511911" cy="369332"/>
          </a:xfrm>
          <a:prstGeom prst="roundRect">
            <a:avLst>
              <a:gd name="adj" fmla="val 279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E5BB9FF4-FE7C-44F7-9017-0C8DC77C4785}"/>
              </a:ext>
            </a:extLst>
          </p:cNvPr>
          <p:cNvSpPr/>
          <p:nvPr/>
        </p:nvSpPr>
        <p:spPr>
          <a:xfrm>
            <a:off x="7345754" y="3405641"/>
            <a:ext cx="511911" cy="381092"/>
          </a:xfrm>
          <a:prstGeom prst="roundRect">
            <a:avLst>
              <a:gd name="adj" fmla="val 257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71F1B31E-634D-4431-A18D-798A6638B9DF}"/>
              </a:ext>
            </a:extLst>
          </p:cNvPr>
          <p:cNvCxnSpPr>
            <a:cxnSpLocks/>
            <a:stCxn id="58" idx="1"/>
            <a:endCxn id="61" idx="3"/>
          </p:cNvCxnSpPr>
          <p:nvPr/>
        </p:nvCxnSpPr>
        <p:spPr>
          <a:xfrm flipH="1">
            <a:off x="7857665" y="3593606"/>
            <a:ext cx="972903" cy="258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riángulo isósceles 62">
            <a:extLst>
              <a:ext uri="{FF2B5EF4-FFF2-40B4-BE49-F238E27FC236}">
                <a16:creationId xmlns:a16="http://schemas.microsoft.com/office/drawing/2014/main" id="{D555800E-77E6-4E23-8743-83FC7FE89237}"/>
              </a:ext>
            </a:extLst>
          </p:cNvPr>
          <p:cNvSpPr/>
          <p:nvPr/>
        </p:nvSpPr>
        <p:spPr>
          <a:xfrm rot="10800000">
            <a:off x="7450622" y="4331622"/>
            <a:ext cx="296120" cy="43303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B3B67112-7E08-4A39-8386-320747BABA20}"/>
              </a:ext>
            </a:extLst>
          </p:cNvPr>
          <p:cNvCxnSpPr>
            <a:cxnSpLocks/>
            <a:stCxn id="61" idx="2"/>
            <a:endCxn id="63" idx="3"/>
          </p:cNvCxnSpPr>
          <p:nvPr/>
        </p:nvCxnSpPr>
        <p:spPr>
          <a:xfrm flipH="1">
            <a:off x="7598682" y="3786733"/>
            <a:ext cx="3028" cy="544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BA376D33-0AA3-41FD-97E3-CA93B07B6EE2}"/>
              </a:ext>
            </a:extLst>
          </p:cNvPr>
          <p:cNvCxnSpPr>
            <a:cxnSpLocks/>
            <a:stCxn id="58" idx="2"/>
            <a:endCxn id="97" idx="0"/>
          </p:cNvCxnSpPr>
          <p:nvPr/>
        </p:nvCxnSpPr>
        <p:spPr>
          <a:xfrm>
            <a:off x="9278131" y="3956398"/>
            <a:ext cx="3176" cy="631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32506017-0D20-4099-BA1B-D28B4C2C5936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9725694" y="3592279"/>
            <a:ext cx="981303" cy="132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90B755C8-5925-4C9C-831A-B4D26104DC74}"/>
              </a:ext>
            </a:extLst>
          </p:cNvPr>
          <p:cNvCxnSpPr>
            <a:cxnSpLocks/>
            <a:stCxn id="58" idx="0"/>
            <a:endCxn id="60" idx="2"/>
          </p:cNvCxnSpPr>
          <p:nvPr/>
        </p:nvCxnSpPr>
        <p:spPr>
          <a:xfrm flipV="1">
            <a:off x="9278131" y="2711446"/>
            <a:ext cx="0" cy="51936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riángulo isósceles 67">
            <a:extLst>
              <a:ext uri="{FF2B5EF4-FFF2-40B4-BE49-F238E27FC236}">
                <a16:creationId xmlns:a16="http://schemas.microsoft.com/office/drawing/2014/main" id="{2C533CA1-7F20-4BA7-A50F-F682CE274F43}"/>
              </a:ext>
            </a:extLst>
          </p:cNvPr>
          <p:cNvSpPr/>
          <p:nvPr/>
        </p:nvSpPr>
        <p:spPr>
          <a:xfrm rot="10800000">
            <a:off x="10824382" y="4263990"/>
            <a:ext cx="284054" cy="43303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10B79050-AFD2-4C0F-A257-AA118B70D39F}"/>
              </a:ext>
            </a:extLst>
          </p:cNvPr>
          <p:cNvCxnSpPr>
            <a:cxnSpLocks/>
            <a:stCxn id="59" idx="2"/>
            <a:endCxn id="68" idx="3"/>
          </p:cNvCxnSpPr>
          <p:nvPr/>
        </p:nvCxnSpPr>
        <p:spPr>
          <a:xfrm>
            <a:off x="10962953" y="3778917"/>
            <a:ext cx="3456" cy="485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Elipse 96">
            <a:extLst>
              <a:ext uri="{FF2B5EF4-FFF2-40B4-BE49-F238E27FC236}">
                <a16:creationId xmlns:a16="http://schemas.microsoft.com/office/drawing/2014/main" id="{7BC2A427-BBF0-4F7B-A500-98302D258D64}"/>
              </a:ext>
            </a:extLst>
          </p:cNvPr>
          <p:cNvSpPr/>
          <p:nvPr/>
        </p:nvSpPr>
        <p:spPr>
          <a:xfrm>
            <a:off x="9022690" y="4587478"/>
            <a:ext cx="517234" cy="4857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214BE5A0-7D8D-44A4-BCA6-9C113E7A208A}"/>
              </a:ext>
            </a:extLst>
          </p:cNvPr>
          <p:cNvSpPr/>
          <p:nvPr/>
        </p:nvSpPr>
        <p:spPr>
          <a:xfrm>
            <a:off x="9154540" y="4712507"/>
            <a:ext cx="253535" cy="2415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Elipse 130">
            <a:extLst>
              <a:ext uri="{FF2B5EF4-FFF2-40B4-BE49-F238E27FC236}">
                <a16:creationId xmlns:a16="http://schemas.microsoft.com/office/drawing/2014/main" id="{0745393F-ED39-4C7E-9F58-E45689513D90}"/>
              </a:ext>
            </a:extLst>
          </p:cNvPr>
          <p:cNvSpPr/>
          <p:nvPr/>
        </p:nvSpPr>
        <p:spPr>
          <a:xfrm>
            <a:off x="9240467" y="4801442"/>
            <a:ext cx="81681" cy="851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6D6B03C9-CEF4-4B97-9B51-C88BBB787FFE}"/>
              </a:ext>
            </a:extLst>
          </p:cNvPr>
          <p:cNvSpPr/>
          <p:nvPr/>
        </p:nvSpPr>
        <p:spPr>
          <a:xfrm>
            <a:off x="779749" y="2551187"/>
            <a:ext cx="903659" cy="541750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CD686989-EC15-4883-A7E3-7AD088AF4D70}"/>
              </a:ext>
            </a:extLst>
          </p:cNvPr>
          <p:cNvSpPr/>
          <p:nvPr/>
        </p:nvSpPr>
        <p:spPr>
          <a:xfrm rot="10800000">
            <a:off x="1096911" y="3613859"/>
            <a:ext cx="269334" cy="44213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576B1EEE-CFA6-4D3B-BEEA-FD0B0D9997B6}"/>
              </a:ext>
            </a:extLst>
          </p:cNvPr>
          <p:cNvSpPr/>
          <p:nvPr/>
        </p:nvSpPr>
        <p:spPr>
          <a:xfrm>
            <a:off x="2141844" y="2924333"/>
            <a:ext cx="552358" cy="4390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76BD2578-4244-438E-B91F-196C2D66DF47}"/>
              </a:ext>
            </a:extLst>
          </p:cNvPr>
          <p:cNvSpPr/>
          <p:nvPr/>
        </p:nvSpPr>
        <p:spPr>
          <a:xfrm>
            <a:off x="3246560" y="3292517"/>
            <a:ext cx="632574" cy="492823"/>
          </a:xfrm>
          <a:prstGeom prst="roundRect">
            <a:avLst>
              <a:gd name="adj" fmla="val 2344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4F5DC05-919B-4A1A-8B9E-46D994B16B4B}"/>
              </a:ext>
            </a:extLst>
          </p:cNvPr>
          <p:cNvSpPr/>
          <p:nvPr/>
        </p:nvSpPr>
        <p:spPr>
          <a:xfrm>
            <a:off x="4173096" y="2607083"/>
            <a:ext cx="593369" cy="492823"/>
          </a:xfrm>
          <a:prstGeom prst="roundRect">
            <a:avLst>
              <a:gd name="adj" fmla="val 2570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60A28CDC-856D-49F6-8762-75C61D47EEE9}"/>
              </a:ext>
            </a:extLst>
          </p:cNvPr>
          <p:cNvSpPr/>
          <p:nvPr/>
        </p:nvSpPr>
        <p:spPr>
          <a:xfrm>
            <a:off x="4173096" y="3898351"/>
            <a:ext cx="593369" cy="473671"/>
          </a:xfrm>
          <a:prstGeom prst="roundRect">
            <a:avLst>
              <a:gd name="adj" fmla="val 2966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F15F541-008D-4541-B1B3-5A26C1D3B388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1683408" y="2822062"/>
            <a:ext cx="458436" cy="32178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D342EBA-D1FC-4470-B4BE-23C532DBF7E7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2694202" y="3143845"/>
            <a:ext cx="552358" cy="39508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24D17C84-6154-4BAD-8387-8ED48CA6D2E0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3620738" y="2853494"/>
            <a:ext cx="552358" cy="43902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A6A889E-662A-47CA-850B-53FCC568115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620738" y="3785341"/>
            <a:ext cx="552358" cy="34984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8CC81C47-1E2B-4E95-B8CB-AC7C660DA8DB}"/>
              </a:ext>
            </a:extLst>
          </p:cNvPr>
          <p:cNvSpPr/>
          <p:nvPr/>
        </p:nvSpPr>
        <p:spPr>
          <a:xfrm rot="5400000">
            <a:off x="4454910" y="3327281"/>
            <a:ext cx="239586" cy="416513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3BE578B8-78E2-4927-8C5C-834B5A00D917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879134" y="3535539"/>
            <a:ext cx="487313" cy="339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C3B6711C-D919-4649-81A9-73C6EE16257D}"/>
              </a:ext>
            </a:extLst>
          </p:cNvPr>
          <p:cNvCxnSpPr>
            <a:cxnSpLocks/>
            <a:stCxn id="31" idx="2"/>
            <a:endCxn id="32" idx="3"/>
          </p:cNvCxnSpPr>
          <p:nvPr/>
        </p:nvCxnSpPr>
        <p:spPr>
          <a:xfrm flipH="1">
            <a:off x="1231578" y="3092937"/>
            <a:ext cx="1" cy="5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89BA92C-70CE-44C0-BF2D-35FF0A3C88B4}"/>
              </a:ext>
            </a:extLst>
          </p:cNvPr>
          <p:cNvCxnSpPr>
            <a:cxnSpLocks/>
            <a:stCxn id="54" idx="2"/>
            <a:endCxn id="35" idx="3"/>
          </p:cNvCxnSpPr>
          <p:nvPr/>
        </p:nvCxnSpPr>
        <p:spPr>
          <a:xfrm flipH="1">
            <a:off x="4766465" y="2851420"/>
            <a:ext cx="478842" cy="2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7798D4F8-9BDE-479E-961E-394C47E74F7F}"/>
              </a:ext>
            </a:extLst>
          </p:cNvPr>
          <p:cNvCxnSpPr>
            <a:cxnSpLocks/>
            <a:stCxn id="51" idx="2"/>
            <a:endCxn id="36" idx="3"/>
          </p:cNvCxnSpPr>
          <p:nvPr/>
        </p:nvCxnSpPr>
        <p:spPr>
          <a:xfrm flipH="1">
            <a:off x="4766465" y="4135186"/>
            <a:ext cx="4767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64501202-7635-4CC7-94DE-68B384534B3D}"/>
              </a:ext>
            </a:extLst>
          </p:cNvPr>
          <p:cNvCxnSpPr>
            <a:cxnSpLocks/>
            <a:stCxn id="33" idx="2"/>
            <a:endCxn id="48" idx="0"/>
          </p:cNvCxnSpPr>
          <p:nvPr/>
        </p:nvCxnSpPr>
        <p:spPr>
          <a:xfrm>
            <a:off x="2418023" y="3363356"/>
            <a:ext cx="1" cy="421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7C1E0F39-E28A-48B9-8739-6F30C8A95BEC}"/>
              </a:ext>
            </a:extLst>
          </p:cNvPr>
          <p:cNvSpPr/>
          <p:nvPr/>
        </p:nvSpPr>
        <p:spPr>
          <a:xfrm>
            <a:off x="2204419" y="3785341"/>
            <a:ext cx="427209" cy="4390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4FF55B67-EED4-4FBB-A848-03801AF96150}"/>
              </a:ext>
            </a:extLst>
          </p:cNvPr>
          <p:cNvSpPr/>
          <p:nvPr/>
        </p:nvSpPr>
        <p:spPr>
          <a:xfrm>
            <a:off x="2313320" y="3898351"/>
            <a:ext cx="209407" cy="218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47F2FF11-06B8-4AA5-B09D-1A689185E9A3}"/>
              </a:ext>
            </a:extLst>
          </p:cNvPr>
          <p:cNvSpPr/>
          <p:nvPr/>
        </p:nvSpPr>
        <p:spPr>
          <a:xfrm>
            <a:off x="5243199" y="3915674"/>
            <a:ext cx="427209" cy="4390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63E08520-227D-4398-B14C-514B33BE11FA}"/>
              </a:ext>
            </a:extLst>
          </p:cNvPr>
          <p:cNvSpPr/>
          <p:nvPr/>
        </p:nvSpPr>
        <p:spPr>
          <a:xfrm>
            <a:off x="5352100" y="4028684"/>
            <a:ext cx="209407" cy="218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4473993E-86DD-4671-90AC-5212B92B2D96}"/>
              </a:ext>
            </a:extLst>
          </p:cNvPr>
          <p:cNvSpPr/>
          <p:nvPr/>
        </p:nvSpPr>
        <p:spPr>
          <a:xfrm>
            <a:off x="5245307" y="2631908"/>
            <a:ext cx="427209" cy="4390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145BB40C-ABEB-4686-B4A1-2CFA2DA58E5B}"/>
              </a:ext>
            </a:extLst>
          </p:cNvPr>
          <p:cNvSpPr/>
          <p:nvPr/>
        </p:nvSpPr>
        <p:spPr>
          <a:xfrm>
            <a:off x="5354208" y="2744918"/>
            <a:ext cx="209407" cy="218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179B53AA-1E10-40F0-9A6F-2DFD09B0EAB3}"/>
              </a:ext>
            </a:extLst>
          </p:cNvPr>
          <p:cNvSpPr/>
          <p:nvPr/>
        </p:nvSpPr>
        <p:spPr>
          <a:xfrm>
            <a:off x="5428483" y="4108268"/>
            <a:ext cx="56641" cy="60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ipse 126">
            <a:extLst>
              <a:ext uri="{FF2B5EF4-FFF2-40B4-BE49-F238E27FC236}">
                <a16:creationId xmlns:a16="http://schemas.microsoft.com/office/drawing/2014/main" id="{1B8CC1D8-D77D-4594-B3CB-C4ED900DD18B}"/>
              </a:ext>
            </a:extLst>
          </p:cNvPr>
          <p:cNvSpPr/>
          <p:nvPr/>
        </p:nvSpPr>
        <p:spPr>
          <a:xfrm>
            <a:off x="5430591" y="2820921"/>
            <a:ext cx="56641" cy="60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ipse 128">
            <a:extLst>
              <a:ext uri="{FF2B5EF4-FFF2-40B4-BE49-F238E27FC236}">
                <a16:creationId xmlns:a16="http://schemas.microsoft.com/office/drawing/2014/main" id="{A392927F-ABB6-4005-B71B-98CA141FB6F6}"/>
              </a:ext>
            </a:extLst>
          </p:cNvPr>
          <p:cNvSpPr/>
          <p:nvPr/>
        </p:nvSpPr>
        <p:spPr>
          <a:xfrm>
            <a:off x="2389703" y="3977223"/>
            <a:ext cx="56641" cy="60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20871F62-4749-4E3D-ACD8-C7D874523732}"/>
              </a:ext>
            </a:extLst>
          </p:cNvPr>
          <p:cNvSpPr txBox="1"/>
          <p:nvPr/>
        </p:nvSpPr>
        <p:spPr>
          <a:xfrm>
            <a:off x="910280" y="3165687"/>
            <a:ext cx="38368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F15526A7-088C-40B9-B271-3A87BA58B415}"/>
              </a:ext>
            </a:extLst>
          </p:cNvPr>
          <p:cNvSpPr txBox="1"/>
          <p:nvPr/>
        </p:nvSpPr>
        <p:spPr>
          <a:xfrm>
            <a:off x="788052" y="3662049"/>
            <a:ext cx="38368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A98420C3-83CD-4F46-B00D-05B0EA04E3C2}"/>
              </a:ext>
            </a:extLst>
          </p:cNvPr>
          <p:cNvSpPr txBox="1"/>
          <p:nvPr/>
        </p:nvSpPr>
        <p:spPr>
          <a:xfrm>
            <a:off x="1816050" y="2610915"/>
            <a:ext cx="405535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13F018FD-1149-4FAC-B879-19BEED698EA0}"/>
              </a:ext>
            </a:extLst>
          </p:cNvPr>
          <p:cNvSpPr txBox="1"/>
          <p:nvPr/>
        </p:nvSpPr>
        <p:spPr>
          <a:xfrm>
            <a:off x="2087129" y="3426844"/>
            <a:ext cx="359857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1D481FB8-3AB6-4B6E-A9EC-D9E64ACBB46A}"/>
              </a:ext>
            </a:extLst>
          </p:cNvPr>
          <p:cNvSpPr txBox="1"/>
          <p:nvPr/>
        </p:nvSpPr>
        <p:spPr>
          <a:xfrm>
            <a:off x="1872281" y="3848794"/>
            <a:ext cx="409507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</a:t>
            </a: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D3AC860F-C724-4F59-AB1A-34DC1788349A}"/>
              </a:ext>
            </a:extLst>
          </p:cNvPr>
          <p:cNvSpPr txBox="1"/>
          <p:nvPr/>
        </p:nvSpPr>
        <p:spPr>
          <a:xfrm>
            <a:off x="2874019" y="2973273"/>
            <a:ext cx="407520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34F4D93C-07E0-4CF7-8469-DF63301BEAE2}"/>
              </a:ext>
            </a:extLst>
          </p:cNvPr>
          <p:cNvSpPr txBox="1"/>
          <p:nvPr/>
        </p:nvSpPr>
        <p:spPr>
          <a:xfrm>
            <a:off x="3659880" y="2765912"/>
            <a:ext cx="32013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EF337726-4954-4E61-B70F-A525A6A977C0}"/>
              </a:ext>
            </a:extLst>
          </p:cNvPr>
          <p:cNvSpPr txBox="1"/>
          <p:nvPr/>
        </p:nvSpPr>
        <p:spPr>
          <a:xfrm>
            <a:off x="4836895" y="2418786"/>
            <a:ext cx="34992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59AF5BEC-EAFD-49DF-8236-BE6A44DD3C09}"/>
              </a:ext>
            </a:extLst>
          </p:cNvPr>
          <p:cNvSpPr txBox="1"/>
          <p:nvPr/>
        </p:nvSpPr>
        <p:spPr>
          <a:xfrm>
            <a:off x="5295331" y="2266029"/>
            <a:ext cx="47305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2D9E9B2F-6CC5-4711-B4E4-5C3B77AE6B4F}"/>
              </a:ext>
            </a:extLst>
          </p:cNvPr>
          <p:cNvSpPr txBox="1"/>
          <p:nvPr/>
        </p:nvSpPr>
        <p:spPr>
          <a:xfrm>
            <a:off x="3967077" y="3165687"/>
            <a:ext cx="413479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100D4824-B2C7-43DC-A1B4-2D66C20DFB89}"/>
              </a:ext>
            </a:extLst>
          </p:cNvPr>
          <p:cNvSpPr txBox="1"/>
          <p:nvPr/>
        </p:nvSpPr>
        <p:spPr>
          <a:xfrm>
            <a:off x="4779224" y="3344243"/>
            <a:ext cx="417451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01C4DAF6-E52E-4408-A916-580275573B14}"/>
              </a:ext>
            </a:extLst>
          </p:cNvPr>
          <p:cNvSpPr txBox="1"/>
          <p:nvPr/>
        </p:nvSpPr>
        <p:spPr>
          <a:xfrm>
            <a:off x="3653926" y="3921620"/>
            <a:ext cx="38368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8EB1A633-3A10-4269-A4D9-50A4CD592C72}"/>
              </a:ext>
            </a:extLst>
          </p:cNvPr>
          <p:cNvSpPr txBox="1"/>
          <p:nvPr/>
        </p:nvSpPr>
        <p:spPr>
          <a:xfrm>
            <a:off x="4812987" y="4157698"/>
            <a:ext cx="38368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76A16D24-90F5-4959-AB3B-79DFEB724BA9}"/>
              </a:ext>
            </a:extLst>
          </p:cNvPr>
          <p:cNvSpPr txBox="1"/>
          <p:nvPr/>
        </p:nvSpPr>
        <p:spPr>
          <a:xfrm>
            <a:off x="5310551" y="4360055"/>
            <a:ext cx="359857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sp>
        <p:nvSpPr>
          <p:cNvPr id="180" name="Bocadillo: ovalado 179">
            <a:extLst>
              <a:ext uri="{FF2B5EF4-FFF2-40B4-BE49-F238E27FC236}">
                <a16:creationId xmlns:a16="http://schemas.microsoft.com/office/drawing/2014/main" id="{DB77B058-287F-4680-9B8E-82406976ED30}"/>
              </a:ext>
            </a:extLst>
          </p:cNvPr>
          <p:cNvSpPr/>
          <p:nvPr/>
        </p:nvSpPr>
        <p:spPr>
          <a:xfrm>
            <a:off x="2550972" y="1263931"/>
            <a:ext cx="1168264" cy="654739"/>
          </a:xfrm>
          <a:prstGeom prst="wedgeEllipseCallout">
            <a:avLst>
              <a:gd name="adj1" fmla="val 211556"/>
              <a:gd name="adj2" fmla="val -92504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Bocadillo: ovalado 180">
            <a:extLst>
              <a:ext uri="{FF2B5EF4-FFF2-40B4-BE49-F238E27FC236}">
                <a16:creationId xmlns:a16="http://schemas.microsoft.com/office/drawing/2014/main" id="{4D0CF32E-D844-4E79-B78E-F12A4A5DE3CB}"/>
              </a:ext>
            </a:extLst>
          </p:cNvPr>
          <p:cNvSpPr/>
          <p:nvPr/>
        </p:nvSpPr>
        <p:spPr>
          <a:xfrm>
            <a:off x="8729221" y="1265368"/>
            <a:ext cx="1168264" cy="654739"/>
          </a:xfrm>
          <a:prstGeom prst="wedgeEllipseCallout">
            <a:avLst>
              <a:gd name="adj1" fmla="val -231944"/>
              <a:gd name="adj2" fmla="val -94704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2" name="CuadroTexto 181">
            <a:extLst>
              <a:ext uri="{FF2B5EF4-FFF2-40B4-BE49-F238E27FC236}">
                <a16:creationId xmlns:a16="http://schemas.microsoft.com/office/drawing/2014/main" id="{E098CAF0-5646-4670-AA55-C812603D327B}"/>
              </a:ext>
            </a:extLst>
          </p:cNvPr>
          <p:cNvSpPr txBox="1"/>
          <p:nvPr/>
        </p:nvSpPr>
        <p:spPr>
          <a:xfrm>
            <a:off x="3829803" y="1685961"/>
            <a:ext cx="164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Organ</a:t>
            </a:r>
            <a:r>
              <a:rPr lang="en-GB" dirty="0"/>
              <a:t> selection</a:t>
            </a:r>
          </a:p>
        </p:txBody>
      </p:sp>
      <p:sp>
        <p:nvSpPr>
          <p:cNvPr id="83" name="Bocadillo: ovalado 179">
            <a:extLst>
              <a:ext uri="{FF2B5EF4-FFF2-40B4-BE49-F238E27FC236}">
                <a16:creationId xmlns:a16="http://schemas.microsoft.com/office/drawing/2014/main" id="{51205E23-F0E7-D64A-AD57-C5E3E3870B8F}"/>
              </a:ext>
            </a:extLst>
          </p:cNvPr>
          <p:cNvSpPr/>
          <p:nvPr/>
        </p:nvSpPr>
        <p:spPr>
          <a:xfrm>
            <a:off x="3837778" y="1531203"/>
            <a:ext cx="1640810" cy="654739"/>
          </a:xfrm>
          <a:prstGeom prst="wedgeEllipseCallout">
            <a:avLst>
              <a:gd name="adj1" fmla="val 84085"/>
              <a:gd name="adj2" fmla="val -108557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CuadroTexto 27">
            <a:extLst>
              <a:ext uri="{FF2B5EF4-FFF2-40B4-BE49-F238E27FC236}">
                <a16:creationId xmlns:a16="http://schemas.microsoft.com/office/drawing/2014/main" id="{715BFD54-18BD-F54B-9BED-00731A4F4ABB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sp>
        <p:nvSpPr>
          <p:cNvPr id="85" name="Elipse 119">
            <a:extLst>
              <a:ext uri="{FF2B5EF4-FFF2-40B4-BE49-F238E27FC236}">
                <a16:creationId xmlns:a16="http://schemas.microsoft.com/office/drawing/2014/main" id="{944E1063-B1B0-4B46-AF96-C797AAEA0F78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lipse 120">
            <a:extLst>
              <a:ext uri="{FF2B5EF4-FFF2-40B4-BE49-F238E27FC236}">
                <a16:creationId xmlns:a16="http://schemas.microsoft.com/office/drawing/2014/main" id="{F88C402B-6EA9-A647-B3BE-15338E0BFC03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ipse 121">
            <a:extLst>
              <a:ext uri="{FF2B5EF4-FFF2-40B4-BE49-F238E27FC236}">
                <a16:creationId xmlns:a16="http://schemas.microsoft.com/office/drawing/2014/main" id="{833730C4-FBB1-EF43-ACC8-E2D4986144FD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4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adroTexto 142">
            <a:extLst>
              <a:ext uri="{FF2B5EF4-FFF2-40B4-BE49-F238E27FC236}">
                <a16:creationId xmlns:a16="http://schemas.microsoft.com/office/drawing/2014/main" id="{D3AC860F-C724-4F59-AB1A-34DC1788349A}"/>
              </a:ext>
            </a:extLst>
          </p:cNvPr>
          <p:cNvSpPr txBox="1"/>
          <p:nvPr/>
        </p:nvSpPr>
        <p:spPr>
          <a:xfrm>
            <a:off x="2874019" y="2973273"/>
            <a:ext cx="407520" cy="485714"/>
          </a:xfrm>
          <a:prstGeom prst="rect">
            <a:avLst/>
          </a:prstGeom>
          <a:ln w="19050"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H</a:t>
            </a:r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2D9E9B2F-6CC5-4711-B4E4-5C3B77AE6B4F}"/>
              </a:ext>
            </a:extLst>
          </p:cNvPr>
          <p:cNvSpPr txBox="1"/>
          <p:nvPr/>
        </p:nvSpPr>
        <p:spPr>
          <a:xfrm>
            <a:off x="3967077" y="3165687"/>
            <a:ext cx="413479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pic>
        <p:nvPicPr>
          <p:cNvPr id="57" name="Gráfico 56" descr="Usuario">
            <a:extLst>
              <a:ext uri="{FF2B5EF4-FFF2-40B4-BE49-F238E27FC236}">
                <a16:creationId xmlns:a16="http://schemas.microsoft.com/office/drawing/2014/main" id="{958C78CD-A34F-4B57-851B-DF29B3F23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41509"/>
            <a:ext cx="914400" cy="914400"/>
          </a:xfrm>
          <a:prstGeom prst="rect">
            <a:avLst/>
          </a:prstGeom>
        </p:spPr>
      </p:pic>
      <p:sp>
        <p:nvSpPr>
          <p:cNvPr id="99" name="CuadroTexto 98">
            <a:extLst>
              <a:ext uri="{FF2B5EF4-FFF2-40B4-BE49-F238E27FC236}">
                <a16:creationId xmlns:a16="http://schemas.microsoft.com/office/drawing/2014/main" id="{D08A263A-D60D-4FB1-98A2-38CF38690365}"/>
              </a:ext>
            </a:extLst>
          </p:cNvPr>
          <p:cNvSpPr txBox="1"/>
          <p:nvPr/>
        </p:nvSpPr>
        <p:spPr>
          <a:xfrm>
            <a:off x="611922" y="338856"/>
            <a:ext cx="33900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Transplantation Input </a:t>
            </a:r>
          </a:p>
          <a:p>
            <a:r>
              <a:rPr lang="en-GB" sz="2800" dirty="0"/>
              <a:t>(Manual)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1B515226-ABF3-4553-8E4B-FB9D9E2027DC}"/>
              </a:ext>
            </a:extLst>
          </p:cNvPr>
          <p:cNvSpPr txBox="1"/>
          <p:nvPr/>
        </p:nvSpPr>
        <p:spPr>
          <a:xfrm>
            <a:off x="2717362" y="1377108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Donor</a:t>
            </a:r>
            <a:endParaRPr lang="en-GB" b="1" dirty="0"/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F0DC083B-21A2-43FA-A899-23FEC795C32D}"/>
              </a:ext>
            </a:extLst>
          </p:cNvPr>
          <p:cNvSpPr txBox="1"/>
          <p:nvPr/>
        </p:nvSpPr>
        <p:spPr>
          <a:xfrm>
            <a:off x="8994590" y="1383139"/>
            <a:ext cx="672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Host</a:t>
            </a:r>
            <a:endParaRPr lang="en-GB" b="1" dirty="0"/>
          </a:p>
        </p:txBody>
      </p: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644185D4-6054-499D-9947-6ADF5A942EA7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77E38200-80B2-483E-B297-88C7DA9EE5ED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0C7CBA0B-A354-4DE5-99DA-55E9E467564E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9CB9370D-A9FB-4CA2-BE49-5D4EB6F4C124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06CA33F1-1EE1-4805-9D7B-AB3670F61FC9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50FC2408-C75A-4EFF-A435-F8B04EFC98CB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81A57C29-1BF3-4140-AB10-4AACE85B7635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E568AA57-67E4-4698-BDBE-53479112B366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Triángulo isósceles 110">
            <a:extLst>
              <a:ext uri="{FF2B5EF4-FFF2-40B4-BE49-F238E27FC236}">
                <a16:creationId xmlns:a16="http://schemas.microsoft.com/office/drawing/2014/main" id="{4DDA9C6B-1AD2-410F-A18A-09DE4918049F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997B26EE-E8D5-414F-A385-F95159508E58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F6D94FB1-F4CF-478B-A613-58924EAFF469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6F0D38E5-F3E7-4992-98A8-FFBB494E1516}"/>
              </a:ext>
            </a:extLst>
          </p:cNvPr>
          <p:cNvCxnSpPr>
            <a:cxnSpLocks/>
          </p:cNvCxnSpPr>
          <p:nvPr/>
        </p:nvCxnSpPr>
        <p:spPr>
          <a:xfrm>
            <a:off x="5081041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D2935257-BFB6-4D1A-8EDE-F6EA62972032}"/>
              </a:ext>
            </a:extLst>
          </p:cNvPr>
          <p:cNvSpPr/>
          <p:nvPr/>
        </p:nvSpPr>
        <p:spPr>
          <a:xfrm>
            <a:off x="8830568" y="3230814"/>
            <a:ext cx="895126" cy="725584"/>
          </a:xfrm>
          <a:prstGeom prst="roundRect">
            <a:avLst>
              <a:gd name="adj" fmla="val 281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6EAFAD49-2AFB-4391-8743-5A682BDB953F}"/>
              </a:ext>
            </a:extLst>
          </p:cNvPr>
          <p:cNvSpPr/>
          <p:nvPr/>
        </p:nvSpPr>
        <p:spPr>
          <a:xfrm>
            <a:off x="10706997" y="3405641"/>
            <a:ext cx="511911" cy="373276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35CE754D-8094-40D5-B173-8EFAC9D060A1}"/>
              </a:ext>
            </a:extLst>
          </p:cNvPr>
          <p:cNvSpPr/>
          <p:nvPr/>
        </p:nvSpPr>
        <p:spPr>
          <a:xfrm>
            <a:off x="9022175" y="2342114"/>
            <a:ext cx="511911" cy="369332"/>
          </a:xfrm>
          <a:prstGeom prst="roundRect">
            <a:avLst>
              <a:gd name="adj" fmla="val 279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E5BB9FF4-FE7C-44F7-9017-0C8DC77C4785}"/>
              </a:ext>
            </a:extLst>
          </p:cNvPr>
          <p:cNvSpPr/>
          <p:nvPr/>
        </p:nvSpPr>
        <p:spPr>
          <a:xfrm>
            <a:off x="7345754" y="3405641"/>
            <a:ext cx="511911" cy="381092"/>
          </a:xfrm>
          <a:prstGeom prst="roundRect">
            <a:avLst>
              <a:gd name="adj" fmla="val 257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71F1B31E-634D-4431-A18D-798A6638B9DF}"/>
              </a:ext>
            </a:extLst>
          </p:cNvPr>
          <p:cNvCxnSpPr>
            <a:cxnSpLocks/>
            <a:stCxn id="58" idx="1"/>
            <a:endCxn id="61" idx="3"/>
          </p:cNvCxnSpPr>
          <p:nvPr/>
        </p:nvCxnSpPr>
        <p:spPr>
          <a:xfrm flipH="1">
            <a:off x="7857665" y="3593606"/>
            <a:ext cx="972903" cy="258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riángulo isósceles 62">
            <a:extLst>
              <a:ext uri="{FF2B5EF4-FFF2-40B4-BE49-F238E27FC236}">
                <a16:creationId xmlns:a16="http://schemas.microsoft.com/office/drawing/2014/main" id="{D555800E-77E6-4E23-8743-83FC7FE89237}"/>
              </a:ext>
            </a:extLst>
          </p:cNvPr>
          <p:cNvSpPr/>
          <p:nvPr/>
        </p:nvSpPr>
        <p:spPr>
          <a:xfrm rot="10800000">
            <a:off x="7450622" y="4331622"/>
            <a:ext cx="296120" cy="43303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B3B67112-7E08-4A39-8386-320747BABA20}"/>
              </a:ext>
            </a:extLst>
          </p:cNvPr>
          <p:cNvCxnSpPr>
            <a:cxnSpLocks/>
            <a:stCxn id="61" idx="2"/>
            <a:endCxn id="63" idx="3"/>
          </p:cNvCxnSpPr>
          <p:nvPr/>
        </p:nvCxnSpPr>
        <p:spPr>
          <a:xfrm flipH="1">
            <a:off x="7598682" y="3786733"/>
            <a:ext cx="3028" cy="544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BA376D33-0AA3-41FD-97E3-CA93B07B6EE2}"/>
              </a:ext>
            </a:extLst>
          </p:cNvPr>
          <p:cNvCxnSpPr>
            <a:cxnSpLocks/>
            <a:stCxn id="58" idx="2"/>
            <a:endCxn id="97" idx="0"/>
          </p:cNvCxnSpPr>
          <p:nvPr/>
        </p:nvCxnSpPr>
        <p:spPr>
          <a:xfrm>
            <a:off x="9278131" y="3956398"/>
            <a:ext cx="3176" cy="631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32506017-0D20-4099-BA1B-D28B4C2C5936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9725694" y="3592279"/>
            <a:ext cx="981303" cy="132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90B755C8-5925-4C9C-831A-B4D26104DC74}"/>
              </a:ext>
            </a:extLst>
          </p:cNvPr>
          <p:cNvCxnSpPr>
            <a:cxnSpLocks/>
            <a:stCxn id="58" idx="0"/>
            <a:endCxn id="60" idx="2"/>
          </p:cNvCxnSpPr>
          <p:nvPr/>
        </p:nvCxnSpPr>
        <p:spPr>
          <a:xfrm flipV="1">
            <a:off x="9278131" y="2711446"/>
            <a:ext cx="0" cy="51936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riángulo isósceles 67">
            <a:extLst>
              <a:ext uri="{FF2B5EF4-FFF2-40B4-BE49-F238E27FC236}">
                <a16:creationId xmlns:a16="http://schemas.microsoft.com/office/drawing/2014/main" id="{2C533CA1-7F20-4BA7-A50F-F682CE274F43}"/>
              </a:ext>
            </a:extLst>
          </p:cNvPr>
          <p:cNvSpPr/>
          <p:nvPr/>
        </p:nvSpPr>
        <p:spPr>
          <a:xfrm rot="10800000">
            <a:off x="10824382" y="4263990"/>
            <a:ext cx="284054" cy="43303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10B79050-AFD2-4C0F-A257-AA118B70D39F}"/>
              </a:ext>
            </a:extLst>
          </p:cNvPr>
          <p:cNvCxnSpPr>
            <a:cxnSpLocks/>
            <a:stCxn id="59" idx="2"/>
            <a:endCxn id="68" idx="3"/>
          </p:cNvCxnSpPr>
          <p:nvPr/>
        </p:nvCxnSpPr>
        <p:spPr>
          <a:xfrm>
            <a:off x="10962953" y="3778917"/>
            <a:ext cx="3456" cy="485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Elipse 96">
            <a:extLst>
              <a:ext uri="{FF2B5EF4-FFF2-40B4-BE49-F238E27FC236}">
                <a16:creationId xmlns:a16="http://schemas.microsoft.com/office/drawing/2014/main" id="{7BC2A427-BBF0-4F7B-A500-98302D258D64}"/>
              </a:ext>
            </a:extLst>
          </p:cNvPr>
          <p:cNvSpPr/>
          <p:nvPr/>
        </p:nvSpPr>
        <p:spPr>
          <a:xfrm>
            <a:off x="9022690" y="4587478"/>
            <a:ext cx="517234" cy="4857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214BE5A0-7D8D-44A4-BCA6-9C113E7A208A}"/>
              </a:ext>
            </a:extLst>
          </p:cNvPr>
          <p:cNvSpPr/>
          <p:nvPr/>
        </p:nvSpPr>
        <p:spPr>
          <a:xfrm>
            <a:off x="9154540" y="4712507"/>
            <a:ext cx="253535" cy="2415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Elipse 130">
            <a:extLst>
              <a:ext uri="{FF2B5EF4-FFF2-40B4-BE49-F238E27FC236}">
                <a16:creationId xmlns:a16="http://schemas.microsoft.com/office/drawing/2014/main" id="{0745393F-ED39-4C7E-9F58-E45689513D90}"/>
              </a:ext>
            </a:extLst>
          </p:cNvPr>
          <p:cNvSpPr/>
          <p:nvPr/>
        </p:nvSpPr>
        <p:spPr>
          <a:xfrm>
            <a:off x="9240467" y="4801442"/>
            <a:ext cx="81681" cy="851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6D6B03C9-CEF4-4B97-9B51-C88BBB787FFE}"/>
              </a:ext>
            </a:extLst>
          </p:cNvPr>
          <p:cNvSpPr/>
          <p:nvPr/>
        </p:nvSpPr>
        <p:spPr>
          <a:xfrm>
            <a:off x="779749" y="2551187"/>
            <a:ext cx="903659" cy="541750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CD686989-EC15-4883-A7E3-7AD088AF4D70}"/>
              </a:ext>
            </a:extLst>
          </p:cNvPr>
          <p:cNvSpPr/>
          <p:nvPr/>
        </p:nvSpPr>
        <p:spPr>
          <a:xfrm rot="10800000">
            <a:off x="1096911" y="3613859"/>
            <a:ext cx="269334" cy="44213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576B1EEE-CFA6-4D3B-BEEA-FD0B0D9997B6}"/>
              </a:ext>
            </a:extLst>
          </p:cNvPr>
          <p:cNvSpPr/>
          <p:nvPr/>
        </p:nvSpPr>
        <p:spPr>
          <a:xfrm>
            <a:off x="2141844" y="2924333"/>
            <a:ext cx="552358" cy="4390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76BD2578-4244-438E-B91F-196C2D66DF47}"/>
              </a:ext>
            </a:extLst>
          </p:cNvPr>
          <p:cNvSpPr/>
          <p:nvPr/>
        </p:nvSpPr>
        <p:spPr>
          <a:xfrm>
            <a:off x="3246560" y="3292517"/>
            <a:ext cx="632574" cy="492823"/>
          </a:xfrm>
          <a:prstGeom prst="roundRect">
            <a:avLst>
              <a:gd name="adj" fmla="val 23445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4F5DC05-919B-4A1A-8B9E-46D994B16B4B}"/>
              </a:ext>
            </a:extLst>
          </p:cNvPr>
          <p:cNvSpPr/>
          <p:nvPr/>
        </p:nvSpPr>
        <p:spPr>
          <a:xfrm>
            <a:off x="4173096" y="2607083"/>
            <a:ext cx="593369" cy="492823"/>
          </a:xfrm>
          <a:prstGeom prst="roundRect">
            <a:avLst>
              <a:gd name="adj" fmla="val 25705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60A28CDC-856D-49F6-8762-75C61D47EEE9}"/>
              </a:ext>
            </a:extLst>
          </p:cNvPr>
          <p:cNvSpPr/>
          <p:nvPr/>
        </p:nvSpPr>
        <p:spPr>
          <a:xfrm>
            <a:off x="4173096" y="3898351"/>
            <a:ext cx="593369" cy="473671"/>
          </a:xfrm>
          <a:prstGeom prst="roundRect">
            <a:avLst>
              <a:gd name="adj" fmla="val 29666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F15F541-008D-4541-B1B3-5A26C1D3B388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1683408" y="2822062"/>
            <a:ext cx="458436" cy="32178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D342EBA-D1FC-4470-B4BE-23C532DBF7E7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2694202" y="3143845"/>
            <a:ext cx="552358" cy="395084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24D17C84-6154-4BAD-8387-8ED48CA6D2E0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3620738" y="2853494"/>
            <a:ext cx="552358" cy="439025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A6A889E-662A-47CA-850B-53FCC568115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620738" y="3785341"/>
            <a:ext cx="552358" cy="349847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8CC81C47-1E2B-4E95-B8CB-AC7C660DA8DB}"/>
              </a:ext>
            </a:extLst>
          </p:cNvPr>
          <p:cNvSpPr/>
          <p:nvPr/>
        </p:nvSpPr>
        <p:spPr>
          <a:xfrm rot="5400000">
            <a:off x="4454910" y="3327281"/>
            <a:ext cx="239586" cy="416513"/>
          </a:xfrm>
          <a:prstGeom prst="triangl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3BE578B8-78E2-4927-8C5C-834B5A00D917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879134" y="3535539"/>
            <a:ext cx="487313" cy="339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C3B6711C-D919-4649-81A9-73C6EE16257D}"/>
              </a:ext>
            </a:extLst>
          </p:cNvPr>
          <p:cNvCxnSpPr>
            <a:cxnSpLocks/>
            <a:stCxn id="31" idx="2"/>
            <a:endCxn id="32" idx="3"/>
          </p:cNvCxnSpPr>
          <p:nvPr/>
        </p:nvCxnSpPr>
        <p:spPr>
          <a:xfrm flipH="1">
            <a:off x="1231578" y="3092937"/>
            <a:ext cx="1" cy="5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89BA92C-70CE-44C0-BF2D-35FF0A3C88B4}"/>
              </a:ext>
            </a:extLst>
          </p:cNvPr>
          <p:cNvCxnSpPr>
            <a:cxnSpLocks/>
            <a:stCxn id="54" idx="2"/>
            <a:endCxn id="35" idx="3"/>
          </p:cNvCxnSpPr>
          <p:nvPr/>
        </p:nvCxnSpPr>
        <p:spPr>
          <a:xfrm flipH="1">
            <a:off x="4766465" y="2851420"/>
            <a:ext cx="478842" cy="2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7798D4F8-9BDE-479E-961E-394C47E74F7F}"/>
              </a:ext>
            </a:extLst>
          </p:cNvPr>
          <p:cNvCxnSpPr>
            <a:cxnSpLocks/>
            <a:stCxn id="51" idx="2"/>
            <a:endCxn id="36" idx="3"/>
          </p:cNvCxnSpPr>
          <p:nvPr/>
        </p:nvCxnSpPr>
        <p:spPr>
          <a:xfrm flipH="1">
            <a:off x="4766465" y="4135186"/>
            <a:ext cx="4767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64501202-7635-4CC7-94DE-68B384534B3D}"/>
              </a:ext>
            </a:extLst>
          </p:cNvPr>
          <p:cNvCxnSpPr>
            <a:cxnSpLocks/>
            <a:stCxn id="33" idx="2"/>
            <a:endCxn id="48" idx="0"/>
          </p:cNvCxnSpPr>
          <p:nvPr/>
        </p:nvCxnSpPr>
        <p:spPr>
          <a:xfrm>
            <a:off x="2418023" y="3363356"/>
            <a:ext cx="1" cy="421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7C1E0F39-E28A-48B9-8739-6F30C8A95BEC}"/>
              </a:ext>
            </a:extLst>
          </p:cNvPr>
          <p:cNvSpPr/>
          <p:nvPr/>
        </p:nvSpPr>
        <p:spPr>
          <a:xfrm>
            <a:off x="2204419" y="3785341"/>
            <a:ext cx="427209" cy="4390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4FF55B67-EED4-4FBB-A848-03801AF96150}"/>
              </a:ext>
            </a:extLst>
          </p:cNvPr>
          <p:cNvSpPr/>
          <p:nvPr/>
        </p:nvSpPr>
        <p:spPr>
          <a:xfrm>
            <a:off x="2313320" y="3898351"/>
            <a:ext cx="209407" cy="218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47F2FF11-06B8-4AA5-B09D-1A689185E9A3}"/>
              </a:ext>
            </a:extLst>
          </p:cNvPr>
          <p:cNvSpPr/>
          <p:nvPr/>
        </p:nvSpPr>
        <p:spPr>
          <a:xfrm>
            <a:off x="5243199" y="3915674"/>
            <a:ext cx="427209" cy="4390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63E08520-227D-4398-B14C-514B33BE11FA}"/>
              </a:ext>
            </a:extLst>
          </p:cNvPr>
          <p:cNvSpPr/>
          <p:nvPr/>
        </p:nvSpPr>
        <p:spPr>
          <a:xfrm>
            <a:off x="5352100" y="4028684"/>
            <a:ext cx="209407" cy="218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4473993E-86DD-4671-90AC-5212B92B2D96}"/>
              </a:ext>
            </a:extLst>
          </p:cNvPr>
          <p:cNvSpPr/>
          <p:nvPr/>
        </p:nvSpPr>
        <p:spPr>
          <a:xfrm>
            <a:off x="5245307" y="2631908"/>
            <a:ext cx="427209" cy="4390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145BB40C-ABEB-4686-B4A1-2CFA2DA58E5B}"/>
              </a:ext>
            </a:extLst>
          </p:cNvPr>
          <p:cNvSpPr/>
          <p:nvPr/>
        </p:nvSpPr>
        <p:spPr>
          <a:xfrm>
            <a:off x="5354208" y="2744918"/>
            <a:ext cx="209407" cy="218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179B53AA-1E10-40F0-9A6F-2DFD09B0EAB3}"/>
              </a:ext>
            </a:extLst>
          </p:cNvPr>
          <p:cNvSpPr/>
          <p:nvPr/>
        </p:nvSpPr>
        <p:spPr>
          <a:xfrm>
            <a:off x="5428483" y="4108268"/>
            <a:ext cx="56641" cy="60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ipse 126">
            <a:extLst>
              <a:ext uri="{FF2B5EF4-FFF2-40B4-BE49-F238E27FC236}">
                <a16:creationId xmlns:a16="http://schemas.microsoft.com/office/drawing/2014/main" id="{1B8CC1D8-D77D-4594-B3CB-C4ED900DD18B}"/>
              </a:ext>
            </a:extLst>
          </p:cNvPr>
          <p:cNvSpPr/>
          <p:nvPr/>
        </p:nvSpPr>
        <p:spPr>
          <a:xfrm>
            <a:off x="5430591" y="2820921"/>
            <a:ext cx="56641" cy="60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ipse 128">
            <a:extLst>
              <a:ext uri="{FF2B5EF4-FFF2-40B4-BE49-F238E27FC236}">
                <a16:creationId xmlns:a16="http://schemas.microsoft.com/office/drawing/2014/main" id="{A392927F-ABB6-4005-B71B-98CA141FB6F6}"/>
              </a:ext>
            </a:extLst>
          </p:cNvPr>
          <p:cNvSpPr/>
          <p:nvPr/>
        </p:nvSpPr>
        <p:spPr>
          <a:xfrm>
            <a:off x="2389703" y="3977223"/>
            <a:ext cx="56641" cy="60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20871F62-4749-4E3D-ACD8-C7D874523732}"/>
              </a:ext>
            </a:extLst>
          </p:cNvPr>
          <p:cNvSpPr txBox="1"/>
          <p:nvPr/>
        </p:nvSpPr>
        <p:spPr>
          <a:xfrm>
            <a:off x="910280" y="3165687"/>
            <a:ext cx="38368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F15526A7-088C-40B9-B271-3A87BA58B415}"/>
              </a:ext>
            </a:extLst>
          </p:cNvPr>
          <p:cNvSpPr txBox="1"/>
          <p:nvPr/>
        </p:nvSpPr>
        <p:spPr>
          <a:xfrm>
            <a:off x="788052" y="3662049"/>
            <a:ext cx="38368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A98420C3-83CD-4F46-B00D-05B0EA04E3C2}"/>
              </a:ext>
            </a:extLst>
          </p:cNvPr>
          <p:cNvSpPr txBox="1"/>
          <p:nvPr/>
        </p:nvSpPr>
        <p:spPr>
          <a:xfrm>
            <a:off x="1816050" y="2610915"/>
            <a:ext cx="405535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13F018FD-1149-4FAC-B879-19BEED698EA0}"/>
              </a:ext>
            </a:extLst>
          </p:cNvPr>
          <p:cNvSpPr txBox="1"/>
          <p:nvPr/>
        </p:nvSpPr>
        <p:spPr>
          <a:xfrm>
            <a:off x="2087129" y="3426844"/>
            <a:ext cx="359857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1D481FB8-3AB6-4B6E-A9EC-D9E64ACBB46A}"/>
              </a:ext>
            </a:extLst>
          </p:cNvPr>
          <p:cNvSpPr txBox="1"/>
          <p:nvPr/>
        </p:nvSpPr>
        <p:spPr>
          <a:xfrm>
            <a:off x="1872281" y="3848794"/>
            <a:ext cx="409507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34F4D93C-07E0-4CF7-8469-DF63301BEAE2}"/>
              </a:ext>
            </a:extLst>
          </p:cNvPr>
          <p:cNvSpPr txBox="1"/>
          <p:nvPr/>
        </p:nvSpPr>
        <p:spPr>
          <a:xfrm>
            <a:off x="3659880" y="2765912"/>
            <a:ext cx="32013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EF337726-4954-4E61-B70F-A525A6A977C0}"/>
              </a:ext>
            </a:extLst>
          </p:cNvPr>
          <p:cNvSpPr txBox="1"/>
          <p:nvPr/>
        </p:nvSpPr>
        <p:spPr>
          <a:xfrm>
            <a:off x="4836895" y="2418786"/>
            <a:ext cx="34992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59AF5BEC-EAFD-49DF-8236-BE6A44DD3C09}"/>
              </a:ext>
            </a:extLst>
          </p:cNvPr>
          <p:cNvSpPr txBox="1"/>
          <p:nvPr/>
        </p:nvSpPr>
        <p:spPr>
          <a:xfrm>
            <a:off x="5295331" y="2266029"/>
            <a:ext cx="47305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100D4824-B2C7-43DC-A1B4-2D66C20DFB89}"/>
              </a:ext>
            </a:extLst>
          </p:cNvPr>
          <p:cNvSpPr txBox="1"/>
          <p:nvPr/>
        </p:nvSpPr>
        <p:spPr>
          <a:xfrm>
            <a:off x="4779224" y="3344243"/>
            <a:ext cx="417451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01C4DAF6-E52E-4408-A916-580275573B14}"/>
              </a:ext>
            </a:extLst>
          </p:cNvPr>
          <p:cNvSpPr txBox="1"/>
          <p:nvPr/>
        </p:nvSpPr>
        <p:spPr>
          <a:xfrm>
            <a:off x="3653926" y="3921620"/>
            <a:ext cx="38368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8EB1A633-3A10-4269-A4D9-50A4CD592C72}"/>
              </a:ext>
            </a:extLst>
          </p:cNvPr>
          <p:cNvSpPr txBox="1"/>
          <p:nvPr/>
        </p:nvSpPr>
        <p:spPr>
          <a:xfrm>
            <a:off x="4812987" y="4157698"/>
            <a:ext cx="38368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76A16D24-90F5-4959-AB3B-79DFEB724BA9}"/>
              </a:ext>
            </a:extLst>
          </p:cNvPr>
          <p:cNvSpPr txBox="1"/>
          <p:nvPr/>
        </p:nvSpPr>
        <p:spPr>
          <a:xfrm>
            <a:off x="5310551" y="4360055"/>
            <a:ext cx="359857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sp>
        <p:nvSpPr>
          <p:cNvPr id="180" name="Bocadillo: ovalado 179">
            <a:extLst>
              <a:ext uri="{FF2B5EF4-FFF2-40B4-BE49-F238E27FC236}">
                <a16:creationId xmlns:a16="http://schemas.microsoft.com/office/drawing/2014/main" id="{DB77B058-287F-4680-9B8E-82406976ED30}"/>
              </a:ext>
            </a:extLst>
          </p:cNvPr>
          <p:cNvSpPr/>
          <p:nvPr/>
        </p:nvSpPr>
        <p:spPr>
          <a:xfrm>
            <a:off x="2550972" y="1263931"/>
            <a:ext cx="1168264" cy="654739"/>
          </a:xfrm>
          <a:prstGeom prst="wedgeEllipseCallout">
            <a:avLst>
              <a:gd name="adj1" fmla="val 211556"/>
              <a:gd name="adj2" fmla="val -92504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Bocadillo: ovalado 180">
            <a:extLst>
              <a:ext uri="{FF2B5EF4-FFF2-40B4-BE49-F238E27FC236}">
                <a16:creationId xmlns:a16="http://schemas.microsoft.com/office/drawing/2014/main" id="{4D0CF32E-D844-4E79-B78E-F12A4A5DE3CB}"/>
              </a:ext>
            </a:extLst>
          </p:cNvPr>
          <p:cNvSpPr/>
          <p:nvPr/>
        </p:nvSpPr>
        <p:spPr>
          <a:xfrm>
            <a:off x="8729221" y="1265368"/>
            <a:ext cx="1168264" cy="654739"/>
          </a:xfrm>
          <a:prstGeom prst="wedgeEllipseCallout">
            <a:avLst>
              <a:gd name="adj1" fmla="val -231944"/>
              <a:gd name="adj2" fmla="val -94704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2" name="CuadroTexto 181">
            <a:extLst>
              <a:ext uri="{FF2B5EF4-FFF2-40B4-BE49-F238E27FC236}">
                <a16:creationId xmlns:a16="http://schemas.microsoft.com/office/drawing/2014/main" id="{E098CAF0-5646-4670-AA55-C812603D327B}"/>
              </a:ext>
            </a:extLst>
          </p:cNvPr>
          <p:cNvSpPr txBox="1"/>
          <p:nvPr/>
        </p:nvSpPr>
        <p:spPr>
          <a:xfrm>
            <a:off x="3829803" y="1685961"/>
            <a:ext cx="164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Organ</a:t>
            </a:r>
            <a:r>
              <a:rPr lang="en-GB" dirty="0"/>
              <a:t> selection</a:t>
            </a:r>
          </a:p>
        </p:txBody>
      </p:sp>
      <p:sp>
        <p:nvSpPr>
          <p:cNvPr id="83" name="Bocadillo: ovalado 179">
            <a:extLst>
              <a:ext uri="{FF2B5EF4-FFF2-40B4-BE49-F238E27FC236}">
                <a16:creationId xmlns:a16="http://schemas.microsoft.com/office/drawing/2014/main" id="{51205E23-F0E7-D64A-AD57-C5E3E3870B8F}"/>
              </a:ext>
            </a:extLst>
          </p:cNvPr>
          <p:cNvSpPr/>
          <p:nvPr/>
        </p:nvSpPr>
        <p:spPr>
          <a:xfrm>
            <a:off x="3837778" y="1531203"/>
            <a:ext cx="1640810" cy="654739"/>
          </a:xfrm>
          <a:prstGeom prst="wedgeEllipseCallout">
            <a:avLst>
              <a:gd name="adj1" fmla="val 84085"/>
              <a:gd name="adj2" fmla="val -108557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CuadroTexto 27">
            <a:extLst>
              <a:ext uri="{FF2B5EF4-FFF2-40B4-BE49-F238E27FC236}">
                <a16:creationId xmlns:a16="http://schemas.microsoft.com/office/drawing/2014/main" id="{715BFD54-18BD-F54B-9BED-00731A4F4ABB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sp>
        <p:nvSpPr>
          <p:cNvPr id="85" name="Elipse 119">
            <a:extLst>
              <a:ext uri="{FF2B5EF4-FFF2-40B4-BE49-F238E27FC236}">
                <a16:creationId xmlns:a16="http://schemas.microsoft.com/office/drawing/2014/main" id="{944E1063-B1B0-4B46-AF96-C797AAEA0F78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lipse 120">
            <a:extLst>
              <a:ext uri="{FF2B5EF4-FFF2-40B4-BE49-F238E27FC236}">
                <a16:creationId xmlns:a16="http://schemas.microsoft.com/office/drawing/2014/main" id="{F88C402B-6EA9-A647-B3BE-15338E0BFC03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ipse 121">
            <a:extLst>
              <a:ext uri="{FF2B5EF4-FFF2-40B4-BE49-F238E27FC236}">
                <a16:creationId xmlns:a16="http://schemas.microsoft.com/office/drawing/2014/main" id="{833730C4-FBB1-EF43-ACC8-E2D4986144FD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5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adroTexto 100">
            <a:extLst>
              <a:ext uri="{FF2B5EF4-FFF2-40B4-BE49-F238E27FC236}">
                <a16:creationId xmlns:a16="http://schemas.microsoft.com/office/drawing/2014/main" id="{A9A2DDD1-BCF4-4E9F-8112-16FC2BB2A242}"/>
              </a:ext>
            </a:extLst>
          </p:cNvPr>
          <p:cNvSpPr txBox="1"/>
          <p:nvPr/>
        </p:nvSpPr>
        <p:spPr>
          <a:xfrm>
            <a:off x="689372" y="421489"/>
            <a:ext cx="72298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Boundaries detection between donor and organ</a:t>
            </a:r>
          </a:p>
          <a:p>
            <a:r>
              <a:rPr lang="en-GB" sz="2800" dirty="0"/>
              <a:t>(Automatic)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A91DAD2A-E112-4F0A-987D-F15970FE9546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CF602F91-2388-48EC-9E84-D65D5A89A8E0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64BB2477-AAF7-46C7-8E17-C2CB57C6148D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8B1FA059-3725-4620-983F-1BAD82FAB51E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F18092BE-E383-4016-8B75-DE7195508C65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C4137DD9-FF7A-49CD-ABAF-14F5A350D4DD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44028160-8F17-4031-A1F1-28665E221855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ángulo: esquinas redondeadas 112">
            <a:extLst>
              <a:ext uri="{FF2B5EF4-FFF2-40B4-BE49-F238E27FC236}">
                <a16:creationId xmlns:a16="http://schemas.microsoft.com/office/drawing/2014/main" id="{33AE7286-2B26-4061-B708-1836603213A6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riángulo isósceles 113">
            <a:extLst>
              <a:ext uri="{FF2B5EF4-FFF2-40B4-BE49-F238E27FC236}">
                <a16:creationId xmlns:a16="http://schemas.microsoft.com/office/drawing/2014/main" id="{3DA6AF96-FD72-44AE-A745-28B61C5C7942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81C73823-C115-4A95-B0F2-E15B173B8485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4F81595F-C144-4561-A08B-F4322D7A8D8F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Diagrama de flujo: unión de suma 117">
            <a:extLst>
              <a:ext uri="{FF2B5EF4-FFF2-40B4-BE49-F238E27FC236}">
                <a16:creationId xmlns:a16="http://schemas.microsoft.com/office/drawing/2014/main" id="{FBB2CA06-237B-4651-A4C9-B91935F25A8E}"/>
              </a:ext>
            </a:extLst>
          </p:cNvPr>
          <p:cNvSpPr/>
          <p:nvPr/>
        </p:nvSpPr>
        <p:spPr>
          <a:xfrm flipV="1">
            <a:off x="5715554" y="6489528"/>
            <a:ext cx="130418" cy="12188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7AC6EDA4-3DC3-48F0-AD35-5F2A3197DD97}"/>
              </a:ext>
            </a:extLst>
          </p:cNvPr>
          <p:cNvSpPr txBox="1"/>
          <p:nvPr/>
        </p:nvSpPr>
        <p:spPr>
          <a:xfrm>
            <a:off x="5957643" y="6388098"/>
            <a:ext cx="939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Boundary</a:t>
            </a:r>
          </a:p>
        </p:txBody>
      </p:sp>
      <p:sp>
        <p:nvSpPr>
          <p:cNvPr id="126" name="Rectángulo: esquinas redondeadas 125">
            <a:extLst>
              <a:ext uri="{FF2B5EF4-FFF2-40B4-BE49-F238E27FC236}">
                <a16:creationId xmlns:a16="http://schemas.microsoft.com/office/drawing/2014/main" id="{6148A546-1673-4A9A-8515-9E7C21E78A49}"/>
              </a:ext>
            </a:extLst>
          </p:cNvPr>
          <p:cNvSpPr/>
          <p:nvPr/>
        </p:nvSpPr>
        <p:spPr>
          <a:xfrm>
            <a:off x="1785592" y="2680311"/>
            <a:ext cx="1008339" cy="578532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27" name="Triángulo isósceles 126">
            <a:extLst>
              <a:ext uri="{FF2B5EF4-FFF2-40B4-BE49-F238E27FC236}">
                <a16:creationId xmlns:a16="http://schemas.microsoft.com/office/drawing/2014/main" id="{C7ED99E7-D8DE-4A87-84E3-47F0572E1898}"/>
              </a:ext>
            </a:extLst>
          </p:cNvPr>
          <p:cNvSpPr/>
          <p:nvPr/>
        </p:nvSpPr>
        <p:spPr>
          <a:xfrm rot="10800000">
            <a:off x="2139494" y="3815134"/>
            <a:ext cx="300534" cy="47215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ángulo: esquinas redondeadas 127">
            <a:extLst>
              <a:ext uri="{FF2B5EF4-FFF2-40B4-BE49-F238E27FC236}">
                <a16:creationId xmlns:a16="http://schemas.microsoft.com/office/drawing/2014/main" id="{DACFDD56-5EDA-41E9-A924-FBC699C5F532}"/>
              </a:ext>
            </a:extLst>
          </p:cNvPr>
          <p:cNvSpPr/>
          <p:nvPr/>
        </p:nvSpPr>
        <p:spPr>
          <a:xfrm>
            <a:off x="3305473" y="3078792"/>
            <a:ext cx="616343" cy="4688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129" name="Rectángulo: esquinas redondeadas 128">
            <a:extLst>
              <a:ext uri="{FF2B5EF4-FFF2-40B4-BE49-F238E27FC236}">
                <a16:creationId xmlns:a16="http://schemas.microsoft.com/office/drawing/2014/main" id="{703A77E6-317D-4109-A679-A7537BEB0B73}"/>
              </a:ext>
            </a:extLst>
          </p:cNvPr>
          <p:cNvSpPr/>
          <p:nvPr/>
        </p:nvSpPr>
        <p:spPr>
          <a:xfrm>
            <a:off x="5697658" y="3471974"/>
            <a:ext cx="705852" cy="526284"/>
          </a:xfrm>
          <a:prstGeom prst="roundRect">
            <a:avLst>
              <a:gd name="adj" fmla="val 2344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130" name="Rectángulo: esquinas redondeadas 129">
            <a:extLst>
              <a:ext uri="{FF2B5EF4-FFF2-40B4-BE49-F238E27FC236}">
                <a16:creationId xmlns:a16="http://schemas.microsoft.com/office/drawing/2014/main" id="{86E23508-7776-442C-BEBB-644DEC200ADB}"/>
              </a:ext>
            </a:extLst>
          </p:cNvPr>
          <p:cNvSpPr/>
          <p:nvPr/>
        </p:nvSpPr>
        <p:spPr>
          <a:xfrm>
            <a:off x="6731524" y="2740002"/>
            <a:ext cx="662105" cy="526284"/>
          </a:xfrm>
          <a:prstGeom prst="roundRect">
            <a:avLst>
              <a:gd name="adj" fmla="val 2570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</a:p>
        </p:txBody>
      </p:sp>
      <p:sp>
        <p:nvSpPr>
          <p:cNvPr id="131" name="Rectángulo: esquinas redondeadas 130">
            <a:extLst>
              <a:ext uri="{FF2B5EF4-FFF2-40B4-BE49-F238E27FC236}">
                <a16:creationId xmlns:a16="http://schemas.microsoft.com/office/drawing/2014/main" id="{3B182474-6636-4B20-A1D0-ED7F61EF575E}"/>
              </a:ext>
            </a:extLst>
          </p:cNvPr>
          <p:cNvSpPr/>
          <p:nvPr/>
        </p:nvSpPr>
        <p:spPr>
          <a:xfrm>
            <a:off x="6731524" y="4118941"/>
            <a:ext cx="662105" cy="505831"/>
          </a:xfrm>
          <a:prstGeom prst="roundRect">
            <a:avLst>
              <a:gd name="adj" fmla="val 2966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</a:t>
            </a:r>
          </a:p>
        </p:txBody>
      </p: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C05D545A-AE81-4CA2-BCFD-7ED5FC8A026A}"/>
              </a:ext>
            </a:extLst>
          </p:cNvPr>
          <p:cNvCxnSpPr>
            <a:cxnSpLocks/>
            <a:stCxn id="126" idx="3"/>
            <a:endCxn id="128" idx="1"/>
          </p:cNvCxnSpPr>
          <p:nvPr/>
        </p:nvCxnSpPr>
        <p:spPr>
          <a:xfrm>
            <a:off x="2793931" y="2969577"/>
            <a:ext cx="511541" cy="34363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5E02E32A-4B14-4620-BC53-4359F2919BD3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4918010" y="3496773"/>
            <a:ext cx="779648" cy="23834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3D6B811E-8DA2-4915-A539-3168D47A3413}"/>
              </a:ext>
            </a:extLst>
          </p:cNvPr>
          <p:cNvCxnSpPr>
            <a:cxnSpLocks/>
            <a:endCxn id="130" idx="1"/>
          </p:cNvCxnSpPr>
          <p:nvPr/>
        </p:nvCxnSpPr>
        <p:spPr>
          <a:xfrm flipV="1">
            <a:off x="6115181" y="3003143"/>
            <a:ext cx="616343" cy="46883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5" name="Conector recto de flecha 134">
            <a:extLst>
              <a:ext uri="{FF2B5EF4-FFF2-40B4-BE49-F238E27FC236}">
                <a16:creationId xmlns:a16="http://schemas.microsoft.com/office/drawing/2014/main" id="{C9886EA7-CB08-4749-9534-F205BFFB8B46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6115181" y="3998259"/>
            <a:ext cx="616343" cy="3736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6" name="Triángulo isósceles 135">
            <a:extLst>
              <a:ext uri="{FF2B5EF4-FFF2-40B4-BE49-F238E27FC236}">
                <a16:creationId xmlns:a16="http://schemas.microsoft.com/office/drawing/2014/main" id="{17827A53-C196-4636-8CAF-8A935895D7F8}"/>
              </a:ext>
            </a:extLst>
          </p:cNvPr>
          <p:cNvSpPr/>
          <p:nvPr/>
        </p:nvSpPr>
        <p:spPr>
          <a:xfrm rot="5400000">
            <a:off x="7051727" y="3499113"/>
            <a:ext cx="255853" cy="464762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0E868955-567B-4138-9AD3-FC6E48F81B33}"/>
              </a:ext>
            </a:extLst>
          </p:cNvPr>
          <p:cNvCxnSpPr>
            <a:cxnSpLocks/>
            <a:stCxn id="136" idx="3"/>
          </p:cNvCxnSpPr>
          <p:nvPr/>
        </p:nvCxnSpPr>
        <p:spPr>
          <a:xfrm flipH="1">
            <a:off x="6403510" y="3731496"/>
            <a:ext cx="543764" cy="362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181B5953-84A4-4312-B2D1-E6127A9A080A}"/>
              </a:ext>
            </a:extLst>
          </p:cNvPr>
          <p:cNvCxnSpPr>
            <a:cxnSpLocks/>
            <a:stCxn id="126" idx="2"/>
            <a:endCxn id="127" idx="3"/>
          </p:cNvCxnSpPr>
          <p:nvPr/>
        </p:nvCxnSpPr>
        <p:spPr>
          <a:xfrm flipH="1">
            <a:off x="2289761" y="3258843"/>
            <a:ext cx="1" cy="556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31F19033-87A4-48AD-A55C-221560AE2559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8249075" y="3000929"/>
            <a:ext cx="6781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recto 139">
            <a:extLst>
              <a:ext uri="{FF2B5EF4-FFF2-40B4-BE49-F238E27FC236}">
                <a16:creationId xmlns:a16="http://schemas.microsoft.com/office/drawing/2014/main" id="{B0DF176A-24F4-4957-9B1E-481F83FAF8F9}"/>
              </a:ext>
            </a:extLst>
          </p:cNvPr>
          <p:cNvCxnSpPr>
            <a:cxnSpLocks/>
            <a:stCxn id="146" idx="2"/>
          </p:cNvCxnSpPr>
          <p:nvPr/>
        </p:nvCxnSpPr>
        <p:spPr>
          <a:xfrm flipH="1">
            <a:off x="8267307" y="4371857"/>
            <a:ext cx="6575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9527620F-23D2-4A95-8FA2-12A9B7CA3E31}"/>
              </a:ext>
            </a:extLst>
          </p:cNvPr>
          <p:cNvCxnSpPr>
            <a:cxnSpLocks/>
            <a:stCxn id="128" idx="2"/>
            <a:endCxn id="143" idx="0"/>
          </p:cNvCxnSpPr>
          <p:nvPr/>
        </p:nvCxnSpPr>
        <p:spPr>
          <a:xfrm>
            <a:off x="3613645" y="3547623"/>
            <a:ext cx="0" cy="45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7A3EB244-F745-4665-BB11-839D2A1BDB52}"/>
              </a:ext>
            </a:extLst>
          </p:cNvPr>
          <p:cNvGrpSpPr/>
          <p:nvPr/>
        </p:nvGrpSpPr>
        <p:grpSpPr>
          <a:xfrm>
            <a:off x="3375297" y="3998259"/>
            <a:ext cx="476697" cy="468831"/>
            <a:chOff x="7988229" y="6145405"/>
            <a:chExt cx="344828" cy="333829"/>
          </a:xfrm>
        </p:grpSpPr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133315AA-D3B4-4010-A144-DAFCA5C3A41A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Elipse 143">
              <a:extLst>
                <a:ext uri="{FF2B5EF4-FFF2-40B4-BE49-F238E27FC236}">
                  <a16:creationId xmlns:a16="http://schemas.microsoft.com/office/drawing/2014/main" id="{A233972D-1B92-4355-A4FE-D63C733756B0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2BE03F5F-F604-43E4-A831-4282C4D0E770}"/>
              </a:ext>
            </a:extLst>
          </p:cNvPr>
          <p:cNvGrpSpPr/>
          <p:nvPr/>
        </p:nvGrpSpPr>
        <p:grpSpPr>
          <a:xfrm>
            <a:off x="8924833" y="4137441"/>
            <a:ext cx="476697" cy="468831"/>
            <a:chOff x="7988229" y="6145405"/>
            <a:chExt cx="344828" cy="333829"/>
          </a:xfrm>
        </p:grpSpPr>
        <p:sp>
          <p:nvSpPr>
            <p:cNvPr id="146" name="Elipse 145">
              <a:extLst>
                <a:ext uri="{FF2B5EF4-FFF2-40B4-BE49-F238E27FC236}">
                  <a16:creationId xmlns:a16="http://schemas.microsoft.com/office/drawing/2014/main" id="{FD58CEC3-15C0-4AF2-9188-961CDB36A06B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Elipse 146">
              <a:extLst>
                <a:ext uri="{FF2B5EF4-FFF2-40B4-BE49-F238E27FC236}">
                  <a16:creationId xmlns:a16="http://schemas.microsoft.com/office/drawing/2014/main" id="{8105E9B7-9B61-46D5-9796-91711B5CC601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5726BF7-CE4B-4675-AF41-5A514E82D657}"/>
              </a:ext>
            </a:extLst>
          </p:cNvPr>
          <p:cNvGrpSpPr/>
          <p:nvPr/>
        </p:nvGrpSpPr>
        <p:grpSpPr>
          <a:xfrm>
            <a:off x="8927185" y="2766513"/>
            <a:ext cx="476697" cy="468831"/>
            <a:chOff x="7988229" y="6145405"/>
            <a:chExt cx="344828" cy="333829"/>
          </a:xfrm>
        </p:grpSpPr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EF26B44A-4AA9-44EE-A9CD-23B9D231E443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Elipse 149">
              <a:extLst>
                <a:ext uri="{FF2B5EF4-FFF2-40B4-BE49-F238E27FC236}">
                  <a16:creationId xmlns:a16="http://schemas.microsoft.com/office/drawing/2014/main" id="{E6604C81-D71B-4F4F-B749-10CE85B9F61C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1" name="Elipse 150">
            <a:extLst>
              <a:ext uri="{FF2B5EF4-FFF2-40B4-BE49-F238E27FC236}">
                <a16:creationId xmlns:a16="http://schemas.microsoft.com/office/drawing/2014/main" id="{EEDF59B2-3C19-4D08-984A-95E2CDFB3452}"/>
              </a:ext>
            </a:extLst>
          </p:cNvPr>
          <p:cNvSpPr/>
          <p:nvPr/>
        </p:nvSpPr>
        <p:spPr>
          <a:xfrm>
            <a:off x="9131580" y="4343111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Elipse 151">
            <a:extLst>
              <a:ext uri="{FF2B5EF4-FFF2-40B4-BE49-F238E27FC236}">
                <a16:creationId xmlns:a16="http://schemas.microsoft.com/office/drawing/2014/main" id="{48DD639B-F1F2-44EB-AFAA-1868842B98CC}"/>
              </a:ext>
            </a:extLst>
          </p:cNvPr>
          <p:cNvSpPr/>
          <p:nvPr/>
        </p:nvSpPr>
        <p:spPr>
          <a:xfrm>
            <a:off x="9132380" y="2968359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Elipse 152">
            <a:extLst>
              <a:ext uri="{FF2B5EF4-FFF2-40B4-BE49-F238E27FC236}">
                <a16:creationId xmlns:a16="http://schemas.microsoft.com/office/drawing/2014/main" id="{17B92742-F1AD-480C-8443-148175DBDCCC}"/>
              </a:ext>
            </a:extLst>
          </p:cNvPr>
          <p:cNvSpPr/>
          <p:nvPr/>
        </p:nvSpPr>
        <p:spPr>
          <a:xfrm>
            <a:off x="3578434" y="4203169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AA102167-CED4-4A9D-9123-7CB79DB0ED45}"/>
              </a:ext>
            </a:extLst>
          </p:cNvPr>
          <p:cNvSpPr txBox="1"/>
          <p:nvPr/>
        </p:nvSpPr>
        <p:spPr>
          <a:xfrm>
            <a:off x="1931244" y="3336533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64A35ED2-D393-49E3-AEAA-C9C0A95289F9}"/>
              </a:ext>
            </a:extLst>
          </p:cNvPr>
          <p:cNvSpPr txBox="1"/>
          <p:nvPr/>
        </p:nvSpPr>
        <p:spPr>
          <a:xfrm>
            <a:off x="1794857" y="3866596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D5D7ECA5-C099-421E-B37D-CB3D6625C579}"/>
              </a:ext>
            </a:extLst>
          </p:cNvPr>
          <p:cNvSpPr txBox="1"/>
          <p:nvPr/>
        </p:nvSpPr>
        <p:spPr>
          <a:xfrm>
            <a:off x="2941939" y="2744094"/>
            <a:ext cx="452512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C196C07C-A47C-46F0-B70A-0A1BB489DFCF}"/>
              </a:ext>
            </a:extLst>
          </p:cNvPr>
          <p:cNvSpPr txBox="1"/>
          <p:nvPr/>
        </p:nvSpPr>
        <p:spPr>
          <a:xfrm>
            <a:off x="3244420" y="3615421"/>
            <a:ext cx="401543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sp>
        <p:nvSpPr>
          <p:cNvPr id="158" name="CuadroTexto 157">
            <a:extLst>
              <a:ext uri="{FF2B5EF4-FFF2-40B4-BE49-F238E27FC236}">
                <a16:creationId xmlns:a16="http://schemas.microsoft.com/office/drawing/2014/main" id="{386C7EE3-E071-433A-8928-8888171FBFE7}"/>
              </a:ext>
            </a:extLst>
          </p:cNvPr>
          <p:cNvSpPr txBox="1"/>
          <p:nvPr/>
        </p:nvSpPr>
        <p:spPr>
          <a:xfrm>
            <a:off x="3004684" y="4066020"/>
            <a:ext cx="45694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</a:t>
            </a:r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58D5F4FC-A9A9-41BD-8B87-FA09A5978DE5}"/>
              </a:ext>
            </a:extLst>
          </p:cNvPr>
          <p:cNvSpPr txBox="1"/>
          <p:nvPr/>
        </p:nvSpPr>
        <p:spPr>
          <a:xfrm>
            <a:off x="5281961" y="3131055"/>
            <a:ext cx="454727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B8DD2B89-427F-4D0D-AEC8-1C892B1A50CC}"/>
              </a:ext>
            </a:extLst>
          </p:cNvPr>
          <p:cNvSpPr txBox="1"/>
          <p:nvPr/>
        </p:nvSpPr>
        <p:spPr>
          <a:xfrm>
            <a:off x="6158857" y="2909615"/>
            <a:ext cx="357223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612F1BD3-E5B7-4852-9417-98C6DE95B16D}"/>
              </a:ext>
            </a:extLst>
          </p:cNvPr>
          <p:cNvSpPr txBox="1"/>
          <p:nvPr/>
        </p:nvSpPr>
        <p:spPr>
          <a:xfrm>
            <a:off x="8556294" y="2621604"/>
            <a:ext cx="390464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</a:p>
        </p:txBody>
      </p: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44600099-7717-40CA-8D2D-355DD43BB825}"/>
              </a:ext>
            </a:extLst>
          </p:cNvPr>
          <p:cNvSpPr txBox="1"/>
          <p:nvPr/>
        </p:nvSpPr>
        <p:spPr>
          <a:xfrm>
            <a:off x="8983004" y="2375792"/>
            <a:ext cx="527857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163" name="CuadroTexto 162">
            <a:extLst>
              <a:ext uri="{FF2B5EF4-FFF2-40B4-BE49-F238E27FC236}">
                <a16:creationId xmlns:a16="http://schemas.microsoft.com/office/drawing/2014/main" id="{9236D30F-4715-4555-BA41-EECC54804A0D}"/>
              </a:ext>
            </a:extLst>
          </p:cNvPr>
          <p:cNvSpPr txBox="1"/>
          <p:nvPr/>
        </p:nvSpPr>
        <p:spPr>
          <a:xfrm>
            <a:off x="6501640" y="3336533"/>
            <a:ext cx="461377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0EAB2846-10EF-4393-92F1-A6F9A82DCC77}"/>
              </a:ext>
            </a:extLst>
          </p:cNvPr>
          <p:cNvSpPr txBox="1"/>
          <p:nvPr/>
        </p:nvSpPr>
        <p:spPr>
          <a:xfrm>
            <a:off x="7407867" y="3527212"/>
            <a:ext cx="465809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id="{30C48E1F-A3ED-4160-AD45-6CCB2BEAEE29}"/>
              </a:ext>
            </a:extLst>
          </p:cNvPr>
          <p:cNvSpPr txBox="1"/>
          <p:nvPr/>
        </p:nvSpPr>
        <p:spPr>
          <a:xfrm>
            <a:off x="6152213" y="4143790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0BB3AEB2-C69A-48AE-9636-E75C4B352041}"/>
              </a:ext>
            </a:extLst>
          </p:cNvPr>
          <p:cNvSpPr txBox="1"/>
          <p:nvPr/>
        </p:nvSpPr>
        <p:spPr>
          <a:xfrm>
            <a:off x="8444785" y="4395897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C4E31132-3F65-4937-ADCD-BAED8EC72E17}"/>
              </a:ext>
            </a:extLst>
          </p:cNvPr>
          <p:cNvSpPr txBox="1"/>
          <p:nvPr/>
        </p:nvSpPr>
        <p:spPr>
          <a:xfrm>
            <a:off x="8999987" y="4611993"/>
            <a:ext cx="401543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sp>
        <p:nvSpPr>
          <p:cNvPr id="175" name="Rectángulo 174">
            <a:extLst>
              <a:ext uri="{FF2B5EF4-FFF2-40B4-BE49-F238E27FC236}">
                <a16:creationId xmlns:a16="http://schemas.microsoft.com/office/drawing/2014/main" id="{4A306084-FCC7-44D6-973C-658C691A4329}"/>
              </a:ext>
            </a:extLst>
          </p:cNvPr>
          <p:cNvSpPr/>
          <p:nvPr/>
        </p:nvSpPr>
        <p:spPr>
          <a:xfrm>
            <a:off x="5516820" y="6301824"/>
            <a:ext cx="1390038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Diagrama de flujo: unión de suma 176">
            <a:extLst>
              <a:ext uri="{FF2B5EF4-FFF2-40B4-BE49-F238E27FC236}">
                <a16:creationId xmlns:a16="http://schemas.microsoft.com/office/drawing/2014/main" id="{7F5D4742-3D93-42FE-A4F8-930897E8B752}"/>
              </a:ext>
            </a:extLst>
          </p:cNvPr>
          <p:cNvSpPr/>
          <p:nvPr/>
        </p:nvSpPr>
        <p:spPr>
          <a:xfrm flipV="1">
            <a:off x="3847511" y="3241415"/>
            <a:ext cx="190751" cy="197408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Diagrama de flujo: unión de suma 178">
            <a:extLst>
              <a:ext uri="{FF2B5EF4-FFF2-40B4-BE49-F238E27FC236}">
                <a16:creationId xmlns:a16="http://schemas.microsoft.com/office/drawing/2014/main" id="{9BF89115-DD2B-4967-93CF-7424B172428F}"/>
              </a:ext>
            </a:extLst>
          </p:cNvPr>
          <p:cNvSpPr/>
          <p:nvPr/>
        </p:nvSpPr>
        <p:spPr>
          <a:xfrm flipV="1">
            <a:off x="4796761" y="3380732"/>
            <a:ext cx="190752" cy="19741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Diagrama de flujo: unión de suma 180">
            <a:extLst>
              <a:ext uri="{FF2B5EF4-FFF2-40B4-BE49-F238E27FC236}">
                <a16:creationId xmlns:a16="http://schemas.microsoft.com/office/drawing/2014/main" id="{E7A6EEC1-FA88-4B09-8ED0-107D435FED82}"/>
              </a:ext>
            </a:extLst>
          </p:cNvPr>
          <p:cNvSpPr/>
          <p:nvPr/>
        </p:nvSpPr>
        <p:spPr>
          <a:xfrm flipV="1">
            <a:off x="8241998" y="2902694"/>
            <a:ext cx="202730" cy="195537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Diagrama de flujo: unión de suma 182">
            <a:extLst>
              <a:ext uri="{FF2B5EF4-FFF2-40B4-BE49-F238E27FC236}">
                <a16:creationId xmlns:a16="http://schemas.microsoft.com/office/drawing/2014/main" id="{AC9D4C6B-39C3-45A5-8349-82200634FADD}"/>
              </a:ext>
            </a:extLst>
          </p:cNvPr>
          <p:cNvSpPr/>
          <p:nvPr/>
        </p:nvSpPr>
        <p:spPr>
          <a:xfrm flipV="1">
            <a:off x="8249075" y="4287289"/>
            <a:ext cx="182611" cy="184352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5" name="Diagrama de flujo: unión de suma 184">
            <a:extLst>
              <a:ext uri="{FF2B5EF4-FFF2-40B4-BE49-F238E27FC236}">
                <a16:creationId xmlns:a16="http://schemas.microsoft.com/office/drawing/2014/main" id="{FBAF4594-BF0E-4BE8-95FD-32582C040AAF}"/>
              </a:ext>
            </a:extLst>
          </p:cNvPr>
          <p:cNvSpPr/>
          <p:nvPr/>
        </p:nvSpPr>
        <p:spPr>
          <a:xfrm flipV="1">
            <a:off x="7275861" y="2943109"/>
            <a:ext cx="191395" cy="195536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Diagrama de flujo: unión de suma 186">
            <a:extLst>
              <a:ext uri="{FF2B5EF4-FFF2-40B4-BE49-F238E27FC236}">
                <a16:creationId xmlns:a16="http://schemas.microsoft.com/office/drawing/2014/main" id="{C34F1186-9997-495E-852A-001917FA9EB5}"/>
              </a:ext>
            </a:extLst>
          </p:cNvPr>
          <p:cNvSpPr/>
          <p:nvPr/>
        </p:nvSpPr>
        <p:spPr>
          <a:xfrm flipV="1">
            <a:off x="7291162" y="4305424"/>
            <a:ext cx="182611" cy="186483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CuadroTexto 187">
            <a:extLst>
              <a:ext uri="{FF2B5EF4-FFF2-40B4-BE49-F238E27FC236}">
                <a16:creationId xmlns:a16="http://schemas.microsoft.com/office/drawing/2014/main" id="{29C3B14A-6F2D-4D68-9A62-FAD957A4CFC6}"/>
              </a:ext>
            </a:extLst>
          </p:cNvPr>
          <p:cNvSpPr txBox="1"/>
          <p:nvPr/>
        </p:nvSpPr>
        <p:spPr>
          <a:xfrm>
            <a:off x="3984399" y="299309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b7</a:t>
            </a:r>
          </a:p>
        </p:txBody>
      </p:sp>
      <p:sp>
        <p:nvSpPr>
          <p:cNvPr id="190" name="CuadroTexto 189">
            <a:extLst>
              <a:ext uri="{FF2B5EF4-FFF2-40B4-BE49-F238E27FC236}">
                <a16:creationId xmlns:a16="http://schemas.microsoft.com/office/drawing/2014/main" id="{E23CD4CE-94CC-4038-B253-E4FB515972B9}"/>
              </a:ext>
            </a:extLst>
          </p:cNvPr>
          <p:cNvSpPr txBox="1"/>
          <p:nvPr/>
        </p:nvSpPr>
        <p:spPr>
          <a:xfrm>
            <a:off x="4633201" y="306942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b11</a:t>
            </a:r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15BBFCFD-465D-44E5-B89D-97230B445D1E}"/>
              </a:ext>
            </a:extLst>
          </p:cNvPr>
          <p:cNvSpPr txBox="1"/>
          <p:nvPr/>
        </p:nvSpPr>
        <p:spPr>
          <a:xfrm>
            <a:off x="7330613" y="311674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b16</a:t>
            </a:r>
          </a:p>
        </p:txBody>
      </p: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F5059546-10D0-453F-8B37-91C7FD3C6CC4}"/>
              </a:ext>
            </a:extLst>
          </p:cNvPr>
          <p:cNvSpPr txBox="1"/>
          <p:nvPr/>
        </p:nvSpPr>
        <p:spPr>
          <a:xfrm>
            <a:off x="8088954" y="307879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b17</a:t>
            </a:r>
          </a:p>
        </p:txBody>
      </p: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7A0C91ED-5E0D-4CD3-9484-5387B49E2555}"/>
              </a:ext>
            </a:extLst>
          </p:cNvPr>
          <p:cNvSpPr txBox="1"/>
          <p:nvPr/>
        </p:nvSpPr>
        <p:spPr>
          <a:xfrm>
            <a:off x="7360397" y="4004857"/>
            <a:ext cx="61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b25</a:t>
            </a:r>
          </a:p>
        </p:txBody>
      </p: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1A27EB47-2C88-417D-AA7F-67129D3B56AE}"/>
              </a:ext>
            </a:extLst>
          </p:cNvPr>
          <p:cNvSpPr txBox="1"/>
          <p:nvPr/>
        </p:nvSpPr>
        <p:spPr>
          <a:xfrm>
            <a:off x="8054514" y="3963874"/>
            <a:ext cx="61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b26</a:t>
            </a:r>
          </a:p>
        </p:txBody>
      </p:sp>
      <p:sp>
        <p:nvSpPr>
          <p:cNvPr id="75" name="CuadroTexto 27">
            <a:extLst>
              <a:ext uri="{FF2B5EF4-FFF2-40B4-BE49-F238E27FC236}">
                <a16:creationId xmlns:a16="http://schemas.microsoft.com/office/drawing/2014/main" id="{EE707E5D-BDF4-6045-9872-2D322C31894D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59CAF9-FF62-CD4B-AAC5-9FE001C209A4}"/>
              </a:ext>
            </a:extLst>
          </p:cNvPr>
          <p:cNvCxnSpPr/>
          <p:nvPr/>
        </p:nvCxnSpPr>
        <p:spPr>
          <a:xfrm>
            <a:off x="1585101" y="1885916"/>
            <a:ext cx="83031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99">
            <a:extLst>
              <a:ext uri="{FF2B5EF4-FFF2-40B4-BE49-F238E27FC236}">
                <a16:creationId xmlns:a16="http://schemas.microsoft.com/office/drawing/2014/main" id="{51D6B5B2-097E-3F48-9090-0931EA826516}"/>
              </a:ext>
            </a:extLst>
          </p:cNvPr>
          <p:cNvSpPr txBox="1"/>
          <p:nvPr/>
        </p:nvSpPr>
        <p:spPr>
          <a:xfrm>
            <a:off x="5199069" y="1485806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Donor</a:t>
            </a:r>
            <a:endParaRPr lang="en-GB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C33B6F0-8E0D-5C4D-BC0B-E9C1D6ABF253}"/>
              </a:ext>
            </a:extLst>
          </p:cNvPr>
          <p:cNvCxnSpPr>
            <a:cxnSpLocks/>
          </p:cNvCxnSpPr>
          <p:nvPr/>
        </p:nvCxnSpPr>
        <p:spPr>
          <a:xfrm>
            <a:off x="4539426" y="2575487"/>
            <a:ext cx="3331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99">
            <a:extLst>
              <a:ext uri="{FF2B5EF4-FFF2-40B4-BE49-F238E27FC236}">
                <a16:creationId xmlns:a16="http://schemas.microsoft.com/office/drawing/2014/main" id="{B1BDF58D-9444-5C4C-A9ED-700D432BFEC5}"/>
              </a:ext>
            </a:extLst>
          </p:cNvPr>
          <p:cNvSpPr txBox="1"/>
          <p:nvPr/>
        </p:nvSpPr>
        <p:spPr>
          <a:xfrm>
            <a:off x="5650125" y="2193834"/>
            <a:ext cx="828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Organ</a:t>
            </a:r>
            <a:endParaRPr lang="en-GB" b="1" dirty="0"/>
          </a:p>
        </p:txBody>
      </p:sp>
      <p:sp>
        <p:nvSpPr>
          <p:cNvPr id="87" name="Elipse 119">
            <a:extLst>
              <a:ext uri="{FF2B5EF4-FFF2-40B4-BE49-F238E27FC236}">
                <a16:creationId xmlns:a16="http://schemas.microsoft.com/office/drawing/2014/main" id="{51A00C8C-5AB4-D642-BC37-1A6CCA7E1742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lipse 120">
            <a:extLst>
              <a:ext uri="{FF2B5EF4-FFF2-40B4-BE49-F238E27FC236}">
                <a16:creationId xmlns:a16="http://schemas.microsoft.com/office/drawing/2014/main" id="{88F088FB-4699-6842-9142-9ECA150DAB13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Elipse 121">
            <a:extLst>
              <a:ext uri="{FF2B5EF4-FFF2-40B4-BE49-F238E27FC236}">
                <a16:creationId xmlns:a16="http://schemas.microsoft.com/office/drawing/2014/main" id="{697C4F9C-9769-EF43-9E71-8263F78107EB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adroTexto 100">
            <a:extLst>
              <a:ext uri="{FF2B5EF4-FFF2-40B4-BE49-F238E27FC236}">
                <a16:creationId xmlns:a16="http://schemas.microsoft.com/office/drawing/2014/main" id="{A9A2DDD1-BCF4-4E9F-8112-16FC2BB2A242}"/>
              </a:ext>
            </a:extLst>
          </p:cNvPr>
          <p:cNvSpPr txBox="1"/>
          <p:nvPr/>
        </p:nvSpPr>
        <p:spPr>
          <a:xfrm>
            <a:off x="689372" y="421489"/>
            <a:ext cx="72298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Boundaries detection between donor and organ</a:t>
            </a:r>
          </a:p>
          <a:p>
            <a:r>
              <a:rPr lang="en-GB" sz="2800" dirty="0"/>
              <a:t>(Automatic)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A91DAD2A-E112-4F0A-987D-F15970FE9546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CF602F91-2388-48EC-9E84-D65D5A89A8E0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64BB2477-AAF7-46C7-8E17-C2CB57C6148D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8B1FA059-3725-4620-983F-1BAD82FAB51E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F18092BE-E383-4016-8B75-DE7195508C65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C4137DD9-FF7A-49CD-ABAF-14F5A350D4DD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44028160-8F17-4031-A1F1-28665E221855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ángulo: esquinas redondeadas 112">
            <a:extLst>
              <a:ext uri="{FF2B5EF4-FFF2-40B4-BE49-F238E27FC236}">
                <a16:creationId xmlns:a16="http://schemas.microsoft.com/office/drawing/2014/main" id="{33AE7286-2B26-4061-B708-1836603213A6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riángulo isósceles 113">
            <a:extLst>
              <a:ext uri="{FF2B5EF4-FFF2-40B4-BE49-F238E27FC236}">
                <a16:creationId xmlns:a16="http://schemas.microsoft.com/office/drawing/2014/main" id="{3DA6AF96-FD72-44AE-A745-28B61C5C7942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81C73823-C115-4A95-B0F2-E15B173B8485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4F81595F-C144-4561-A08B-F4322D7A8D8F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Diagrama de flujo: unión de suma 117">
            <a:extLst>
              <a:ext uri="{FF2B5EF4-FFF2-40B4-BE49-F238E27FC236}">
                <a16:creationId xmlns:a16="http://schemas.microsoft.com/office/drawing/2014/main" id="{FBB2CA06-237B-4651-A4C9-B91935F25A8E}"/>
              </a:ext>
            </a:extLst>
          </p:cNvPr>
          <p:cNvSpPr/>
          <p:nvPr/>
        </p:nvSpPr>
        <p:spPr>
          <a:xfrm flipV="1">
            <a:off x="5715554" y="6489528"/>
            <a:ext cx="130418" cy="12188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7AC6EDA4-3DC3-48F0-AD35-5F2A3197DD97}"/>
              </a:ext>
            </a:extLst>
          </p:cNvPr>
          <p:cNvSpPr txBox="1"/>
          <p:nvPr/>
        </p:nvSpPr>
        <p:spPr>
          <a:xfrm>
            <a:off x="5957643" y="6388098"/>
            <a:ext cx="939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Boundary</a:t>
            </a:r>
          </a:p>
        </p:txBody>
      </p:sp>
      <p:sp>
        <p:nvSpPr>
          <p:cNvPr id="126" name="Rectángulo: esquinas redondeadas 125">
            <a:extLst>
              <a:ext uri="{FF2B5EF4-FFF2-40B4-BE49-F238E27FC236}">
                <a16:creationId xmlns:a16="http://schemas.microsoft.com/office/drawing/2014/main" id="{6148A546-1673-4A9A-8515-9E7C21E78A49}"/>
              </a:ext>
            </a:extLst>
          </p:cNvPr>
          <p:cNvSpPr/>
          <p:nvPr/>
        </p:nvSpPr>
        <p:spPr>
          <a:xfrm>
            <a:off x="1785592" y="2680311"/>
            <a:ext cx="1008339" cy="578532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27" name="Triángulo isósceles 126">
            <a:extLst>
              <a:ext uri="{FF2B5EF4-FFF2-40B4-BE49-F238E27FC236}">
                <a16:creationId xmlns:a16="http://schemas.microsoft.com/office/drawing/2014/main" id="{C7ED99E7-D8DE-4A87-84E3-47F0572E1898}"/>
              </a:ext>
            </a:extLst>
          </p:cNvPr>
          <p:cNvSpPr/>
          <p:nvPr/>
        </p:nvSpPr>
        <p:spPr>
          <a:xfrm rot="10800000">
            <a:off x="2139494" y="3815134"/>
            <a:ext cx="300534" cy="47215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ángulo: esquinas redondeadas 127">
            <a:extLst>
              <a:ext uri="{FF2B5EF4-FFF2-40B4-BE49-F238E27FC236}">
                <a16:creationId xmlns:a16="http://schemas.microsoft.com/office/drawing/2014/main" id="{DACFDD56-5EDA-41E9-A924-FBC699C5F532}"/>
              </a:ext>
            </a:extLst>
          </p:cNvPr>
          <p:cNvSpPr/>
          <p:nvPr/>
        </p:nvSpPr>
        <p:spPr>
          <a:xfrm>
            <a:off x="3305473" y="3078792"/>
            <a:ext cx="616343" cy="4688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129" name="Rectángulo: esquinas redondeadas 128">
            <a:extLst>
              <a:ext uri="{FF2B5EF4-FFF2-40B4-BE49-F238E27FC236}">
                <a16:creationId xmlns:a16="http://schemas.microsoft.com/office/drawing/2014/main" id="{703A77E6-317D-4109-A679-A7537BEB0B73}"/>
              </a:ext>
            </a:extLst>
          </p:cNvPr>
          <p:cNvSpPr/>
          <p:nvPr/>
        </p:nvSpPr>
        <p:spPr>
          <a:xfrm>
            <a:off x="5697658" y="3471974"/>
            <a:ext cx="705852" cy="526284"/>
          </a:xfrm>
          <a:prstGeom prst="roundRect">
            <a:avLst>
              <a:gd name="adj" fmla="val 23445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130" name="Rectángulo: esquinas redondeadas 129">
            <a:extLst>
              <a:ext uri="{FF2B5EF4-FFF2-40B4-BE49-F238E27FC236}">
                <a16:creationId xmlns:a16="http://schemas.microsoft.com/office/drawing/2014/main" id="{86E23508-7776-442C-BEBB-644DEC200ADB}"/>
              </a:ext>
            </a:extLst>
          </p:cNvPr>
          <p:cNvSpPr/>
          <p:nvPr/>
        </p:nvSpPr>
        <p:spPr>
          <a:xfrm>
            <a:off x="6731524" y="2740002"/>
            <a:ext cx="662105" cy="526284"/>
          </a:xfrm>
          <a:prstGeom prst="roundRect">
            <a:avLst>
              <a:gd name="adj" fmla="val 25705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</a:p>
        </p:txBody>
      </p:sp>
      <p:sp>
        <p:nvSpPr>
          <p:cNvPr id="131" name="Rectángulo: esquinas redondeadas 130">
            <a:extLst>
              <a:ext uri="{FF2B5EF4-FFF2-40B4-BE49-F238E27FC236}">
                <a16:creationId xmlns:a16="http://schemas.microsoft.com/office/drawing/2014/main" id="{3B182474-6636-4B20-A1D0-ED7F61EF575E}"/>
              </a:ext>
            </a:extLst>
          </p:cNvPr>
          <p:cNvSpPr/>
          <p:nvPr/>
        </p:nvSpPr>
        <p:spPr>
          <a:xfrm>
            <a:off x="6731524" y="4118941"/>
            <a:ext cx="662105" cy="505831"/>
          </a:xfrm>
          <a:prstGeom prst="roundRect">
            <a:avLst>
              <a:gd name="adj" fmla="val 29666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</a:t>
            </a:r>
          </a:p>
        </p:txBody>
      </p: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C05D545A-AE81-4CA2-BCFD-7ED5FC8A026A}"/>
              </a:ext>
            </a:extLst>
          </p:cNvPr>
          <p:cNvCxnSpPr>
            <a:cxnSpLocks/>
            <a:stCxn id="126" idx="3"/>
            <a:endCxn id="128" idx="1"/>
          </p:cNvCxnSpPr>
          <p:nvPr/>
        </p:nvCxnSpPr>
        <p:spPr>
          <a:xfrm>
            <a:off x="2793931" y="2969577"/>
            <a:ext cx="511541" cy="34363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5E02E32A-4B14-4620-BC53-4359F2919BD3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4918010" y="3496773"/>
            <a:ext cx="779648" cy="238343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3D6B811E-8DA2-4915-A539-3168D47A3413}"/>
              </a:ext>
            </a:extLst>
          </p:cNvPr>
          <p:cNvCxnSpPr>
            <a:cxnSpLocks/>
            <a:endCxn id="130" idx="1"/>
          </p:cNvCxnSpPr>
          <p:nvPr/>
        </p:nvCxnSpPr>
        <p:spPr>
          <a:xfrm flipV="1">
            <a:off x="6115181" y="3003143"/>
            <a:ext cx="616343" cy="468833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" name="Conector recto de flecha 134">
            <a:extLst>
              <a:ext uri="{FF2B5EF4-FFF2-40B4-BE49-F238E27FC236}">
                <a16:creationId xmlns:a16="http://schemas.microsoft.com/office/drawing/2014/main" id="{C9886EA7-CB08-4749-9534-F205BFFB8B46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6115181" y="3998259"/>
            <a:ext cx="616343" cy="373600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6" name="Triángulo isósceles 135">
            <a:extLst>
              <a:ext uri="{FF2B5EF4-FFF2-40B4-BE49-F238E27FC236}">
                <a16:creationId xmlns:a16="http://schemas.microsoft.com/office/drawing/2014/main" id="{17827A53-C196-4636-8CAF-8A935895D7F8}"/>
              </a:ext>
            </a:extLst>
          </p:cNvPr>
          <p:cNvSpPr/>
          <p:nvPr/>
        </p:nvSpPr>
        <p:spPr>
          <a:xfrm rot="5400000">
            <a:off x="7051727" y="3499113"/>
            <a:ext cx="255853" cy="464762"/>
          </a:xfrm>
          <a:prstGeom prst="triangl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0E868955-567B-4138-9AD3-FC6E48F81B33}"/>
              </a:ext>
            </a:extLst>
          </p:cNvPr>
          <p:cNvCxnSpPr>
            <a:cxnSpLocks/>
            <a:stCxn id="136" idx="3"/>
          </p:cNvCxnSpPr>
          <p:nvPr/>
        </p:nvCxnSpPr>
        <p:spPr>
          <a:xfrm flipH="1">
            <a:off x="6403510" y="3731496"/>
            <a:ext cx="543764" cy="362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181B5953-84A4-4312-B2D1-E6127A9A080A}"/>
              </a:ext>
            </a:extLst>
          </p:cNvPr>
          <p:cNvCxnSpPr>
            <a:cxnSpLocks/>
            <a:stCxn id="126" idx="2"/>
            <a:endCxn id="127" idx="3"/>
          </p:cNvCxnSpPr>
          <p:nvPr/>
        </p:nvCxnSpPr>
        <p:spPr>
          <a:xfrm flipH="1">
            <a:off x="2289761" y="3258843"/>
            <a:ext cx="1" cy="556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31F19033-87A4-48AD-A55C-221560AE2559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8249075" y="3000929"/>
            <a:ext cx="6781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recto 139">
            <a:extLst>
              <a:ext uri="{FF2B5EF4-FFF2-40B4-BE49-F238E27FC236}">
                <a16:creationId xmlns:a16="http://schemas.microsoft.com/office/drawing/2014/main" id="{B0DF176A-24F4-4957-9B1E-481F83FAF8F9}"/>
              </a:ext>
            </a:extLst>
          </p:cNvPr>
          <p:cNvCxnSpPr>
            <a:cxnSpLocks/>
            <a:stCxn id="146" idx="2"/>
          </p:cNvCxnSpPr>
          <p:nvPr/>
        </p:nvCxnSpPr>
        <p:spPr>
          <a:xfrm flipH="1">
            <a:off x="8267307" y="4371857"/>
            <a:ext cx="6575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9527620F-23D2-4A95-8FA2-12A9B7CA3E31}"/>
              </a:ext>
            </a:extLst>
          </p:cNvPr>
          <p:cNvCxnSpPr>
            <a:cxnSpLocks/>
            <a:stCxn id="128" idx="2"/>
            <a:endCxn id="143" idx="0"/>
          </p:cNvCxnSpPr>
          <p:nvPr/>
        </p:nvCxnSpPr>
        <p:spPr>
          <a:xfrm>
            <a:off x="3613645" y="3547623"/>
            <a:ext cx="0" cy="45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7A3EB244-F745-4665-BB11-839D2A1BDB52}"/>
              </a:ext>
            </a:extLst>
          </p:cNvPr>
          <p:cNvGrpSpPr/>
          <p:nvPr/>
        </p:nvGrpSpPr>
        <p:grpSpPr>
          <a:xfrm>
            <a:off x="3375297" y="3998259"/>
            <a:ext cx="476697" cy="468831"/>
            <a:chOff x="7988229" y="6145405"/>
            <a:chExt cx="344828" cy="333829"/>
          </a:xfrm>
        </p:grpSpPr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133315AA-D3B4-4010-A144-DAFCA5C3A41A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Elipse 143">
              <a:extLst>
                <a:ext uri="{FF2B5EF4-FFF2-40B4-BE49-F238E27FC236}">
                  <a16:creationId xmlns:a16="http://schemas.microsoft.com/office/drawing/2014/main" id="{A233972D-1B92-4355-A4FE-D63C733756B0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2BE03F5F-F604-43E4-A831-4282C4D0E770}"/>
              </a:ext>
            </a:extLst>
          </p:cNvPr>
          <p:cNvGrpSpPr/>
          <p:nvPr/>
        </p:nvGrpSpPr>
        <p:grpSpPr>
          <a:xfrm>
            <a:off x="8924833" y="4137441"/>
            <a:ext cx="476697" cy="468831"/>
            <a:chOff x="7988229" y="6145405"/>
            <a:chExt cx="344828" cy="333829"/>
          </a:xfrm>
        </p:grpSpPr>
        <p:sp>
          <p:nvSpPr>
            <p:cNvPr id="146" name="Elipse 145">
              <a:extLst>
                <a:ext uri="{FF2B5EF4-FFF2-40B4-BE49-F238E27FC236}">
                  <a16:creationId xmlns:a16="http://schemas.microsoft.com/office/drawing/2014/main" id="{FD58CEC3-15C0-4AF2-9188-961CDB36A06B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Elipse 146">
              <a:extLst>
                <a:ext uri="{FF2B5EF4-FFF2-40B4-BE49-F238E27FC236}">
                  <a16:creationId xmlns:a16="http://schemas.microsoft.com/office/drawing/2014/main" id="{8105E9B7-9B61-46D5-9796-91711B5CC601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5726BF7-CE4B-4675-AF41-5A514E82D657}"/>
              </a:ext>
            </a:extLst>
          </p:cNvPr>
          <p:cNvGrpSpPr/>
          <p:nvPr/>
        </p:nvGrpSpPr>
        <p:grpSpPr>
          <a:xfrm>
            <a:off x="8927185" y="2766513"/>
            <a:ext cx="476697" cy="468831"/>
            <a:chOff x="7988229" y="6145405"/>
            <a:chExt cx="344828" cy="333829"/>
          </a:xfrm>
        </p:grpSpPr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EF26B44A-4AA9-44EE-A9CD-23B9D231E443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Elipse 149">
              <a:extLst>
                <a:ext uri="{FF2B5EF4-FFF2-40B4-BE49-F238E27FC236}">
                  <a16:creationId xmlns:a16="http://schemas.microsoft.com/office/drawing/2014/main" id="{E6604C81-D71B-4F4F-B749-10CE85B9F61C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1" name="Elipse 150">
            <a:extLst>
              <a:ext uri="{FF2B5EF4-FFF2-40B4-BE49-F238E27FC236}">
                <a16:creationId xmlns:a16="http://schemas.microsoft.com/office/drawing/2014/main" id="{EEDF59B2-3C19-4D08-984A-95E2CDFB3452}"/>
              </a:ext>
            </a:extLst>
          </p:cNvPr>
          <p:cNvSpPr/>
          <p:nvPr/>
        </p:nvSpPr>
        <p:spPr>
          <a:xfrm>
            <a:off x="9131580" y="4343111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Elipse 151">
            <a:extLst>
              <a:ext uri="{FF2B5EF4-FFF2-40B4-BE49-F238E27FC236}">
                <a16:creationId xmlns:a16="http://schemas.microsoft.com/office/drawing/2014/main" id="{48DD639B-F1F2-44EB-AFAA-1868842B98CC}"/>
              </a:ext>
            </a:extLst>
          </p:cNvPr>
          <p:cNvSpPr/>
          <p:nvPr/>
        </p:nvSpPr>
        <p:spPr>
          <a:xfrm>
            <a:off x="9132380" y="2968359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Elipse 152">
            <a:extLst>
              <a:ext uri="{FF2B5EF4-FFF2-40B4-BE49-F238E27FC236}">
                <a16:creationId xmlns:a16="http://schemas.microsoft.com/office/drawing/2014/main" id="{17B92742-F1AD-480C-8443-148175DBDCCC}"/>
              </a:ext>
            </a:extLst>
          </p:cNvPr>
          <p:cNvSpPr/>
          <p:nvPr/>
        </p:nvSpPr>
        <p:spPr>
          <a:xfrm>
            <a:off x="3578434" y="4203169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AA102167-CED4-4A9D-9123-7CB79DB0ED45}"/>
              </a:ext>
            </a:extLst>
          </p:cNvPr>
          <p:cNvSpPr txBox="1"/>
          <p:nvPr/>
        </p:nvSpPr>
        <p:spPr>
          <a:xfrm>
            <a:off x="1931244" y="3336533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64A35ED2-D393-49E3-AEAA-C9C0A95289F9}"/>
              </a:ext>
            </a:extLst>
          </p:cNvPr>
          <p:cNvSpPr txBox="1"/>
          <p:nvPr/>
        </p:nvSpPr>
        <p:spPr>
          <a:xfrm>
            <a:off x="1794857" y="3866596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D5D7ECA5-C099-421E-B37D-CB3D6625C579}"/>
              </a:ext>
            </a:extLst>
          </p:cNvPr>
          <p:cNvSpPr txBox="1"/>
          <p:nvPr/>
        </p:nvSpPr>
        <p:spPr>
          <a:xfrm>
            <a:off x="2941939" y="2744094"/>
            <a:ext cx="452512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C196C07C-A47C-46F0-B70A-0A1BB489DFCF}"/>
              </a:ext>
            </a:extLst>
          </p:cNvPr>
          <p:cNvSpPr txBox="1"/>
          <p:nvPr/>
        </p:nvSpPr>
        <p:spPr>
          <a:xfrm>
            <a:off x="3244420" y="3615421"/>
            <a:ext cx="401543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sp>
        <p:nvSpPr>
          <p:cNvPr id="158" name="CuadroTexto 157">
            <a:extLst>
              <a:ext uri="{FF2B5EF4-FFF2-40B4-BE49-F238E27FC236}">
                <a16:creationId xmlns:a16="http://schemas.microsoft.com/office/drawing/2014/main" id="{386C7EE3-E071-433A-8928-8888171FBFE7}"/>
              </a:ext>
            </a:extLst>
          </p:cNvPr>
          <p:cNvSpPr txBox="1"/>
          <p:nvPr/>
        </p:nvSpPr>
        <p:spPr>
          <a:xfrm>
            <a:off x="3004684" y="4066020"/>
            <a:ext cx="45694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</a:t>
            </a:r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58D5F4FC-A9A9-41BD-8B87-FA09A5978DE5}"/>
              </a:ext>
            </a:extLst>
          </p:cNvPr>
          <p:cNvSpPr txBox="1"/>
          <p:nvPr/>
        </p:nvSpPr>
        <p:spPr>
          <a:xfrm>
            <a:off x="5281961" y="3131055"/>
            <a:ext cx="454727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B8DD2B89-427F-4D0D-AEC8-1C892B1A50CC}"/>
              </a:ext>
            </a:extLst>
          </p:cNvPr>
          <p:cNvSpPr txBox="1"/>
          <p:nvPr/>
        </p:nvSpPr>
        <p:spPr>
          <a:xfrm>
            <a:off x="6158857" y="2909615"/>
            <a:ext cx="357223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612F1BD3-E5B7-4852-9417-98C6DE95B16D}"/>
              </a:ext>
            </a:extLst>
          </p:cNvPr>
          <p:cNvSpPr txBox="1"/>
          <p:nvPr/>
        </p:nvSpPr>
        <p:spPr>
          <a:xfrm>
            <a:off x="8556294" y="2621604"/>
            <a:ext cx="390464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</a:p>
        </p:txBody>
      </p: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44600099-7717-40CA-8D2D-355DD43BB825}"/>
              </a:ext>
            </a:extLst>
          </p:cNvPr>
          <p:cNvSpPr txBox="1"/>
          <p:nvPr/>
        </p:nvSpPr>
        <p:spPr>
          <a:xfrm>
            <a:off x="8983004" y="2375792"/>
            <a:ext cx="527857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163" name="CuadroTexto 162">
            <a:extLst>
              <a:ext uri="{FF2B5EF4-FFF2-40B4-BE49-F238E27FC236}">
                <a16:creationId xmlns:a16="http://schemas.microsoft.com/office/drawing/2014/main" id="{9236D30F-4715-4555-BA41-EECC54804A0D}"/>
              </a:ext>
            </a:extLst>
          </p:cNvPr>
          <p:cNvSpPr txBox="1"/>
          <p:nvPr/>
        </p:nvSpPr>
        <p:spPr>
          <a:xfrm>
            <a:off x="6501640" y="3336533"/>
            <a:ext cx="461377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0EAB2846-10EF-4393-92F1-A6F9A82DCC77}"/>
              </a:ext>
            </a:extLst>
          </p:cNvPr>
          <p:cNvSpPr txBox="1"/>
          <p:nvPr/>
        </p:nvSpPr>
        <p:spPr>
          <a:xfrm>
            <a:off x="7407867" y="3527212"/>
            <a:ext cx="465809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id="{30C48E1F-A3ED-4160-AD45-6CCB2BEAEE29}"/>
              </a:ext>
            </a:extLst>
          </p:cNvPr>
          <p:cNvSpPr txBox="1"/>
          <p:nvPr/>
        </p:nvSpPr>
        <p:spPr>
          <a:xfrm>
            <a:off x="6152213" y="4143790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0BB3AEB2-C69A-48AE-9636-E75C4B352041}"/>
              </a:ext>
            </a:extLst>
          </p:cNvPr>
          <p:cNvSpPr txBox="1"/>
          <p:nvPr/>
        </p:nvSpPr>
        <p:spPr>
          <a:xfrm>
            <a:off x="8444785" y="4395897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C4E31132-3F65-4937-ADCD-BAED8EC72E17}"/>
              </a:ext>
            </a:extLst>
          </p:cNvPr>
          <p:cNvSpPr txBox="1"/>
          <p:nvPr/>
        </p:nvSpPr>
        <p:spPr>
          <a:xfrm>
            <a:off x="8999987" y="4611993"/>
            <a:ext cx="401543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sp>
        <p:nvSpPr>
          <p:cNvPr id="175" name="Rectángulo 174">
            <a:extLst>
              <a:ext uri="{FF2B5EF4-FFF2-40B4-BE49-F238E27FC236}">
                <a16:creationId xmlns:a16="http://schemas.microsoft.com/office/drawing/2014/main" id="{4A306084-FCC7-44D6-973C-658C691A4329}"/>
              </a:ext>
            </a:extLst>
          </p:cNvPr>
          <p:cNvSpPr/>
          <p:nvPr/>
        </p:nvSpPr>
        <p:spPr>
          <a:xfrm>
            <a:off x="5516820" y="6301824"/>
            <a:ext cx="1390038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Diagrama de flujo: unión de suma 176">
            <a:extLst>
              <a:ext uri="{FF2B5EF4-FFF2-40B4-BE49-F238E27FC236}">
                <a16:creationId xmlns:a16="http://schemas.microsoft.com/office/drawing/2014/main" id="{7F5D4742-3D93-42FE-A4F8-930897E8B752}"/>
              </a:ext>
            </a:extLst>
          </p:cNvPr>
          <p:cNvSpPr/>
          <p:nvPr/>
        </p:nvSpPr>
        <p:spPr>
          <a:xfrm flipV="1">
            <a:off x="3847511" y="3241415"/>
            <a:ext cx="190751" cy="197408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Diagrama de flujo: unión de suma 178">
            <a:extLst>
              <a:ext uri="{FF2B5EF4-FFF2-40B4-BE49-F238E27FC236}">
                <a16:creationId xmlns:a16="http://schemas.microsoft.com/office/drawing/2014/main" id="{9BF89115-DD2B-4967-93CF-7424B172428F}"/>
              </a:ext>
            </a:extLst>
          </p:cNvPr>
          <p:cNvSpPr/>
          <p:nvPr/>
        </p:nvSpPr>
        <p:spPr>
          <a:xfrm flipV="1">
            <a:off x="4796761" y="3380732"/>
            <a:ext cx="190752" cy="19741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Diagrama de flujo: unión de suma 180">
            <a:extLst>
              <a:ext uri="{FF2B5EF4-FFF2-40B4-BE49-F238E27FC236}">
                <a16:creationId xmlns:a16="http://schemas.microsoft.com/office/drawing/2014/main" id="{E7A6EEC1-FA88-4B09-8ED0-107D435FED82}"/>
              </a:ext>
            </a:extLst>
          </p:cNvPr>
          <p:cNvSpPr/>
          <p:nvPr/>
        </p:nvSpPr>
        <p:spPr>
          <a:xfrm flipV="1">
            <a:off x="8241998" y="2902694"/>
            <a:ext cx="202730" cy="195537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Diagrama de flujo: unión de suma 182">
            <a:extLst>
              <a:ext uri="{FF2B5EF4-FFF2-40B4-BE49-F238E27FC236}">
                <a16:creationId xmlns:a16="http://schemas.microsoft.com/office/drawing/2014/main" id="{AC9D4C6B-39C3-45A5-8349-82200634FADD}"/>
              </a:ext>
            </a:extLst>
          </p:cNvPr>
          <p:cNvSpPr/>
          <p:nvPr/>
        </p:nvSpPr>
        <p:spPr>
          <a:xfrm flipV="1">
            <a:off x="8249075" y="4287289"/>
            <a:ext cx="182611" cy="184352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5" name="Diagrama de flujo: unión de suma 184">
            <a:extLst>
              <a:ext uri="{FF2B5EF4-FFF2-40B4-BE49-F238E27FC236}">
                <a16:creationId xmlns:a16="http://schemas.microsoft.com/office/drawing/2014/main" id="{FBAF4594-BF0E-4BE8-95FD-32582C040AAF}"/>
              </a:ext>
            </a:extLst>
          </p:cNvPr>
          <p:cNvSpPr/>
          <p:nvPr/>
        </p:nvSpPr>
        <p:spPr>
          <a:xfrm flipV="1">
            <a:off x="7275861" y="2943109"/>
            <a:ext cx="191395" cy="195536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Diagrama de flujo: unión de suma 186">
            <a:extLst>
              <a:ext uri="{FF2B5EF4-FFF2-40B4-BE49-F238E27FC236}">
                <a16:creationId xmlns:a16="http://schemas.microsoft.com/office/drawing/2014/main" id="{C34F1186-9997-495E-852A-001917FA9EB5}"/>
              </a:ext>
            </a:extLst>
          </p:cNvPr>
          <p:cNvSpPr/>
          <p:nvPr/>
        </p:nvSpPr>
        <p:spPr>
          <a:xfrm flipV="1">
            <a:off x="7291162" y="4305424"/>
            <a:ext cx="182611" cy="186483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CuadroTexto 187">
            <a:extLst>
              <a:ext uri="{FF2B5EF4-FFF2-40B4-BE49-F238E27FC236}">
                <a16:creationId xmlns:a16="http://schemas.microsoft.com/office/drawing/2014/main" id="{29C3B14A-6F2D-4D68-9A62-FAD957A4CFC6}"/>
              </a:ext>
            </a:extLst>
          </p:cNvPr>
          <p:cNvSpPr txBox="1"/>
          <p:nvPr/>
        </p:nvSpPr>
        <p:spPr>
          <a:xfrm>
            <a:off x="3984399" y="299309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b7</a:t>
            </a:r>
          </a:p>
        </p:txBody>
      </p:sp>
      <p:sp>
        <p:nvSpPr>
          <p:cNvPr id="190" name="CuadroTexto 189">
            <a:extLst>
              <a:ext uri="{FF2B5EF4-FFF2-40B4-BE49-F238E27FC236}">
                <a16:creationId xmlns:a16="http://schemas.microsoft.com/office/drawing/2014/main" id="{E23CD4CE-94CC-4038-B253-E4FB515972B9}"/>
              </a:ext>
            </a:extLst>
          </p:cNvPr>
          <p:cNvSpPr txBox="1"/>
          <p:nvPr/>
        </p:nvSpPr>
        <p:spPr>
          <a:xfrm>
            <a:off x="4633201" y="306942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b11</a:t>
            </a:r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15BBFCFD-465D-44E5-B89D-97230B445D1E}"/>
              </a:ext>
            </a:extLst>
          </p:cNvPr>
          <p:cNvSpPr txBox="1"/>
          <p:nvPr/>
        </p:nvSpPr>
        <p:spPr>
          <a:xfrm>
            <a:off x="7330613" y="311674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b16</a:t>
            </a:r>
          </a:p>
        </p:txBody>
      </p: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F5059546-10D0-453F-8B37-91C7FD3C6CC4}"/>
              </a:ext>
            </a:extLst>
          </p:cNvPr>
          <p:cNvSpPr txBox="1"/>
          <p:nvPr/>
        </p:nvSpPr>
        <p:spPr>
          <a:xfrm>
            <a:off x="8088954" y="307879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b17</a:t>
            </a:r>
          </a:p>
        </p:txBody>
      </p: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7A0C91ED-5E0D-4CD3-9484-5387B49E2555}"/>
              </a:ext>
            </a:extLst>
          </p:cNvPr>
          <p:cNvSpPr txBox="1"/>
          <p:nvPr/>
        </p:nvSpPr>
        <p:spPr>
          <a:xfrm>
            <a:off x="7360397" y="4004857"/>
            <a:ext cx="61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b25</a:t>
            </a:r>
          </a:p>
        </p:txBody>
      </p: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1A27EB47-2C88-417D-AA7F-67129D3B56AE}"/>
              </a:ext>
            </a:extLst>
          </p:cNvPr>
          <p:cNvSpPr txBox="1"/>
          <p:nvPr/>
        </p:nvSpPr>
        <p:spPr>
          <a:xfrm>
            <a:off x="8054514" y="3963874"/>
            <a:ext cx="61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b26</a:t>
            </a:r>
          </a:p>
        </p:txBody>
      </p:sp>
      <p:sp>
        <p:nvSpPr>
          <p:cNvPr id="75" name="CuadroTexto 27">
            <a:extLst>
              <a:ext uri="{FF2B5EF4-FFF2-40B4-BE49-F238E27FC236}">
                <a16:creationId xmlns:a16="http://schemas.microsoft.com/office/drawing/2014/main" id="{EE707E5D-BDF4-6045-9872-2D322C31894D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59CAF9-FF62-CD4B-AAC5-9FE001C209A4}"/>
              </a:ext>
            </a:extLst>
          </p:cNvPr>
          <p:cNvCxnSpPr/>
          <p:nvPr/>
        </p:nvCxnSpPr>
        <p:spPr>
          <a:xfrm>
            <a:off x="1585101" y="1885916"/>
            <a:ext cx="83031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99">
            <a:extLst>
              <a:ext uri="{FF2B5EF4-FFF2-40B4-BE49-F238E27FC236}">
                <a16:creationId xmlns:a16="http://schemas.microsoft.com/office/drawing/2014/main" id="{51D6B5B2-097E-3F48-9090-0931EA826516}"/>
              </a:ext>
            </a:extLst>
          </p:cNvPr>
          <p:cNvSpPr txBox="1"/>
          <p:nvPr/>
        </p:nvSpPr>
        <p:spPr>
          <a:xfrm>
            <a:off x="5199069" y="1485806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Donor</a:t>
            </a:r>
            <a:endParaRPr lang="en-GB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C33B6F0-8E0D-5C4D-BC0B-E9C1D6ABF253}"/>
              </a:ext>
            </a:extLst>
          </p:cNvPr>
          <p:cNvCxnSpPr>
            <a:cxnSpLocks/>
          </p:cNvCxnSpPr>
          <p:nvPr/>
        </p:nvCxnSpPr>
        <p:spPr>
          <a:xfrm>
            <a:off x="4539426" y="2575487"/>
            <a:ext cx="3331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99">
            <a:extLst>
              <a:ext uri="{FF2B5EF4-FFF2-40B4-BE49-F238E27FC236}">
                <a16:creationId xmlns:a16="http://schemas.microsoft.com/office/drawing/2014/main" id="{B1BDF58D-9444-5C4C-A9ED-700D432BFEC5}"/>
              </a:ext>
            </a:extLst>
          </p:cNvPr>
          <p:cNvSpPr txBox="1"/>
          <p:nvPr/>
        </p:nvSpPr>
        <p:spPr>
          <a:xfrm>
            <a:off x="5650125" y="2193834"/>
            <a:ext cx="828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Organ</a:t>
            </a:r>
            <a:endParaRPr lang="en-GB" b="1" dirty="0"/>
          </a:p>
        </p:txBody>
      </p:sp>
      <p:sp>
        <p:nvSpPr>
          <p:cNvPr id="87" name="Elipse 119">
            <a:extLst>
              <a:ext uri="{FF2B5EF4-FFF2-40B4-BE49-F238E27FC236}">
                <a16:creationId xmlns:a16="http://schemas.microsoft.com/office/drawing/2014/main" id="{51A00C8C-5AB4-D642-BC37-1A6CCA7E1742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lipse 120">
            <a:extLst>
              <a:ext uri="{FF2B5EF4-FFF2-40B4-BE49-F238E27FC236}">
                <a16:creationId xmlns:a16="http://schemas.microsoft.com/office/drawing/2014/main" id="{88F088FB-4699-6842-9142-9ECA150DAB13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Elipse 121">
            <a:extLst>
              <a:ext uri="{FF2B5EF4-FFF2-40B4-BE49-F238E27FC236}">
                <a16:creationId xmlns:a16="http://schemas.microsoft.com/office/drawing/2014/main" id="{697C4F9C-9769-EF43-9E71-8263F78107EB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05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Tabla 125">
            <a:extLst>
              <a:ext uri="{FF2B5EF4-FFF2-40B4-BE49-F238E27FC236}">
                <a16:creationId xmlns:a16="http://schemas.microsoft.com/office/drawing/2014/main" id="{D7DAA853-D6C1-455C-8E4E-4CC475FFA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885629"/>
              </p:ext>
            </p:extLst>
          </p:nvPr>
        </p:nvGraphicFramePr>
        <p:xfrm>
          <a:off x="7515089" y="865822"/>
          <a:ext cx="3445333" cy="58460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7395">
                  <a:extLst>
                    <a:ext uri="{9D8B030D-6E8A-4147-A177-3AD203B41FA5}">
                      <a16:colId xmlns:a16="http://schemas.microsoft.com/office/drawing/2014/main" val="1433636885"/>
                    </a:ext>
                  </a:extLst>
                </a:gridCol>
                <a:gridCol w="903969">
                  <a:extLst>
                    <a:ext uri="{9D8B030D-6E8A-4147-A177-3AD203B41FA5}">
                      <a16:colId xmlns:a16="http://schemas.microsoft.com/office/drawing/2014/main" val="2777646879"/>
                    </a:ext>
                  </a:extLst>
                </a:gridCol>
                <a:gridCol w="903969">
                  <a:extLst>
                    <a:ext uri="{9D8B030D-6E8A-4147-A177-3AD203B41FA5}">
                      <a16:colId xmlns:a16="http://schemas.microsoft.com/office/drawing/2014/main" val="1358221743"/>
                    </a:ext>
                  </a:extLst>
                </a:gridCol>
              </a:tblGrid>
              <a:tr h="72544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Organ boundary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Host </a:t>
                      </a:r>
                      <a:br>
                        <a:rPr lang="en-GB" dirty="0"/>
                      </a:br>
                      <a:r>
                        <a:rPr lang="en-GB" dirty="0"/>
                        <a:t>boundaries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174004"/>
                  </a:ext>
                </a:extLst>
              </a:tr>
              <a:tr h="272869">
                <a:tc rowSpan="8">
                  <a:txBody>
                    <a:bodyPr/>
                    <a:lstStyle/>
                    <a:p>
                      <a:r>
                        <a:rPr lang="en-GB" dirty="0"/>
                        <a:t>b11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ba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9504"/>
                  </a:ext>
                </a:extLst>
              </a:tr>
              <a:tr h="2728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163908"/>
                  </a:ext>
                </a:extLst>
              </a:tr>
              <a:tr h="2728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bg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123342"/>
                  </a:ext>
                </a:extLst>
              </a:tr>
              <a:tr h="2728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bj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889269"/>
                  </a:ext>
                </a:extLst>
              </a:tr>
              <a:tr h="2728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bm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715947"/>
                  </a:ext>
                </a:extLst>
              </a:tr>
              <a:tr h="2728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0521"/>
                  </a:ext>
                </a:extLst>
              </a:tr>
              <a:tr h="2728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501970"/>
                  </a:ext>
                </a:extLst>
              </a:tr>
              <a:tr h="272869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Not connected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958359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r>
                        <a:rPr lang="en-GB" dirty="0"/>
                        <a:t>b16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bc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683400"/>
                  </a:ext>
                </a:extLst>
              </a:tr>
              <a:tr h="28170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749796"/>
                  </a:ext>
                </a:extLst>
              </a:tr>
              <a:tr h="19764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bh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9975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1963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bo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4088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Not connected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0256036"/>
                  </a:ext>
                </a:extLst>
              </a:tr>
            </a:tbl>
          </a:graphicData>
        </a:graphic>
      </p:graphicFrame>
      <p:sp>
        <p:nvSpPr>
          <p:cNvPr id="105" name="CuadroTexto 104">
            <a:extLst>
              <a:ext uri="{FF2B5EF4-FFF2-40B4-BE49-F238E27FC236}">
                <a16:creationId xmlns:a16="http://schemas.microsoft.com/office/drawing/2014/main" id="{87476962-99CE-4016-88F7-27FA0785F2D9}"/>
              </a:ext>
            </a:extLst>
          </p:cNvPr>
          <p:cNvSpPr txBox="1"/>
          <p:nvPr/>
        </p:nvSpPr>
        <p:spPr>
          <a:xfrm>
            <a:off x="7026611" y="258023"/>
            <a:ext cx="4341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Mapping  of compatible boundaries between organ and host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07C49E14-0B9A-48EB-A163-7E76BD175D63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BEAB8D1C-362F-440B-99C0-7F6C73A98CAE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8B2E14CF-31B8-4547-9E2F-BC3440AF6EC8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C376B1F6-2597-43B7-B7FE-B37E1F54EC07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6F91518C-381C-4EA0-84AD-CA1502755528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1AA83781-505C-44B2-BFA0-12EFEF37654D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186D4B31-41C7-4F88-A495-A19314933E27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ángulo: esquinas redondeadas 112">
            <a:extLst>
              <a:ext uri="{FF2B5EF4-FFF2-40B4-BE49-F238E27FC236}">
                <a16:creationId xmlns:a16="http://schemas.microsoft.com/office/drawing/2014/main" id="{DE785658-06D6-4CF4-8D86-2619A1C5C845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riángulo isósceles 113">
            <a:extLst>
              <a:ext uri="{FF2B5EF4-FFF2-40B4-BE49-F238E27FC236}">
                <a16:creationId xmlns:a16="http://schemas.microsoft.com/office/drawing/2014/main" id="{3F651282-31AA-4E58-87AC-34B7CDAB8E10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DE6D4026-8FC1-4C67-9937-D8DF43BAC620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7C21B122-F9B7-4A29-A056-14142280D401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Diagrama de flujo: unión de suma 116">
            <a:extLst>
              <a:ext uri="{FF2B5EF4-FFF2-40B4-BE49-F238E27FC236}">
                <a16:creationId xmlns:a16="http://schemas.microsoft.com/office/drawing/2014/main" id="{3F944147-EADE-4AA0-BF0A-80CD1E36D71F}"/>
              </a:ext>
            </a:extLst>
          </p:cNvPr>
          <p:cNvSpPr/>
          <p:nvPr/>
        </p:nvSpPr>
        <p:spPr>
          <a:xfrm flipV="1">
            <a:off x="5715554" y="6489528"/>
            <a:ext cx="130418" cy="12188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DB76DF86-526C-4A57-8BAA-C5EF8C75E056}"/>
              </a:ext>
            </a:extLst>
          </p:cNvPr>
          <p:cNvSpPr txBox="1"/>
          <p:nvPr/>
        </p:nvSpPr>
        <p:spPr>
          <a:xfrm>
            <a:off x="5957643" y="6388098"/>
            <a:ext cx="939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Boundary</a:t>
            </a:r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4A7A93E1-BBDC-443B-96C3-EBADF8E4E9F3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5F51A650-53E9-494D-B584-0C6C9605AD6A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Elipse 121">
            <a:extLst>
              <a:ext uri="{FF2B5EF4-FFF2-40B4-BE49-F238E27FC236}">
                <a16:creationId xmlns:a16="http://schemas.microsoft.com/office/drawing/2014/main" id="{9946DB89-C3E6-4A3F-968B-30DEEAA3FE5A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4DE77F46-5FDA-4FDE-BE55-D1B59245325E}"/>
              </a:ext>
            </a:extLst>
          </p:cNvPr>
          <p:cNvSpPr/>
          <p:nvPr/>
        </p:nvSpPr>
        <p:spPr>
          <a:xfrm>
            <a:off x="5516820" y="6301824"/>
            <a:ext cx="1390038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19026D7D-AF49-4D05-94CD-9955DED616EE}"/>
              </a:ext>
            </a:extLst>
          </p:cNvPr>
          <p:cNvSpPr/>
          <p:nvPr/>
        </p:nvSpPr>
        <p:spPr>
          <a:xfrm>
            <a:off x="3298233" y="3660297"/>
            <a:ext cx="811073" cy="626156"/>
          </a:xfrm>
          <a:prstGeom prst="roundRect">
            <a:avLst>
              <a:gd name="adj" fmla="val 281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2AAE152E-3638-4181-AF09-065C167F793A}"/>
              </a:ext>
            </a:extLst>
          </p:cNvPr>
          <p:cNvSpPr/>
          <p:nvPr/>
        </p:nvSpPr>
        <p:spPr>
          <a:xfrm>
            <a:off x="4998465" y="3788865"/>
            <a:ext cx="463843" cy="416539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8AE8CA57-C8D5-4F7D-AE08-0AEEFBCA3097}"/>
              </a:ext>
            </a:extLst>
          </p:cNvPr>
          <p:cNvSpPr/>
          <p:nvPr/>
        </p:nvSpPr>
        <p:spPr>
          <a:xfrm>
            <a:off x="3471849" y="2271641"/>
            <a:ext cx="463843" cy="416539"/>
          </a:xfrm>
          <a:prstGeom prst="roundRect">
            <a:avLst>
              <a:gd name="adj" fmla="val 279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DFA823DE-645F-4CC8-9F81-67BBEEB87968}"/>
              </a:ext>
            </a:extLst>
          </p:cNvPr>
          <p:cNvSpPr/>
          <p:nvPr/>
        </p:nvSpPr>
        <p:spPr>
          <a:xfrm>
            <a:off x="1952844" y="3764174"/>
            <a:ext cx="463843" cy="416539"/>
          </a:xfrm>
          <a:prstGeom prst="roundRect">
            <a:avLst>
              <a:gd name="adj" fmla="val 257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2026FA19-BFC9-4ADC-A76D-2D5147E67E60}"/>
              </a:ext>
            </a:extLst>
          </p:cNvPr>
          <p:cNvCxnSpPr>
            <a:cxnSpLocks/>
          </p:cNvCxnSpPr>
          <p:nvPr/>
        </p:nvCxnSpPr>
        <p:spPr>
          <a:xfrm flipH="1" flipV="1">
            <a:off x="2690049" y="3989808"/>
            <a:ext cx="382576" cy="601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riángulo isósceles 49">
            <a:extLst>
              <a:ext uri="{FF2B5EF4-FFF2-40B4-BE49-F238E27FC236}">
                <a16:creationId xmlns:a16="http://schemas.microsoft.com/office/drawing/2014/main" id="{0C8E12B3-EC93-4D28-97A1-7B547B4F6A10}"/>
              </a:ext>
            </a:extLst>
          </p:cNvPr>
          <p:cNvSpPr/>
          <p:nvPr/>
        </p:nvSpPr>
        <p:spPr>
          <a:xfrm rot="10800000">
            <a:off x="2047865" y="5065717"/>
            <a:ext cx="268314" cy="37369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5642662C-A4F3-484F-95B9-37B99BF093D5}"/>
              </a:ext>
            </a:extLst>
          </p:cNvPr>
          <p:cNvCxnSpPr>
            <a:cxnSpLocks/>
            <a:stCxn id="76" idx="0"/>
          </p:cNvCxnSpPr>
          <p:nvPr/>
        </p:nvCxnSpPr>
        <p:spPr>
          <a:xfrm>
            <a:off x="2183913" y="4440753"/>
            <a:ext cx="0" cy="314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1AB30F32-37C4-4D80-B1A0-9341241EDAB1}"/>
              </a:ext>
            </a:extLst>
          </p:cNvPr>
          <p:cNvCxnSpPr>
            <a:cxnSpLocks/>
          </p:cNvCxnSpPr>
          <p:nvPr/>
        </p:nvCxnSpPr>
        <p:spPr>
          <a:xfrm>
            <a:off x="3685917" y="4498890"/>
            <a:ext cx="0" cy="336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287A17A1-F324-44DF-8CE6-9390C70BE415}"/>
              </a:ext>
            </a:extLst>
          </p:cNvPr>
          <p:cNvCxnSpPr>
            <a:cxnSpLocks/>
          </p:cNvCxnSpPr>
          <p:nvPr/>
        </p:nvCxnSpPr>
        <p:spPr>
          <a:xfrm flipH="1" flipV="1">
            <a:off x="4350939" y="3991787"/>
            <a:ext cx="382576" cy="601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C731DBBA-F196-4CB3-869D-01F02CEDE0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09328" y="3156325"/>
            <a:ext cx="382430" cy="602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3A7C95EA-AA47-4179-A105-9A8FF25A5EB8}"/>
              </a:ext>
            </a:extLst>
          </p:cNvPr>
          <p:cNvSpPr txBox="1"/>
          <p:nvPr/>
        </p:nvSpPr>
        <p:spPr>
          <a:xfrm>
            <a:off x="3300354" y="3592658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bg</a:t>
            </a:r>
            <a:endParaRPr lang="en-GB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4DB4D3E-FA55-4A37-8799-11BD035DF9E0}"/>
              </a:ext>
            </a:extLst>
          </p:cNvPr>
          <p:cNvSpPr txBox="1"/>
          <p:nvPr/>
        </p:nvSpPr>
        <p:spPr>
          <a:xfrm>
            <a:off x="1647333" y="4519325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36C591C5-EB2D-481D-AB3B-7844A14BB22F}"/>
              </a:ext>
            </a:extLst>
          </p:cNvPr>
          <p:cNvSpPr txBox="1"/>
          <p:nvPr/>
        </p:nvSpPr>
        <p:spPr>
          <a:xfrm>
            <a:off x="1639638" y="4202541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bc</a:t>
            </a:r>
            <a:endParaRPr lang="en-GB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669C6BD6-8643-434A-807F-BFE71E3B3F6E}"/>
              </a:ext>
            </a:extLst>
          </p:cNvPr>
          <p:cNvSpPr txBox="1"/>
          <p:nvPr/>
        </p:nvSpPr>
        <p:spPr>
          <a:xfrm>
            <a:off x="1946208" y="3412850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bd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ADB1980-AC5E-4617-B4AD-16B6ECF370FB}"/>
              </a:ext>
            </a:extLst>
          </p:cNvPr>
          <p:cNvSpPr txBox="1"/>
          <p:nvPr/>
        </p:nvSpPr>
        <p:spPr>
          <a:xfrm>
            <a:off x="2491489" y="3536857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F64E1E5F-142E-45B2-BEF3-80161BD01CB6}"/>
              </a:ext>
            </a:extLst>
          </p:cNvPr>
          <p:cNvSpPr txBox="1"/>
          <p:nvPr/>
        </p:nvSpPr>
        <p:spPr>
          <a:xfrm>
            <a:off x="2893731" y="3576070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bf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2CE222EB-8E69-40D0-BD2F-A462465F9568}"/>
              </a:ext>
            </a:extLst>
          </p:cNvPr>
          <p:cNvSpPr txBox="1"/>
          <p:nvPr/>
        </p:nvSpPr>
        <p:spPr>
          <a:xfrm>
            <a:off x="1641698" y="4813054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ba</a:t>
            </a:r>
            <a:endParaRPr lang="en-GB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1DF7F61E-F368-4049-B861-75CCD0DD1F21}"/>
              </a:ext>
            </a:extLst>
          </p:cNvPr>
          <p:cNvSpPr txBox="1"/>
          <p:nvPr/>
        </p:nvSpPr>
        <p:spPr>
          <a:xfrm>
            <a:off x="3200147" y="3177137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bh</a:t>
            </a:r>
            <a:endParaRPr lang="en-GB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A39F39D-D773-4675-B507-D9FA54BAFDFC}"/>
              </a:ext>
            </a:extLst>
          </p:cNvPr>
          <p:cNvSpPr txBox="1"/>
          <p:nvPr/>
        </p:nvSpPr>
        <p:spPr>
          <a:xfrm>
            <a:off x="3220204" y="2773405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bi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0C65E14D-1EBE-4A32-9EA1-3D1FFDB4951C}"/>
              </a:ext>
            </a:extLst>
          </p:cNvPr>
          <p:cNvSpPr txBox="1"/>
          <p:nvPr/>
        </p:nvSpPr>
        <p:spPr>
          <a:xfrm>
            <a:off x="3528637" y="1914842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bj</a:t>
            </a:r>
            <a:endParaRPr lang="en-GB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9AFBDD11-53B2-414C-BAFF-A06ECA0DD927}"/>
              </a:ext>
            </a:extLst>
          </p:cNvPr>
          <p:cNvSpPr txBox="1"/>
          <p:nvPr/>
        </p:nvSpPr>
        <p:spPr>
          <a:xfrm>
            <a:off x="3742154" y="4357314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bk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06DD9B82-BD55-481D-A0D8-837C56FE1699}"/>
              </a:ext>
            </a:extLst>
          </p:cNvPr>
          <p:cNvSpPr txBox="1"/>
          <p:nvPr/>
        </p:nvSpPr>
        <p:spPr>
          <a:xfrm>
            <a:off x="3767337" y="4716793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E0625E1F-4206-4A6D-9245-F2049D45E53B}"/>
              </a:ext>
            </a:extLst>
          </p:cNvPr>
          <p:cNvSpPr txBox="1"/>
          <p:nvPr/>
        </p:nvSpPr>
        <p:spPr>
          <a:xfrm>
            <a:off x="3753475" y="4986823"/>
            <a:ext cx="591170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bm</a:t>
            </a:r>
            <a:endParaRPr lang="en-GB" dirty="0"/>
          </a:p>
        </p:txBody>
      </p:sp>
      <p:sp>
        <p:nvSpPr>
          <p:cNvPr id="70" name="Diagrama de flujo: unión de suma 69">
            <a:extLst>
              <a:ext uri="{FF2B5EF4-FFF2-40B4-BE49-F238E27FC236}">
                <a16:creationId xmlns:a16="http://schemas.microsoft.com/office/drawing/2014/main" id="{39B2C9CB-3DB3-4629-A056-92ACF8F13FAF}"/>
              </a:ext>
            </a:extLst>
          </p:cNvPr>
          <p:cNvSpPr/>
          <p:nvPr/>
        </p:nvSpPr>
        <p:spPr>
          <a:xfrm flipV="1">
            <a:off x="3617498" y="4467172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Diagrama de flujo: unión de suma 70">
            <a:extLst>
              <a:ext uri="{FF2B5EF4-FFF2-40B4-BE49-F238E27FC236}">
                <a16:creationId xmlns:a16="http://schemas.microsoft.com/office/drawing/2014/main" id="{7DBEB738-4F8A-4F47-A6B6-46078A1C4504}"/>
              </a:ext>
            </a:extLst>
          </p:cNvPr>
          <p:cNvSpPr/>
          <p:nvPr/>
        </p:nvSpPr>
        <p:spPr>
          <a:xfrm flipV="1">
            <a:off x="3626710" y="3921275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Diagrama de flujo: unión de suma 71">
            <a:extLst>
              <a:ext uri="{FF2B5EF4-FFF2-40B4-BE49-F238E27FC236}">
                <a16:creationId xmlns:a16="http://schemas.microsoft.com/office/drawing/2014/main" id="{80A08F89-54B5-4786-A0B2-AF253A66B42B}"/>
              </a:ext>
            </a:extLst>
          </p:cNvPr>
          <p:cNvSpPr/>
          <p:nvPr/>
        </p:nvSpPr>
        <p:spPr>
          <a:xfrm flipV="1">
            <a:off x="4229236" y="3931392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Diagrama de flujo: unión de suma 72">
            <a:extLst>
              <a:ext uri="{FF2B5EF4-FFF2-40B4-BE49-F238E27FC236}">
                <a16:creationId xmlns:a16="http://schemas.microsoft.com/office/drawing/2014/main" id="{3952AE3F-C454-4A7C-AD42-76ED149B4CEF}"/>
              </a:ext>
            </a:extLst>
          </p:cNvPr>
          <p:cNvSpPr/>
          <p:nvPr/>
        </p:nvSpPr>
        <p:spPr>
          <a:xfrm flipV="1">
            <a:off x="4681697" y="3941981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Diagrama de flujo: unión de suma 73">
            <a:extLst>
              <a:ext uri="{FF2B5EF4-FFF2-40B4-BE49-F238E27FC236}">
                <a16:creationId xmlns:a16="http://schemas.microsoft.com/office/drawing/2014/main" id="{AC0A8066-FD09-4C82-AF3A-8BA8DBD1E22C}"/>
              </a:ext>
            </a:extLst>
          </p:cNvPr>
          <p:cNvSpPr/>
          <p:nvPr/>
        </p:nvSpPr>
        <p:spPr>
          <a:xfrm flipV="1">
            <a:off x="3005724" y="3930441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Diagrama de flujo: unión de suma 74">
            <a:extLst>
              <a:ext uri="{FF2B5EF4-FFF2-40B4-BE49-F238E27FC236}">
                <a16:creationId xmlns:a16="http://schemas.microsoft.com/office/drawing/2014/main" id="{8857D4E9-F845-4EA3-B32A-2ACDAFB53214}"/>
              </a:ext>
            </a:extLst>
          </p:cNvPr>
          <p:cNvSpPr/>
          <p:nvPr/>
        </p:nvSpPr>
        <p:spPr>
          <a:xfrm flipV="1">
            <a:off x="2638954" y="3920171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Diagrama de flujo: unión de suma 75">
            <a:extLst>
              <a:ext uri="{FF2B5EF4-FFF2-40B4-BE49-F238E27FC236}">
                <a16:creationId xmlns:a16="http://schemas.microsoft.com/office/drawing/2014/main" id="{36EDA48D-299C-4E0E-8A68-EEFF95510799}"/>
              </a:ext>
            </a:extLst>
          </p:cNvPr>
          <p:cNvSpPr/>
          <p:nvPr/>
        </p:nvSpPr>
        <p:spPr>
          <a:xfrm flipV="1">
            <a:off x="2111402" y="4305268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Diagrama de flujo: unión de suma 76">
            <a:extLst>
              <a:ext uri="{FF2B5EF4-FFF2-40B4-BE49-F238E27FC236}">
                <a16:creationId xmlns:a16="http://schemas.microsoft.com/office/drawing/2014/main" id="{95A11ED4-2867-47CF-9894-53E2860F17C3}"/>
              </a:ext>
            </a:extLst>
          </p:cNvPr>
          <p:cNvSpPr/>
          <p:nvPr/>
        </p:nvSpPr>
        <p:spPr>
          <a:xfrm flipV="1">
            <a:off x="2130985" y="3920080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Diagrama de flujo: unión de suma 77">
            <a:extLst>
              <a:ext uri="{FF2B5EF4-FFF2-40B4-BE49-F238E27FC236}">
                <a16:creationId xmlns:a16="http://schemas.microsoft.com/office/drawing/2014/main" id="{596DCFE0-0E64-45DC-AB99-2C1CF3A13CA7}"/>
              </a:ext>
            </a:extLst>
          </p:cNvPr>
          <p:cNvSpPr/>
          <p:nvPr/>
        </p:nvSpPr>
        <p:spPr>
          <a:xfrm flipV="1">
            <a:off x="3636101" y="3310963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Diagrama de flujo: unión de suma 78">
            <a:extLst>
              <a:ext uri="{FF2B5EF4-FFF2-40B4-BE49-F238E27FC236}">
                <a16:creationId xmlns:a16="http://schemas.microsoft.com/office/drawing/2014/main" id="{07D8E591-127D-47B5-8037-784F35E49702}"/>
              </a:ext>
            </a:extLst>
          </p:cNvPr>
          <p:cNvSpPr/>
          <p:nvPr/>
        </p:nvSpPr>
        <p:spPr>
          <a:xfrm flipV="1">
            <a:off x="3635261" y="2914501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Diagrama de flujo: unión de suma 79">
            <a:extLst>
              <a:ext uri="{FF2B5EF4-FFF2-40B4-BE49-F238E27FC236}">
                <a16:creationId xmlns:a16="http://schemas.microsoft.com/office/drawing/2014/main" id="{3E382B8C-5F05-4945-B012-814C3FB3CCC2}"/>
              </a:ext>
            </a:extLst>
          </p:cNvPr>
          <p:cNvSpPr/>
          <p:nvPr/>
        </p:nvSpPr>
        <p:spPr>
          <a:xfrm flipV="1">
            <a:off x="3626710" y="2425430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Diagrama de flujo: unión de suma 81">
            <a:extLst>
              <a:ext uri="{FF2B5EF4-FFF2-40B4-BE49-F238E27FC236}">
                <a16:creationId xmlns:a16="http://schemas.microsoft.com/office/drawing/2014/main" id="{8FEE0AFA-8342-4350-BA8B-01CB47EBAA58}"/>
              </a:ext>
            </a:extLst>
          </p:cNvPr>
          <p:cNvSpPr/>
          <p:nvPr/>
        </p:nvSpPr>
        <p:spPr>
          <a:xfrm flipV="1">
            <a:off x="5142311" y="3939494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4A682542-0472-4948-A58D-6647701665AF}"/>
              </a:ext>
            </a:extLst>
          </p:cNvPr>
          <p:cNvSpPr/>
          <p:nvPr/>
        </p:nvSpPr>
        <p:spPr>
          <a:xfrm>
            <a:off x="3519684" y="5198703"/>
            <a:ext cx="321928" cy="2897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13B67B21-CB31-432A-81E3-0F4CE523DCE3}"/>
              </a:ext>
            </a:extLst>
          </p:cNvPr>
          <p:cNvSpPr/>
          <p:nvPr/>
        </p:nvSpPr>
        <p:spPr>
          <a:xfrm>
            <a:off x="3601748" y="5273290"/>
            <a:ext cx="157801" cy="1441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C7ED30B6-D2A9-42B4-9A8E-08ABF03B899F}"/>
              </a:ext>
            </a:extLst>
          </p:cNvPr>
          <p:cNvSpPr/>
          <p:nvPr/>
        </p:nvSpPr>
        <p:spPr>
          <a:xfrm>
            <a:off x="3655229" y="5317307"/>
            <a:ext cx="50838" cy="561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B2136D92-FADF-4F90-BE70-A2BC596EFC34}"/>
              </a:ext>
            </a:extLst>
          </p:cNvPr>
          <p:cNvSpPr txBox="1"/>
          <p:nvPr/>
        </p:nvSpPr>
        <p:spPr>
          <a:xfrm>
            <a:off x="2667627" y="1509153"/>
            <a:ext cx="1896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Host boundaries</a:t>
            </a:r>
          </a:p>
        </p:txBody>
      </p:sp>
      <p:sp>
        <p:nvSpPr>
          <p:cNvPr id="133" name="Diagrama de flujo: unión de suma 132">
            <a:extLst>
              <a:ext uri="{FF2B5EF4-FFF2-40B4-BE49-F238E27FC236}">
                <a16:creationId xmlns:a16="http://schemas.microsoft.com/office/drawing/2014/main" id="{8322978C-EFF8-43F1-A375-BB9D772D8922}"/>
              </a:ext>
            </a:extLst>
          </p:cNvPr>
          <p:cNvSpPr/>
          <p:nvPr/>
        </p:nvSpPr>
        <p:spPr>
          <a:xfrm flipV="1">
            <a:off x="2112971" y="4674487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Diagrama de flujo: unión de suma 134">
            <a:extLst>
              <a:ext uri="{FF2B5EF4-FFF2-40B4-BE49-F238E27FC236}">
                <a16:creationId xmlns:a16="http://schemas.microsoft.com/office/drawing/2014/main" id="{360E72C1-15BB-4468-B4E4-0800BE20FDCB}"/>
              </a:ext>
            </a:extLst>
          </p:cNvPr>
          <p:cNvSpPr/>
          <p:nvPr/>
        </p:nvSpPr>
        <p:spPr>
          <a:xfrm flipV="1">
            <a:off x="2114541" y="4987145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Triángulo isósceles 136">
            <a:extLst>
              <a:ext uri="{FF2B5EF4-FFF2-40B4-BE49-F238E27FC236}">
                <a16:creationId xmlns:a16="http://schemas.microsoft.com/office/drawing/2014/main" id="{D7FF921A-7FF8-4271-8D76-2D398DCC7A26}"/>
              </a:ext>
            </a:extLst>
          </p:cNvPr>
          <p:cNvSpPr/>
          <p:nvPr/>
        </p:nvSpPr>
        <p:spPr>
          <a:xfrm rot="10800000">
            <a:off x="5101734" y="5068799"/>
            <a:ext cx="268314" cy="37369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82496D62-4EAD-4DA9-88A8-F19C2441BB24}"/>
              </a:ext>
            </a:extLst>
          </p:cNvPr>
          <p:cNvCxnSpPr>
            <a:cxnSpLocks/>
            <a:stCxn id="141" idx="0"/>
          </p:cNvCxnSpPr>
          <p:nvPr/>
        </p:nvCxnSpPr>
        <p:spPr>
          <a:xfrm>
            <a:off x="5237782" y="4443835"/>
            <a:ext cx="0" cy="314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Diagrama de flujo: unión de suma 140">
            <a:extLst>
              <a:ext uri="{FF2B5EF4-FFF2-40B4-BE49-F238E27FC236}">
                <a16:creationId xmlns:a16="http://schemas.microsoft.com/office/drawing/2014/main" id="{763738F3-7659-4308-A31E-CCF23EDD93C7}"/>
              </a:ext>
            </a:extLst>
          </p:cNvPr>
          <p:cNvSpPr/>
          <p:nvPr/>
        </p:nvSpPr>
        <p:spPr>
          <a:xfrm flipV="1">
            <a:off x="5165271" y="4308350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Diagrama de flujo: unión de suma 142">
            <a:extLst>
              <a:ext uri="{FF2B5EF4-FFF2-40B4-BE49-F238E27FC236}">
                <a16:creationId xmlns:a16="http://schemas.microsoft.com/office/drawing/2014/main" id="{9419DA58-61A8-47A3-ADF9-3F9EE0526097}"/>
              </a:ext>
            </a:extLst>
          </p:cNvPr>
          <p:cNvSpPr/>
          <p:nvPr/>
        </p:nvSpPr>
        <p:spPr>
          <a:xfrm flipV="1">
            <a:off x="5166840" y="4677569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Diagrama de flujo: unión de suma 144">
            <a:extLst>
              <a:ext uri="{FF2B5EF4-FFF2-40B4-BE49-F238E27FC236}">
                <a16:creationId xmlns:a16="http://schemas.microsoft.com/office/drawing/2014/main" id="{769972B0-34C5-4721-A38D-9AC331D948BD}"/>
              </a:ext>
            </a:extLst>
          </p:cNvPr>
          <p:cNvSpPr/>
          <p:nvPr/>
        </p:nvSpPr>
        <p:spPr>
          <a:xfrm flipV="1">
            <a:off x="5168410" y="4990227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Diagrama de flujo: unión de suma 146">
            <a:extLst>
              <a:ext uri="{FF2B5EF4-FFF2-40B4-BE49-F238E27FC236}">
                <a16:creationId xmlns:a16="http://schemas.microsoft.com/office/drawing/2014/main" id="{CABC5565-49E4-4375-A40F-4BFD24CB8143}"/>
              </a:ext>
            </a:extLst>
          </p:cNvPr>
          <p:cNvSpPr/>
          <p:nvPr/>
        </p:nvSpPr>
        <p:spPr>
          <a:xfrm flipV="1">
            <a:off x="3612988" y="4829967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Diagrama de flujo: unión de suma 148">
            <a:extLst>
              <a:ext uri="{FF2B5EF4-FFF2-40B4-BE49-F238E27FC236}">
                <a16:creationId xmlns:a16="http://schemas.microsoft.com/office/drawing/2014/main" id="{A741849E-75EF-4527-B841-85F956F30023}"/>
              </a:ext>
            </a:extLst>
          </p:cNvPr>
          <p:cNvSpPr/>
          <p:nvPr/>
        </p:nvSpPr>
        <p:spPr>
          <a:xfrm flipV="1">
            <a:off x="3612988" y="5113090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6EFCF68B-2F22-486E-B719-4B409BEC83FC}"/>
              </a:ext>
            </a:extLst>
          </p:cNvPr>
          <p:cNvSpPr txBox="1"/>
          <p:nvPr/>
        </p:nvSpPr>
        <p:spPr>
          <a:xfrm>
            <a:off x="4089490" y="4038474"/>
            <a:ext cx="5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bn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443ED6C8-FFEE-4657-A51A-DBA3A81C95E0}"/>
              </a:ext>
            </a:extLst>
          </p:cNvPr>
          <p:cNvSpPr txBox="1"/>
          <p:nvPr/>
        </p:nvSpPr>
        <p:spPr>
          <a:xfrm>
            <a:off x="4515888" y="4048286"/>
            <a:ext cx="5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bo</a:t>
            </a:r>
            <a:endParaRPr lang="en-GB" dirty="0"/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F33EFFB6-872E-4921-ACC1-4034857A5C20}"/>
              </a:ext>
            </a:extLst>
          </p:cNvPr>
          <p:cNvSpPr txBox="1"/>
          <p:nvPr/>
        </p:nvSpPr>
        <p:spPr>
          <a:xfrm>
            <a:off x="4990852" y="3423780"/>
            <a:ext cx="5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bp</a:t>
            </a:r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7F034A74-EFFA-481C-A4FE-80B065AE7C31}"/>
              </a:ext>
            </a:extLst>
          </p:cNvPr>
          <p:cNvSpPr txBox="1"/>
          <p:nvPr/>
        </p:nvSpPr>
        <p:spPr>
          <a:xfrm>
            <a:off x="5338161" y="4162567"/>
            <a:ext cx="5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bq</a:t>
            </a:r>
            <a:endParaRPr lang="en-GB" dirty="0"/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2F0BBCD9-E181-49B8-9B7F-C0A52B85432C}"/>
              </a:ext>
            </a:extLst>
          </p:cNvPr>
          <p:cNvSpPr txBox="1"/>
          <p:nvPr/>
        </p:nvSpPr>
        <p:spPr>
          <a:xfrm>
            <a:off x="5316174" y="4545190"/>
            <a:ext cx="5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br</a:t>
            </a:r>
            <a:endParaRPr lang="en-GB" dirty="0"/>
          </a:p>
        </p:txBody>
      </p: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188F87CD-C88E-4334-9824-F5AEC3990D35}"/>
              </a:ext>
            </a:extLst>
          </p:cNvPr>
          <p:cNvSpPr txBox="1"/>
          <p:nvPr/>
        </p:nvSpPr>
        <p:spPr>
          <a:xfrm>
            <a:off x="5328074" y="4871685"/>
            <a:ext cx="5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bs</a:t>
            </a:r>
          </a:p>
        </p:txBody>
      </p:sp>
      <p:sp>
        <p:nvSpPr>
          <p:cNvPr id="81" name="CuadroTexto 100">
            <a:extLst>
              <a:ext uri="{FF2B5EF4-FFF2-40B4-BE49-F238E27FC236}">
                <a16:creationId xmlns:a16="http://schemas.microsoft.com/office/drawing/2014/main" id="{31626882-70F6-A446-B5E1-A3BF74381DF6}"/>
              </a:ext>
            </a:extLst>
          </p:cNvPr>
          <p:cNvSpPr txBox="1"/>
          <p:nvPr/>
        </p:nvSpPr>
        <p:spPr>
          <a:xfrm>
            <a:off x="241171" y="264027"/>
            <a:ext cx="65055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Compatible boundaries detection between </a:t>
            </a:r>
          </a:p>
          <a:p>
            <a:r>
              <a:rPr lang="en-GB" sz="2800" dirty="0"/>
              <a:t>donor and organ </a:t>
            </a:r>
            <a:br>
              <a:rPr lang="en-GB" sz="2800" dirty="0"/>
            </a:br>
            <a:r>
              <a:rPr lang="en-GB" sz="2800" dirty="0"/>
              <a:t>(Automatic)</a:t>
            </a:r>
          </a:p>
        </p:txBody>
      </p:sp>
      <p:sp>
        <p:nvSpPr>
          <p:cNvPr id="86" name="CuadroTexto 27">
            <a:extLst>
              <a:ext uri="{FF2B5EF4-FFF2-40B4-BE49-F238E27FC236}">
                <a16:creationId xmlns:a16="http://schemas.microsoft.com/office/drawing/2014/main" id="{1D9F5948-540D-564D-9D2E-9CF8C5920DCD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11621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adroTexto 39">
            <a:extLst>
              <a:ext uri="{FF2B5EF4-FFF2-40B4-BE49-F238E27FC236}">
                <a16:creationId xmlns:a16="http://schemas.microsoft.com/office/drawing/2014/main" id="{52B1C3F0-1028-4869-A1FB-D73D1FE1420B}"/>
              </a:ext>
            </a:extLst>
          </p:cNvPr>
          <p:cNvSpPr txBox="1"/>
          <p:nvPr/>
        </p:nvSpPr>
        <p:spPr>
          <a:xfrm>
            <a:off x="1714131" y="607926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DONOR</a:t>
            </a:r>
          </a:p>
        </p:txBody>
      </p:sp>
      <p:sp>
        <p:nvSpPr>
          <p:cNvPr id="117" name="Rectangle 10">
            <a:extLst>
              <a:ext uri="{FF2B5EF4-FFF2-40B4-BE49-F238E27FC236}">
                <a16:creationId xmlns:a16="http://schemas.microsoft.com/office/drawing/2014/main" id="{21E3F9AD-1CC8-40DC-95F5-1446D220AA54}"/>
              </a:ext>
            </a:extLst>
          </p:cNvPr>
          <p:cNvSpPr/>
          <p:nvPr/>
        </p:nvSpPr>
        <p:spPr>
          <a:xfrm>
            <a:off x="883778" y="3942376"/>
            <a:ext cx="10145581" cy="1990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330">
            <a:extLst>
              <a:ext uri="{FF2B5EF4-FFF2-40B4-BE49-F238E27FC236}">
                <a16:creationId xmlns:a16="http://schemas.microsoft.com/office/drawing/2014/main" id="{DF207300-6042-4DB7-8BF6-E73731F385BE}"/>
              </a:ext>
            </a:extLst>
          </p:cNvPr>
          <p:cNvSpPr txBox="1"/>
          <p:nvPr/>
        </p:nvSpPr>
        <p:spPr>
          <a:xfrm>
            <a:off x="3779091" y="3887894"/>
            <a:ext cx="761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Organ</a:t>
            </a:r>
          </a:p>
        </p:txBody>
      </p:sp>
      <p:cxnSp>
        <p:nvCxnSpPr>
          <p:cNvPr id="119" name="Straight Connector 12">
            <a:extLst>
              <a:ext uri="{FF2B5EF4-FFF2-40B4-BE49-F238E27FC236}">
                <a16:creationId xmlns:a16="http://schemas.microsoft.com/office/drawing/2014/main" id="{97C1BAAF-1262-42C8-85AF-5765038E8ED8}"/>
              </a:ext>
            </a:extLst>
          </p:cNvPr>
          <p:cNvCxnSpPr>
            <a:cxnSpLocks/>
          </p:cNvCxnSpPr>
          <p:nvPr/>
        </p:nvCxnSpPr>
        <p:spPr>
          <a:xfrm>
            <a:off x="7913399" y="3950447"/>
            <a:ext cx="4969" cy="198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332">
            <a:extLst>
              <a:ext uri="{FF2B5EF4-FFF2-40B4-BE49-F238E27FC236}">
                <a16:creationId xmlns:a16="http://schemas.microsoft.com/office/drawing/2014/main" id="{651B31E9-DC8A-4477-9000-BF0B7B4C9403}"/>
              </a:ext>
            </a:extLst>
          </p:cNvPr>
          <p:cNvSpPr txBox="1"/>
          <p:nvPr/>
        </p:nvSpPr>
        <p:spPr>
          <a:xfrm>
            <a:off x="1093611" y="4524776"/>
            <a:ext cx="1740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Model elements</a:t>
            </a:r>
          </a:p>
        </p:txBody>
      </p:sp>
      <p:sp>
        <p:nvSpPr>
          <p:cNvPr id="122" name="Rectangle 348">
            <a:extLst>
              <a:ext uri="{FF2B5EF4-FFF2-40B4-BE49-F238E27FC236}">
                <a16:creationId xmlns:a16="http://schemas.microsoft.com/office/drawing/2014/main" id="{745A7619-3E07-418F-94F9-2D999298C544}"/>
              </a:ext>
            </a:extLst>
          </p:cNvPr>
          <p:cNvSpPr/>
          <p:nvPr/>
        </p:nvSpPr>
        <p:spPr>
          <a:xfrm>
            <a:off x="455607" y="3932892"/>
            <a:ext cx="432258" cy="19996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Encoding</a:t>
            </a:r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C0ACEDBB-3AF8-4915-9982-48713B0CE02C}"/>
              </a:ext>
            </a:extLst>
          </p:cNvPr>
          <p:cNvSpPr txBox="1"/>
          <p:nvPr/>
        </p:nvSpPr>
        <p:spPr>
          <a:xfrm>
            <a:off x="6177359" y="9816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HOST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73639581-B975-43EB-B46E-1E7C180BDD0D}"/>
              </a:ext>
            </a:extLst>
          </p:cNvPr>
          <p:cNvSpPr txBox="1"/>
          <p:nvPr/>
        </p:nvSpPr>
        <p:spPr>
          <a:xfrm>
            <a:off x="9471138" y="99933"/>
            <a:ext cx="76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HOST’</a:t>
            </a:r>
          </a:p>
        </p:txBody>
      </p:sp>
      <p:graphicFrame>
        <p:nvGraphicFramePr>
          <p:cNvPr id="224" name="Tabla 224">
            <a:extLst>
              <a:ext uri="{FF2B5EF4-FFF2-40B4-BE49-F238E27FC236}">
                <a16:creationId xmlns:a16="http://schemas.microsoft.com/office/drawing/2014/main" id="{E9E22497-FE7C-4490-B80D-F863F2EB0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79468"/>
              </p:ext>
            </p:extLst>
          </p:nvPr>
        </p:nvGraphicFramePr>
        <p:xfrm>
          <a:off x="1139634" y="4902322"/>
          <a:ext cx="635356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398">
                  <a:extLst>
                    <a:ext uri="{9D8B030D-6E8A-4147-A177-3AD203B41FA5}">
                      <a16:colId xmlns:a16="http://schemas.microsoft.com/office/drawing/2014/main" val="367554121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695478989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181159471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68033672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1421748750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815162539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4041207043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72359133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849333074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4104245830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4011289351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06656078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02552175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596528939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758300664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124915778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293714603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17305466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89548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42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478162"/>
                  </a:ext>
                </a:extLst>
              </a:tr>
            </a:tbl>
          </a:graphicData>
        </a:graphic>
      </p:graphicFrame>
      <p:graphicFrame>
        <p:nvGraphicFramePr>
          <p:cNvPr id="45" name="Table 170">
            <a:extLst>
              <a:ext uri="{FF2B5EF4-FFF2-40B4-BE49-F238E27FC236}">
                <a16:creationId xmlns:a16="http://schemas.microsoft.com/office/drawing/2014/main" id="{A81A52F2-25E4-4FEA-8E15-F7EFFDA7B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115830"/>
              </p:ext>
            </p:extLst>
          </p:nvPr>
        </p:nvGraphicFramePr>
        <p:xfrm>
          <a:off x="8402455" y="4276080"/>
          <a:ext cx="213784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8924">
                  <a:extLst>
                    <a:ext uri="{9D8B030D-6E8A-4147-A177-3AD203B41FA5}">
                      <a16:colId xmlns:a16="http://schemas.microsoft.com/office/drawing/2014/main" val="3188017809"/>
                    </a:ext>
                  </a:extLst>
                </a:gridCol>
                <a:gridCol w="1068924">
                  <a:extLst>
                    <a:ext uri="{9D8B030D-6E8A-4147-A177-3AD203B41FA5}">
                      <a16:colId xmlns:a16="http://schemas.microsoft.com/office/drawing/2014/main" val="1525977458"/>
                    </a:ext>
                  </a:extLst>
                </a:gridCol>
              </a:tblGrid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Organ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Host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60823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b11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166665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b16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74218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b25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993835"/>
                  </a:ext>
                </a:extLst>
              </a:tr>
            </a:tbl>
          </a:graphicData>
        </a:graphic>
      </p:graphicFrame>
      <p:sp>
        <p:nvSpPr>
          <p:cNvPr id="46" name="TextBox 171">
            <a:extLst>
              <a:ext uri="{FF2B5EF4-FFF2-40B4-BE49-F238E27FC236}">
                <a16:creationId xmlns:a16="http://schemas.microsoft.com/office/drawing/2014/main" id="{151CCCBC-749C-4D1C-8CD0-BC989441CF77}"/>
              </a:ext>
            </a:extLst>
          </p:cNvPr>
          <p:cNvSpPr txBox="1"/>
          <p:nvPr/>
        </p:nvSpPr>
        <p:spPr>
          <a:xfrm>
            <a:off x="8438009" y="3904908"/>
            <a:ext cx="200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Boundary mapping</a:t>
            </a:r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BF90E1D8-9DC1-47EC-B498-9D80D8771DD8}"/>
              </a:ext>
            </a:extLst>
          </p:cNvPr>
          <p:cNvSpPr/>
          <p:nvPr/>
        </p:nvSpPr>
        <p:spPr>
          <a:xfrm>
            <a:off x="9489806" y="1181736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0B5AAB57-155A-42C7-B58C-1D5C34773A53}"/>
              </a:ext>
            </a:extLst>
          </p:cNvPr>
          <p:cNvSpPr/>
          <p:nvPr/>
        </p:nvSpPr>
        <p:spPr>
          <a:xfrm>
            <a:off x="9645939" y="519550"/>
            <a:ext cx="417136" cy="310610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9608B37F-BFB8-435C-87A1-D02D08EF552E}"/>
              </a:ext>
            </a:extLst>
          </p:cNvPr>
          <p:cNvCxnSpPr>
            <a:cxnSpLocks/>
          </p:cNvCxnSpPr>
          <p:nvPr/>
        </p:nvCxnSpPr>
        <p:spPr>
          <a:xfrm>
            <a:off x="9854507" y="830160"/>
            <a:ext cx="0" cy="3515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Conector recto 270">
            <a:extLst>
              <a:ext uri="{FF2B5EF4-FFF2-40B4-BE49-F238E27FC236}">
                <a16:creationId xmlns:a16="http://schemas.microsoft.com/office/drawing/2014/main" id="{5B4A6BB0-DE8D-4D8A-8EDE-0B7770AB9A57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9153187" y="1440533"/>
            <a:ext cx="336619" cy="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Conector recto de flecha 279">
            <a:extLst>
              <a:ext uri="{FF2B5EF4-FFF2-40B4-BE49-F238E27FC236}">
                <a16:creationId xmlns:a16="http://schemas.microsoft.com/office/drawing/2014/main" id="{4A40C463-E606-47B5-8052-EA634431FD20}"/>
              </a:ext>
            </a:extLst>
          </p:cNvPr>
          <p:cNvCxnSpPr>
            <a:cxnSpLocks/>
            <a:stCxn id="49" idx="2"/>
            <a:endCxn id="281" idx="1"/>
          </p:cNvCxnSpPr>
          <p:nvPr/>
        </p:nvCxnSpPr>
        <p:spPr>
          <a:xfrm flipH="1">
            <a:off x="9851498" y="1699850"/>
            <a:ext cx="3009" cy="2295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1" name="Rectángulo: esquinas redondeadas 280">
            <a:extLst>
              <a:ext uri="{FF2B5EF4-FFF2-40B4-BE49-F238E27FC236}">
                <a16:creationId xmlns:a16="http://schemas.microsoft.com/office/drawing/2014/main" id="{6DE0CBEC-59D3-4BEE-B011-B54E58F3B158}"/>
              </a:ext>
            </a:extLst>
          </p:cNvPr>
          <p:cNvSpPr/>
          <p:nvPr/>
        </p:nvSpPr>
        <p:spPr>
          <a:xfrm rot="5400000">
            <a:off x="9642930" y="1984422"/>
            <a:ext cx="417136" cy="307156"/>
          </a:xfrm>
          <a:prstGeom prst="roundRect">
            <a:avLst>
              <a:gd name="adj" fmla="val 326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2" name="Rectángulo: esquinas redondeadas 281">
            <a:extLst>
              <a:ext uri="{FF2B5EF4-FFF2-40B4-BE49-F238E27FC236}">
                <a16:creationId xmlns:a16="http://schemas.microsoft.com/office/drawing/2014/main" id="{DA591CD1-B562-4FA4-8206-A96CFD7807BD}"/>
              </a:ext>
            </a:extLst>
          </p:cNvPr>
          <p:cNvSpPr/>
          <p:nvPr/>
        </p:nvSpPr>
        <p:spPr>
          <a:xfrm rot="5400000">
            <a:off x="10273272" y="2319369"/>
            <a:ext cx="417136" cy="281572"/>
          </a:xfrm>
          <a:prstGeom prst="roundRect">
            <a:avLst>
              <a:gd name="adj" fmla="val 297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Rectángulo: esquinas redondeadas 282">
            <a:extLst>
              <a:ext uri="{FF2B5EF4-FFF2-40B4-BE49-F238E27FC236}">
                <a16:creationId xmlns:a16="http://schemas.microsoft.com/office/drawing/2014/main" id="{5A60276A-15B9-4DA5-8DCD-E2DD9F5F0C0D}"/>
              </a:ext>
            </a:extLst>
          </p:cNvPr>
          <p:cNvSpPr/>
          <p:nvPr/>
        </p:nvSpPr>
        <p:spPr>
          <a:xfrm rot="5400000">
            <a:off x="9038687" y="2322952"/>
            <a:ext cx="417136" cy="290341"/>
          </a:xfrm>
          <a:prstGeom prst="roundRect">
            <a:avLst>
              <a:gd name="adj" fmla="val 268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4" name="Conector recto de flecha 283">
            <a:extLst>
              <a:ext uri="{FF2B5EF4-FFF2-40B4-BE49-F238E27FC236}">
                <a16:creationId xmlns:a16="http://schemas.microsoft.com/office/drawing/2014/main" id="{E3C40B27-A5C6-40DA-BB31-B709F1170416}"/>
              </a:ext>
            </a:extLst>
          </p:cNvPr>
          <p:cNvCxnSpPr>
            <a:cxnSpLocks/>
            <a:stCxn id="281" idx="0"/>
            <a:endCxn id="282" idx="1"/>
          </p:cNvCxnSpPr>
          <p:nvPr/>
        </p:nvCxnSpPr>
        <p:spPr>
          <a:xfrm>
            <a:off x="10005076" y="2138000"/>
            <a:ext cx="476764" cy="11358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5" name="Conector recto de flecha 284">
            <a:extLst>
              <a:ext uri="{FF2B5EF4-FFF2-40B4-BE49-F238E27FC236}">
                <a16:creationId xmlns:a16="http://schemas.microsoft.com/office/drawing/2014/main" id="{BE1AB471-7687-44A5-AADC-419567CC5345}"/>
              </a:ext>
            </a:extLst>
          </p:cNvPr>
          <p:cNvCxnSpPr>
            <a:cxnSpLocks/>
            <a:stCxn id="281" idx="2"/>
            <a:endCxn id="283" idx="1"/>
          </p:cNvCxnSpPr>
          <p:nvPr/>
        </p:nvCxnSpPr>
        <p:spPr>
          <a:xfrm flipH="1">
            <a:off x="9247255" y="2138000"/>
            <a:ext cx="450665" cy="12155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6" name="Triángulo isósceles 285">
            <a:extLst>
              <a:ext uri="{FF2B5EF4-FFF2-40B4-BE49-F238E27FC236}">
                <a16:creationId xmlns:a16="http://schemas.microsoft.com/office/drawing/2014/main" id="{1717D9A9-5DFF-4625-A26D-53F75522C1B5}"/>
              </a:ext>
            </a:extLst>
          </p:cNvPr>
          <p:cNvSpPr/>
          <p:nvPr/>
        </p:nvSpPr>
        <p:spPr>
          <a:xfrm rot="10800000">
            <a:off x="9751268" y="2574488"/>
            <a:ext cx="200460" cy="320043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7" name="Conector recto 286">
            <a:extLst>
              <a:ext uri="{FF2B5EF4-FFF2-40B4-BE49-F238E27FC236}">
                <a16:creationId xmlns:a16="http://schemas.microsoft.com/office/drawing/2014/main" id="{5CD50801-3FC3-4FA2-ACAD-31A1DB1F58E1}"/>
              </a:ext>
            </a:extLst>
          </p:cNvPr>
          <p:cNvCxnSpPr>
            <a:cxnSpLocks/>
            <a:stCxn id="286" idx="3"/>
            <a:endCxn id="281" idx="3"/>
          </p:cNvCxnSpPr>
          <p:nvPr/>
        </p:nvCxnSpPr>
        <p:spPr>
          <a:xfrm flipV="1">
            <a:off x="9851498" y="2346568"/>
            <a:ext cx="0" cy="22792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7" name="Rectángulo: esquinas redondeadas 326">
            <a:extLst>
              <a:ext uri="{FF2B5EF4-FFF2-40B4-BE49-F238E27FC236}">
                <a16:creationId xmlns:a16="http://schemas.microsoft.com/office/drawing/2014/main" id="{EB6A91BB-B304-4CE8-B178-799B133173F7}"/>
              </a:ext>
            </a:extLst>
          </p:cNvPr>
          <p:cNvSpPr/>
          <p:nvPr/>
        </p:nvSpPr>
        <p:spPr>
          <a:xfrm>
            <a:off x="9094241" y="2914166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9" name="Triángulo isósceles 328">
            <a:extLst>
              <a:ext uri="{FF2B5EF4-FFF2-40B4-BE49-F238E27FC236}">
                <a16:creationId xmlns:a16="http://schemas.microsoft.com/office/drawing/2014/main" id="{332BBFB6-16B3-4FB7-B01E-0B9F1136BF5B}"/>
              </a:ext>
            </a:extLst>
          </p:cNvPr>
          <p:cNvSpPr/>
          <p:nvPr/>
        </p:nvSpPr>
        <p:spPr>
          <a:xfrm rot="10800000">
            <a:off x="9140338" y="3448677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1" name="Conector recto 330">
            <a:extLst>
              <a:ext uri="{FF2B5EF4-FFF2-40B4-BE49-F238E27FC236}">
                <a16:creationId xmlns:a16="http://schemas.microsoft.com/office/drawing/2014/main" id="{76C8693C-8DD5-44B3-B3E4-08DD0BE54A6D}"/>
              </a:ext>
            </a:extLst>
          </p:cNvPr>
          <p:cNvCxnSpPr>
            <a:cxnSpLocks/>
            <a:stCxn id="327" idx="2"/>
            <a:endCxn id="329" idx="3"/>
          </p:cNvCxnSpPr>
          <p:nvPr/>
        </p:nvCxnSpPr>
        <p:spPr>
          <a:xfrm flipH="1">
            <a:off x="9247255" y="3288904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Conector recto 341">
            <a:extLst>
              <a:ext uri="{FF2B5EF4-FFF2-40B4-BE49-F238E27FC236}">
                <a16:creationId xmlns:a16="http://schemas.microsoft.com/office/drawing/2014/main" id="{4DF73CF1-0DD7-4C13-9890-2D34C62BC596}"/>
              </a:ext>
            </a:extLst>
          </p:cNvPr>
          <p:cNvCxnSpPr>
            <a:stCxn id="283" idx="3"/>
            <a:endCxn id="327" idx="0"/>
          </p:cNvCxnSpPr>
          <p:nvPr/>
        </p:nvCxnSpPr>
        <p:spPr>
          <a:xfrm>
            <a:off x="9247255" y="2676691"/>
            <a:ext cx="312" cy="237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4" name="Rectángulo: esquinas redondeadas 343">
            <a:extLst>
              <a:ext uri="{FF2B5EF4-FFF2-40B4-BE49-F238E27FC236}">
                <a16:creationId xmlns:a16="http://schemas.microsoft.com/office/drawing/2014/main" id="{14647C82-9FA8-49FB-B85B-D04B218B6C73}"/>
              </a:ext>
            </a:extLst>
          </p:cNvPr>
          <p:cNvSpPr/>
          <p:nvPr/>
        </p:nvSpPr>
        <p:spPr>
          <a:xfrm>
            <a:off x="10333328" y="2912749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6" name="Triángulo isósceles 345">
            <a:extLst>
              <a:ext uri="{FF2B5EF4-FFF2-40B4-BE49-F238E27FC236}">
                <a16:creationId xmlns:a16="http://schemas.microsoft.com/office/drawing/2014/main" id="{25E4769E-4F6C-444B-AC55-D36C7BEB30FE}"/>
              </a:ext>
            </a:extLst>
          </p:cNvPr>
          <p:cNvSpPr/>
          <p:nvPr/>
        </p:nvSpPr>
        <p:spPr>
          <a:xfrm rot="10800000">
            <a:off x="10379425" y="3447260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8" name="Conector recto 347">
            <a:extLst>
              <a:ext uri="{FF2B5EF4-FFF2-40B4-BE49-F238E27FC236}">
                <a16:creationId xmlns:a16="http://schemas.microsoft.com/office/drawing/2014/main" id="{DF6ADA14-610B-4E5E-B063-9459A24D8678}"/>
              </a:ext>
            </a:extLst>
          </p:cNvPr>
          <p:cNvCxnSpPr>
            <a:cxnSpLocks/>
            <a:stCxn id="344" idx="2"/>
            <a:endCxn id="346" idx="3"/>
          </p:cNvCxnSpPr>
          <p:nvPr/>
        </p:nvCxnSpPr>
        <p:spPr>
          <a:xfrm flipH="1">
            <a:off x="10486342" y="3287487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Conector recto 349">
            <a:extLst>
              <a:ext uri="{FF2B5EF4-FFF2-40B4-BE49-F238E27FC236}">
                <a16:creationId xmlns:a16="http://schemas.microsoft.com/office/drawing/2014/main" id="{596D00EA-D7B8-4C7F-9BC9-128BDE142DAE}"/>
              </a:ext>
            </a:extLst>
          </p:cNvPr>
          <p:cNvCxnSpPr>
            <a:cxnSpLocks/>
            <a:stCxn id="282" idx="3"/>
            <a:endCxn id="344" idx="0"/>
          </p:cNvCxnSpPr>
          <p:nvPr/>
        </p:nvCxnSpPr>
        <p:spPr>
          <a:xfrm>
            <a:off x="10481840" y="2668723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2AFDF7E8-CBE5-4CB9-B258-97CACA2874A5}"/>
              </a:ext>
            </a:extLst>
          </p:cNvPr>
          <p:cNvGrpSpPr/>
          <p:nvPr/>
        </p:nvGrpSpPr>
        <p:grpSpPr>
          <a:xfrm>
            <a:off x="8887230" y="1296271"/>
            <a:ext cx="289511" cy="260676"/>
            <a:chOff x="7988229" y="6145405"/>
            <a:chExt cx="344828" cy="333829"/>
          </a:xfrm>
        </p:grpSpPr>
        <p:sp>
          <p:nvSpPr>
            <p:cNvPr id="147" name="Elipse 146">
              <a:extLst>
                <a:ext uri="{FF2B5EF4-FFF2-40B4-BE49-F238E27FC236}">
                  <a16:creationId xmlns:a16="http://schemas.microsoft.com/office/drawing/2014/main" id="{B3D34380-4A6E-43DD-9E81-3056F4E8BE42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593F7C00-B895-40A2-89A9-D791021B7EAF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81FFDDA2-C9FE-41A2-8D1C-77381F9F1714}"/>
              </a:ext>
            </a:extLst>
          </p:cNvPr>
          <p:cNvSpPr txBox="1"/>
          <p:nvPr/>
        </p:nvSpPr>
        <p:spPr>
          <a:xfrm>
            <a:off x="141140" y="19018"/>
            <a:ext cx="3338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Transplantation encoding</a:t>
            </a:r>
            <a:endParaRPr lang="en-GB" dirty="0"/>
          </a:p>
        </p:txBody>
      </p:sp>
      <p:sp>
        <p:nvSpPr>
          <p:cNvPr id="260" name="Rectángulo: esquinas redondeadas 259">
            <a:extLst>
              <a:ext uri="{FF2B5EF4-FFF2-40B4-BE49-F238E27FC236}">
                <a16:creationId xmlns:a16="http://schemas.microsoft.com/office/drawing/2014/main" id="{F981ED02-32C4-4689-97AF-F1071F0E883E}"/>
              </a:ext>
            </a:extLst>
          </p:cNvPr>
          <p:cNvSpPr/>
          <p:nvPr/>
        </p:nvSpPr>
        <p:spPr>
          <a:xfrm>
            <a:off x="202022" y="1349273"/>
            <a:ext cx="675892" cy="387791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61" name="Triángulo isósceles 260">
            <a:extLst>
              <a:ext uri="{FF2B5EF4-FFF2-40B4-BE49-F238E27FC236}">
                <a16:creationId xmlns:a16="http://schemas.microsoft.com/office/drawing/2014/main" id="{1BE8173C-A349-40C4-8299-BDA639AB5724}"/>
              </a:ext>
            </a:extLst>
          </p:cNvPr>
          <p:cNvSpPr/>
          <p:nvPr/>
        </p:nvSpPr>
        <p:spPr>
          <a:xfrm rot="10800000">
            <a:off x="439243" y="2109948"/>
            <a:ext cx="201449" cy="31648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ángulo: esquinas redondeadas 262">
            <a:extLst>
              <a:ext uri="{FF2B5EF4-FFF2-40B4-BE49-F238E27FC236}">
                <a16:creationId xmlns:a16="http://schemas.microsoft.com/office/drawing/2014/main" id="{D7C475C2-4B0C-4863-A26C-31390A2DF857}"/>
              </a:ext>
            </a:extLst>
          </p:cNvPr>
          <p:cNvSpPr/>
          <p:nvPr/>
        </p:nvSpPr>
        <p:spPr>
          <a:xfrm>
            <a:off x="1117104" y="1616376"/>
            <a:ext cx="413136" cy="3142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264" name="Rectángulo: esquinas redondeadas 263">
            <a:extLst>
              <a:ext uri="{FF2B5EF4-FFF2-40B4-BE49-F238E27FC236}">
                <a16:creationId xmlns:a16="http://schemas.microsoft.com/office/drawing/2014/main" id="{7806B67C-6140-4056-8905-77A16196FECD}"/>
              </a:ext>
            </a:extLst>
          </p:cNvPr>
          <p:cNvSpPr/>
          <p:nvPr/>
        </p:nvSpPr>
        <p:spPr>
          <a:xfrm>
            <a:off x="2190835" y="1981028"/>
            <a:ext cx="473134" cy="352769"/>
          </a:xfrm>
          <a:prstGeom prst="roundRect">
            <a:avLst>
              <a:gd name="adj" fmla="val 2344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265" name="Rectángulo: esquinas redondeadas 264">
            <a:extLst>
              <a:ext uri="{FF2B5EF4-FFF2-40B4-BE49-F238E27FC236}">
                <a16:creationId xmlns:a16="http://schemas.microsoft.com/office/drawing/2014/main" id="{835C54FD-1963-4711-8CE8-DF45D80CB853}"/>
              </a:ext>
            </a:extLst>
          </p:cNvPr>
          <p:cNvSpPr/>
          <p:nvPr/>
        </p:nvSpPr>
        <p:spPr>
          <a:xfrm>
            <a:off x="2883837" y="1490386"/>
            <a:ext cx="443810" cy="352769"/>
          </a:xfrm>
          <a:prstGeom prst="roundRect">
            <a:avLst>
              <a:gd name="adj" fmla="val 2570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</a:p>
        </p:txBody>
      </p:sp>
      <p:sp>
        <p:nvSpPr>
          <p:cNvPr id="266" name="Rectángulo: esquinas redondeadas 265">
            <a:extLst>
              <a:ext uri="{FF2B5EF4-FFF2-40B4-BE49-F238E27FC236}">
                <a16:creationId xmlns:a16="http://schemas.microsoft.com/office/drawing/2014/main" id="{359CB5D8-01E3-4D87-8E7E-18BF8398EC61}"/>
              </a:ext>
            </a:extLst>
          </p:cNvPr>
          <p:cNvSpPr/>
          <p:nvPr/>
        </p:nvSpPr>
        <p:spPr>
          <a:xfrm>
            <a:off x="2883837" y="2414692"/>
            <a:ext cx="443810" cy="339060"/>
          </a:xfrm>
          <a:prstGeom prst="roundRect">
            <a:avLst>
              <a:gd name="adj" fmla="val 2966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</a:t>
            </a:r>
          </a:p>
        </p:txBody>
      </p:sp>
      <p:cxnSp>
        <p:nvCxnSpPr>
          <p:cNvPr id="268" name="Conector recto de flecha 267">
            <a:extLst>
              <a:ext uri="{FF2B5EF4-FFF2-40B4-BE49-F238E27FC236}">
                <a16:creationId xmlns:a16="http://schemas.microsoft.com/office/drawing/2014/main" id="{B95A2894-FC3A-4AFB-ACA1-7A890D67E7F6}"/>
              </a:ext>
            </a:extLst>
          </p:cNvPr>
          <p:cNvCxnSpPr>
            <a:cxnSpLocks/>
            <a:stCxn id="260" idx="3"/>
            <a:endCxn id="263" idx="1"/>
          </p:cNvCxnSpPr>
          <p:nvPr/>
        </p:nvCxnSpPr>
        <p:spPr>
          <a:xfrm>
            <a:off x="877914" y="1543169"/>
            <a:ext cx="239190" cy="23033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Conector recto de flecha 268">
            <a:extLst>
              <a:ext uri="{FF2B5EF4-FFF2-40B4-BE49-F238E27FC236}">
                <a16:creationId xmlns:a16="http://schemas.microsoft.com/office/drawing/2014/main" id="{6C4CBE48-E19F-4D1E-8098-7F82055329D9}"/>
              </a:ext>
            </a:extLst>
          </p:cNvPr>
          <p:cNvCxnSpPr>
            <a:cxnSpLocks/>
            <a:stCxn id="314" idx="6"/>
            <a:endCxn id="264" idx="1"/>
          </p:cNvCxnSpPr>
          <p:nvPr/>
        </p:nvCxnSpPr>
        <p:spPr>
          <a:xfrm>
            <a:off x="1903361" y="1986031"/>
            <a:ext cx="287474" cy="1713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0" name="Conector recto de flecha 269">
            <a:extLst>
              <a:ext uri="{FF2B5EF4-FFF2-40B4-BE49-F238E27FC236}">
                <a16:creationId xmlns:a16="http://schemas.microsoft.com/office/drawing/2014/main" id="{7954F0A9-FEB7-44CB-9D3E-60A76BF4607A}"/>
              </a:ext>
            </a:extLst>
          </p:cNvPr>
          <p:cNvCxnSpPr>
            <a:cxnSpLocks/>
            <a:endCxn id="265" idx="1"/>
          </p:cNvCxnSpPr>
          <p:nvPr/>
        </p:nvCxnSpPr>
        <p:spPr>
          <a:xfrm flipV="1">
            <a:off x="2470701" y="1666770"/>
            <a:ext cx="413136" cy="31426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2" name="Conector recto de flecha 271">
            <a:extLst>
              <a:ext uri="{FF2B5EF4-FFF2-40B4-BE49-F238E27FC236}">
                <a16:creationId xmlns:a16="http://schemas.microsoft.com/office/drawing/2014/main" id="{122EF19B-74EA-4B53-8458-BFD41B5C1D33}"/>
              </a:ext>
            </a:extLst>
          </p:cNvPr>
          <p:cNvCxnSpPr>
            <a:cxnSpLocks/>
            <a:endCxn id="266" idx="1"/>
          </p:cNvCxnSpPr>
          <p:nvPr/>
        </p:nvCxnSpPr>
        <p:spPr>
          <a:xfrm>
            <a:off x="2470701" y="2333798"/>
            <a:ext cx="413136" cy="25042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3" name="Triángulo isósceles 272">
            <a:extLst>
              <a:ext uri="{FF2B5EF4-FFF2-40B4-BE49-F238E27FC236}">
                <a16:creationId xmlns:a16="http://schemas.microsoft.com/office/drawing/2014/main" id="{00D5A0C3-1F0C-41AF-A5D6-AAD8EB1F962B}"/>
              </a:ext>
            </a:extLst>
          </p:cNvPr>
          <p:cNvSpPr/>
          <p:nvPr/>
        </p:nvSpPr>
        <p:spPr>
          <a:xfrm rot="5400000">
            <a:off x="3098470" y="1999220"/>
            <a:ext cx="171499" cy="311531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4" name="Conector recto 273">
            <a:extLst>
              <a:ext uri="{FF2B5EF4-FFF2-40B4-BE49-F238E27FC236}">
                <a16:creationId xmlns:a16="http://schemas.microsoft.com/office/drawing/2014/main" id="{09FDC1EA-0961-48F1-90C0-D9FB17ABD720}"/>
              </a:ext>
            </a:extLst>
          </p:cNvPr>
          <p:cNvCxnSpPr>
            <a:cxnSpLocks/>
            <a:stCxn id="273" idx="3"/>
          </p:cNvCxnSpPr>
          <p:nvPr/>
        </p:nvCxnSpPr>
        <p:spPr>
          <a:xfrm flipH="1">
            <a:off x="2663969" y="2154987"/>
            <a:ext cx="364486" cy="242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5" name="Conector recto 274">
            <a:extLst>
              <a:ext uri="{FF2B5EF4-FFF2-40B4-BE49-F238E27FC236}">
                <a16:creationId xmlns:a16="http://schemas.microsoft.com/office/drawing/2014/main" id="{B41DE874-0886-456C-99C4-BFA935CA2BB2}"/>
              </a:ext>
            </a:extLst>
          </p:cNvPr>
          <p:cNvCxnSpPr>
            <a:cxnSpLocks/>
            <a:stCxn id="260" idx="2"/>
            <a:endCxn id="261" idx="3"/>
          </p:cNvCxnSpPr>
          <p:nvPr/>
        </p:nvCxnSpPr>
        <p:spPr>
          <a:xfrm flipH="1">
            <a:off x="539967" y="1737065"/>
            <a:ext cx="1" cy="372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Conector recto 275">
            <a:extLst>
              <a:ext uri="{FF2B5EF4-FFF2-40B4-BE49-F238E27FC236}">
                <a16:creationId xmlns:a16="http://schemas.microsoft.com/office/drawing/2014/main" id="{1902DCDE-DC6C-49A2-81DF-823AC4327EA9}"/>
              </a:ext>
            </a:extLst>
          </p:cNvPr>
          <p:cNvCxnSpPr>
            <a:cxnSpLocks/>
            <a:stCxn id="294" idx="2"/>
          </p:cNvCxnSpPr>
          <p:nvPr/>
        </p:nvCxnSpPr>
        <p:spPr>
          <a:xfrm flipH="1">
            <a:off x="3673578" y="1690562"/>
            <a:ext cx="454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Conector recto 276">
            <a:extLst>
              <a:ext uri="{FF2B5EF4-FFF2-40B4-BE49-F238E27FC236}">
                <a16:creationId xmlns:a16="http://schemas.microsoft.com/office/drawing/2014/main" id="{4DDF983D-35B0-40D9-BA98-23D422EF6F87}"/>
              </a:ext>
            </a:extLst>
          </p:cNvPr>
          <p:cNvCxnSpPr>
            <a:cxnSpLocks/>
            <a:stCxn id="291" idx="2"/>
          </p:cNvCxnSpPr>
          <p:nvPr/>
        </p:nvCxnSpPr>
        <p:spPr>
          <a:xfrm flipH="1" flipV="1">
            <a:off x="3685799" y="2609497"/>
            <a:ext cx="44074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Conector recto 277">
            <a:extLst>
              <a:ext uri="{FF2B5EF4-FFF2-40B4-BE49-F238E27FC236}">
                <a16:creationId xmlns:a16="http://schemas.microsoft.com/office/drawing/2014/main" id="{994BE706-C468-4A52-98E7-25AFDB7C9109}"/>
              </a:ext>
            </a:extLst>
          </p:cNvPr>
          <p:cNvCxnSpPr>
            <a:cxnSpLocks/>
            <a:stCxn id="263" idx="2"/>
            <a:endCxn id="288" idx="0"/>
          </p:cNvCxnSpPr>
          <p:nvPr/>
        </p:nvCxnSpPr>
        <p:spPr>
          <a:xfrm>
            <a:off x="1323673" y="1930634"/>
            <a:ext cx="0" cy="302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9" name="Grupo 278">
            <a:extLst>
              <a:ext uri="{FF2B5EF4-FFF2-40B4-BE49-F238E27FC236}">
                <a16:creationId xmlns:a16="http://schemas.microsoft.com/office/drawing/2014/main" id="{4D93BAFE-96FE-45BE-9E2E-B717FF47D691}"/>
              </a:ext>
            </a:extLst>
          </p:cNvPr>
          <p:cNvGrpSpPr/>
          <p:nvPr/>
        </p:nvGrpSpPr>
        <p:grpSpPr>
          <a:xfrm>
            <a:off x="1163907" y="2232697"/>
            <a:ext cx="319531" cy="314258"/>
            <a:chOff x="7988229" y="6145405"/>
            <a:chExt cx="344828" cy="333829"/>
          </a:xfrm>
        </p:grpSpPr>
        <p:sp>
          <p:nvSpPr>
            <p:cNvPr id="288" name="Elipse 287">
              <a:extLst>
                <a:ext uri="{FF2B5EF4-FFF2-40B4-BE49-F238E27FC236}">
                  <a16:creationId xmlns:a16="http://schemas.microsoft.com/office/drawing/2014/main" id="{86A61812-BB94-443E-AD0E-F4E3CCB5F46E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9" name="Elipse 288">
              <a:extLst>
                <a:ext uri="{FF2B5EF4-FFF2-40B4-BE49-F238E27FC236}">
                  <a16:creationId xmlns:a16="http://schemas.microsoft.com/office/drawing/2014/main" id="{23C89536-5008-4EC5-891C-766793A3A062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0" name="Grupo 289">
            <a:extLst>
              <a:ext uri="{FF2B5EF4-FFF2-40B4-BE49-F238E27FC236}">
                <a16:creationId xmlns:a16="http://schemas.microsoft.com/office/drawing/2014/main" id="{A3930EDA-9652-4AF0-BE73-FDFBEE388A86}"/>
              </a:ext>
            </a:extLst>
          </p:cNvPr>
          <p:cNvGrpSpPr/>
          <p:nvPr/>
        </p:nvGrpSpPr>
        <p:grpSpPr>
          <a:xfrm>
            <a:off x="4126540" y="2452368"/>
            <a:ext cx="319531" cy="314258"/>
            <a:chOff x="7988229" y="6145405"/>
            <a:chExt cx="344828" cy="333829"/>
          </a:xfrm>
        </p:grpSpPr>
        <p:sp>
          <p:nvSpPr>
            <p:cNvPr id="291" name="Elipse 290">
              <a:extLst>
                <a:ext uri="{FF2B5EF4-FFF2-40B4-BE49-F238E27FC236}">
                  <a16:creationId xmlns:a16="http://schemas.microsoft.com/office/drawing/2014/main" id="{53CB0B40-AA4B-4152-9244-7AAA53FB0E3C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Elipse 291">
              <a:extLst>
                <a:ext uri="{FF2B5EF4-FFF2-40B4-BE49-F238E27FC236}">
                  <a16:creationId xmlns:a16="http://schemas.microsoft.com/office/drawing/2014/main" id="{F3B088C8-3AD7-4023-BC72-D8922788B3F8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3" name="Grupo 292">
            <a:extLst>
              <a:ext uri="{FF2B5EF4-FFF2-40B4-BE49-F238E27FC236}">
                <a16:creationId xmlns:a16="http://schemas.microsoft.com/office/drawing/2014/main" id="{6E272D42-087A-4DF4-9B2E-50CB9C987AB9}"/>
              </a:ext>
            </a:extLst>
          </p:cNvPr>
          <p:cNvGrpSpPr/>
          <p:nvPr/>
        </p:nvGrpSpPr>
        <p:grpSpPr>
          <a:xfrm>
            <a:off x="4128116" y="1533432"/>
            <a:ext cx="319531" cy="314258"/>
            <a:chOff x="7988229" y="6145405"/>
            <a:chExt cx="344828" cy="333829"/>
          </a:xfrm>
        </p:grpSpPr>
        <p:sp>
          <p:nvSpPr>
            <p:cNvPr id="294" name="Elipse 293">
              <a:extLst>
                <a:ext uri="{FF2B5EF4-FFF2-40B4-BE49-F238E27FC236}">
                  <a16:creationId xmlns:a16="http://schemas.microsoft.com/office/drawing/2014/main" id="{2F17A2E7-5BDE-4F49-94A4-8DF0DD6499F0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Elipse 294">
              <a:extLst>
                <a:ext uri="{FF2B5EF4-FFF2-40B4-BE49-F238E27FC236}">
                  <a16:creationId xmlns:a16="http://schemas.microsoft.com/office/drawing/2014/main" id="{E02C0519-BF95-4DA2-BABB-1243FD4EBDC6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6" name="Elipse 295">
            <a:extLst>
              <a:ext uri="{FF2B5EF4-FFF2-40B4-BE49-F238E27FC236}">
                <a16:creationId xmlns:a16="http://schemas.microsoft.com/office/drawing/2014/main" id="{865D499C-5D9E-4846-81C8-0C1DED0E7EEF}"/>
              </a:ext>
            </a:extLst>
          </p:cNvPr>
          <p:cNvSpPr/>
          <p:nvPr/>
        </p:nvSpPr>
        <p:spPr>
          <a:xfrm>
            <a:off x="4260234" y="2590229"/>
            <a:ext cx="42364" cy="430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7" name="Elipse 296">
            <a:extLst>
              <a:ext uri="{FF2B5EF4-FFF2-40B4-BE49-F238E27FC236}">
                <a16:creationId xmlns:a16="http://schemas.microsoft.com/office/drawing/2014/main" id="{0C85031E-1E7D-4D5F-BC0E-76AC79A4A396}"/>
              </a:ext>
            </a:extLst>
          </p:cNvPr>
          <p:cNvSpPr/>
          <p:nvPr/>
        </p:nvSpPr>
        <p:spPr>
          <a:xfrm>
            <a:off x="4265659" y="1668730"/>
            <a:ext cx="42364" cy="430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Elipse 297">
            <a:extLst>
              <a:ext uri="{FF2B5EF4-FFF2-40B4-BE49-F238E27FC236}">
                <a16:creationId xmlns:a16="http://schemas.microsoft.com/office/drawing/2014/main" id="{2D42FCD5-93BA-47E6-B39E-166083BBD8FF}"/>
              </a:ext>
            </a:extLst>
          </p:cNvPr>
          <p:cNvSpPr/>
          <p:nvPr/>
        </p:nvSpPr>
        <p:spPr>
          <a:xfrm>
            <a:off x="1300071" y="2370048"/>
            <a:ext cx="42364" cy="430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9" name="CuadroTexto 298">
            <a:extLst>
              <a:ext uri="{FF2B5EF4-FFF2-40B4-BE49-F238E27FC236}">
                <a16:creationId xmlns:a16="http://schemas.microsoft.com/office/drawing/2014/main" id="{1BE4D098-5E09-488C-A9B0-48B0AA4D856C}"/>
              </a:ext>
            </a:extLst>
          </p:cNvPr>
          <p:cNvSpPr txBox="1"/>
          <p:nvPr/>
        </p:nvSpPr>
        <p:spPr>
          <a:xfrm>
            <a:off x="271177" y="1732419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300" name="CuadroTexto 299">
            <a:extLst>
              <a:ext uri="{FF2B5EF4-FFF2-40B4-BE49-F238E27FC236}">
                <a16:creationId xmlns:a16="http://schemas.microsoft.com/office/drawing/2014/main" id="{28430744-7DFD-40E3-8802-958B39158866}"/>
              </a:ext>
            </a:extLst>
          </p:cNvPr>
          <p:cNvSpPr txBox="1"/>
          <p:nvPr/>
        </p:nvSpPr>
        <p:spPr>
          <a:xfrm>
            <a:off x="208232" y="2144443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301" name="CuadroTexto 300">
            <a:extLst>
              <a:ext uri="{FF2B5EF4-FFF2-40B4-BE49-F238E27FC236}">
                <a16:creationId xmlns:a16="http://schemas.microsoft.com/office/drawing/2014/main" id="{D03E840E-E0CA-4449-A00E-9CFC6E92207C}"/>
              </a:ext>
            </a:extLst>
          </p:cNvPr>
          <p:cNvSpPr txBox="1"/>
          <p:nvPr/>
        </p:nvSpPr>
        <p:spPr>
          <a:xfrm>
            <a:off x="902874" y="1325104"/>
            <a:ext cx="30332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302" name="CuadroTexto 301">
            <a:extLst>
              <a:ext uri="{FF2B5EF4-FFF2-40B4-BE49-F238E27FC236}">
                <a16:creationId xmlns:a16="http://schemas.microsoft.com/office/drawing/2014/main" id="{A490F1AB-8C1D-4A94-AFE2-76C1523D1C2D}"/>
              </a:ext>
            </a:extLst>
          </p:cNvPr>
          <p:cNvSpPr txBox="1"/>
          <p:nvPr/>
        </p:nvSpPr>
        <p:spPr>
          <a:xfrm>
            <a:off x="1075199" y="1919743"/>
            <a:ext cx="269155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sp>
        <p:nvSpPr>
          <p:cNvPr id="303" name="CuadroTexto 302">
            <a:extLst>
              <a:ext uri="{FF2B5EF4-FFF2-40B4-BE49-F238E27FC236}">
                <a16:creationId xmlns:a16="http://schemas.microsoft.com/office/drawing/2014/main" id="{FDE96A52-4E6F-4E80-8F5E-DE64F7852174}"/>
              </a:ext>
            </a:extLst>
          </p:cNvPr>
          <p:cNvSpPr txBox="1"/>
          <p:nvPr/>
        </p:nvSpPr>
        <p:spPr>
          <a:xfrm>
            <a:off x="915485" y="2278117"/>
            <a:ext cx="306291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</a:t>
            </a:r>
          </a:p>
        </p:txBody>
      </p:sp>
      <p:sp>
        <p:nvSpPr>
          <p:cNvPr id="304" name="CuadroTexto 303">
            <a:extLst>
              <a:ext uri="{FF2B5EF4-FFF2-40B4-BE49-F238E27FC236}">
                <a16:creationId xmlns:a16="http://schemas.microsoft.com/office/drawing/2014/main" id="{ECB6E04D-ED0E-45D6-94C7-C821B0A5D8AE}"/>
              </a:ext>
            </a:extLst>
          </p:cNvPr>
          <p:cNvSpPr txBox="1"/>
          <p:nvPr/>
        </p:nvSpPr>
        <p:spPr>
          <a:xfrm>
            <a:off x="1932833" y="1757907"/>
            <a:ext cx="304804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</a:p>
        </p:txBody>
      </p:sp>
      <p:sp>
        <p:nvSpPr>
          <p:cNvPr id="305" name="CuadroTexto 304">
            <a:extLst>
              <a:ext uri="{FF2B5EF4-FFF2-40B4-BE49-F238E27FC236}">
                <a16:creationId xmlns:a16="http://schemas.microsoft.com/office/drawing/2014/main" id="{82E95E6B-5478-4C63-B455-CCFB8836F3FC}"/>
              </a:ext>
            </a:extLst>
          </p:cNvPr>
          <p:cNvSpPr txBox="1"/>
          <p:nvPr/>
        </p:nvSpPr>
        <p:spPr>
          <a:xfrm>
            <a:off x="2470701" y="1533018"/>
            <a:ext cx="239447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306" name="CuadroTexto 305">
            <a:extLst>
              <a:ext uri="{FF2B5EF4-FFF2-40B4-BE49-F238E27FC236}">
                <a16:creationId xmlns:a16="http://schemas.microsoft.com/office/drawing/2014/main" id="{13DAFD88-E7AB-4C9E-97AC-07DF5E42E593}"/>
              </a:ext>
            </a:extLst>
          </p:cNvPr>
          <p:cNvSpPr txBox="1"/>
          <p:nvPr/>
        </p:nvSpPr>
        <p:spPr>
          <a:xfrm>
            <a:off x="3849518" y="1371144"/>
            <a:ext cx="261729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</a:p>
        </p:txBody>
      </p:sp>
      <p:sp>
        <p:nvSpPr>
          <p:cNvPr id="307" name="CuadroTexto 306">
            <a:extLst>
              <a:ext uri="{FF2B5EF4-FFF2-40B4-BE49-F238E27FC236}">
                <a16:creationId xmlns:a16="http://schemas.microsoft.com/office/drawing/2014/main" id="{6D987F68-656C-41D1-B58D-963825F6C8E6}"/>
              </a:ext>
            </a:extLst>
          </p:cNvPr>
          <p:cNvSpPr txBox="1"/>
          <p:nvPr/>
        </p:nvSpPr>
        <p:spPr>
          <a:xfrm>
            <a:off x="4082030" y="1187299"/>
            <a:ext cx="353824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308" name="CuadroTexto 307">
            <a:extLst>
              <a:ext uri="{FF2B5EF4-FFF2-40B4-BE49-F238E27FC236}">
                <a16:creationId xmlns:a16="http://schemas.microsoft.com/office/drawing/2014/main" id="{FC1A23FD-0D5E-435E-AE17-4622F91680E8}"/>
              </a:ext>
            </a:extLst>
          </p:cNvPr>
          <p:cNvSpPr txBox="1"/>
          <p:nvPr/>
        </p:nvSpPr>
        <p:spPr>
          <a:xfrm>
            <a:off x="2693682" y="1824119"/>
            <a:ext cx="34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309" name="CuadroTexto 308">
            <a:extLst>
              <a:ext uri="{FF2B5EF4-FFF2-40B4-BE49-F238E27FC236}">
                <a16:creationId xmlns:a16="http://schemas.microsoft.com/office/drawing/2014/main" id="{569A1A3C-1907-49EC-8F30-0162D2155803}"/>
              </a:ext>
            </a:extLst>
          </p:cNvPr>
          <p:cNvSpPr txBox="1"/>
          <p:nvPr/>
        </p:nvSpPr>
        <p:spPr>
          <a:xfrm>
            <a:off x="3337191" y="2018055"/>
            <a:ext cx="312233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</a:p>
        </p:txBody>
      </p:sp>
      <p:sp>
        <p:nvSpPr>
          <p:cNvPr id="310" name="CuadroTexto 309">
            <a:extLst>
              <a:ext uri="{FF2B5EF4-FFF2-40B4-BE49-F238E27FC236}">
                <a16:creationId xmlns:a16="http://schemas.microsoft.com/office/drawing/2014/main" id="{5EC6812F-E702-44D2-B733-6775EE0F12F1}"/>
              </a:ext>
            </a:extLst>
          </p:cNvPr>
          <p:cNvSpPr txBox="1"/>
          <p:nvPr/>
        </p:nvSpPr>
        <p:spPr>
          <a:xfrm>
            <a:off x="2495524" y="2431348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11" name="CuadroTexto 310">
            <a:extLst>
              <a:ext uri="{FF2B5EF4-FFF2-40B4-BE49-F238E27FC236}">
                <a16:creationId xmlns:a16="http://schemas.microsoft.com/office/drawing/2014/main" id="{73C541DB-C25B-4082-ABB0-05256DC73B8A}"/>
              </a:ext>
            </a:extLst>
          </p:cNvPr>
          <p:cNvSpPr txBox="1"/>
          <p:nvPr/>
        </p:nvSpPr>
        <p:spPr>
          <a:xfrm>
            <a:off x="3805265" y="2590229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312" name="CuadroTexto 311">
            <a:extLst>
              <a:ext uri="{FF2B5EF4-FFF2-40B4-BE49-F238E27FC236}">
                <a16:creationId xmlns:a16="http://schemas.microsoft.com/office/drawing/2014/main" id="{67C6295F-1B21-455E-BD1B-FC14325EE069}"/>
              </a:ext>
            </a:extLst>
          </p:cNvPr>
          <p:cNvSpPr txBox="1"/>
          <p:nvPr/>
        </p:nvSpPr>
        <p:spPr>
          <a:xfrm>
            <a:off x="4146820" y="2726992"/>
            <a:ext cx="269155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sp>
        <p:nvSpPr>
          <p:cNvPr id="313" name="Diagrama de flujo: unión de suma 312">
            <a:extLst>
              <a:ext uri="{FF2B5EF4-FFF2-40B4-BE49-F238E27FC236}">
                <a16:creationId xmlns:a16="http://schemas.microsoft.com/office/drawing/2014/main" id="{A15C41B1-0E2B-4D35-B35B-869E60EDBFC0}"/>
              </a:ext>
            </a:extLst>
          </p:cNvPr>
          <p:cNvSpPr/>
          <p:nvPr/>
        </p:nvSpPr>
        <p:spPr>
          <a:xfrm flipV="1">
            <a:off x="1480433" y="1725383"/>
            <a:ext cx="127861" cy="132323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4" name="Diagrama de flujo: unión de suma 313">
            <a:extLst>
              <a:ext uri="{FF2B5EF4-FFF2-40B4-BE49-F238E27FC236}">
                <a16:creationId xmlns:a16="http://schemas.microsoft.com/office/drawing/2014/main" id="{8681E8E1-61FE-4121-92BA-05FD7A5EE69A}"/>
              </a:ext>
            </a:extLst>
          </p:cNvPr>
          <p:cNvSpPr/>
          <p:nvPr/>
        </p:nvSpPr>
        <p:spPr>
          <a:xfrm flipV="1">
            <a:off x="1775500" y="1919869"/>
            <a:ext cx="127861" cy="132324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5" name="Diagrama de flujo: unión de suma 314">
            <a:extLst>
              <a:ext uri="{FF2B5EF4-FFF2-40B4-BE49-F238E27FC236}">
                <a16:creationId xmlns:a16="http://schemas.microsoft.com/office/drawing/2014/main" id="{2C7FD241-FD08-4784-BDB7-CD54CB719EBE}"/>
              </a:ext>
            </a:extLst>
          </p:cNvPr>
          <p:cNvSpPr/>
          <p:nvPr/>
        </p:nvSpPr>
        <p:spPr>
          <a:xfrm flipV="1">
            <a:off x="3668834" y="1624715"/>
            <a:ext cx="135890" cy="13106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6" name="Diagrama de flujo: unión de suma 315">
            <a:extLst>
              <a:ext uri="{FF2B5EF4-FFF2-40B4-BE49-F238E27FC236}">
                <a16:creationId xmlns:a16="http://schemas.microsoft.com/office/drawing/2014/main" id="{5063F022-8F0F-4CC9-8483-ED5AE11614D4}"/>
              </a:ext>
            </a:extLst>
          </p:cNvPr>
          <p:cNvSpPr/>
          <p:nvPr/>
        </p:nvSpPr>
        <p:spPr>
          <a:xfrm flipV="1">
            <a:off x="3673578" y="2552812"/>
            <a:ext cx="122405" cy="123572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7" name="Diagrama de flujo: unión de suma 316">
            <a:extLst>
              <a:ext uri="{FF2B5EF4-FFF2-40B4-BE49-F238E27FC236}">
                <a16:creationId xmlns:a16="http://schemas.microsoft.com/office/drawing/2014/main" id="{E646F37B-72DB-42B2-9D4D-B31D87C0D666}"/>
              </a:ext>
            </a:extLst>
          </p:cNvPr>
          <p:cNvSpPr/>
          <p:nvPr/>
        </p:nvSpPr>
        <p:spPr>
          <a:xfrm flipV="1">
            <a:off x="3248707" y="1626529"/>
            <a:ext cx="128292" cy="131068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8" name="Diagrama de flujo: unión de suma 317">
            <a:extLst>
              <a:ext uri="{FF2B5EF4-FFF2-40B4-BE49-F238E27FC236}">
                <a16:creationId xmlns:a16="http://schemas.microsoft.com/office/drawing/2014/main" id="{8902CF30-183B-412D-A89D-CC2566D24189}"/>
              </a:ext>
            </a:extLst>
          </p:cNvPr>
          <p:cNvSpPr/>
          <p:nvPr/>
        </p:nvSpPr>
        <p:spPr>
          <a:xfrm flipV="1">
            <a:off x="3258964" y="2539692"/>
            <a:ext cx="122405" cy="12500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9" name="CuadroTexto 318">
            <a:extLst>
              <a:ext uri="{FF2B5EF4-FFF2-40B4-BE49-F238E27FC236}">
                <a16:creationId xmlns:a16="http://schemas.microsoft.com/office/drawing/2014/main" id="{4091E4F4-7808-418C-9A18-A13BBEDF0F58}"/>
              </a:ext>
            </a:extLst>
          </p:cNvPr>
          <p:cNvSpPr txBox="1"/>
          <p:nvPr/>
        </p:nvSpPr>
        <p:spPr>
          <a:xfrm>
            <a:off x="1572190" y="1558932"/>
            <a:ext cx="283882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b7</a:t>
            </a:r>
          </a:p>
        </p:txBody>
      </p:sp>
      <p:sp>
        <p:nvSpPr>
          <p:cNvPr id="320" name="CuadroTexto 319">
            <a:extLst>
              <a:ext uri="{FF2B5EF4-FFF2-40B4-BE49-F238E27FC236}">
                <a16:creationId xmlns:a16="http://schemas.microsoft.com/office/drawing/2014/main" id="{58B555DD-227F-4EDA-9BB0-A7325BDCC835}"/>
              </a:ext>
            </a:extLst>
          </p:cNvPr>
          <p:cNvSpPr txBox="1"/>
          <p:nvPr/>
        </p:nvSpPr>
        <p:spPr>
          <a:xfrm>
            <a:off x="1580921" y="2003722"/>
            <a:ext cx="362320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b11</a:t>
            </a:r>
          </a:p>
        </p:txBody>
      </p:sp>
      <p:sp>
        <p:nvSpPr>
          <p:cNvPr id="321" name="CuadroTexto 320">
            <a:extLst>
              <a:ext uri="{FF2B5EF4-FFF2-40B4-BE49-F238E27FC236}">
                <a16:creationId xmlns:a16="http://schemas.microsoft.com/office/drawing/2014/main" id="{D2814676-9D07-46DD-A2C7-21610775FDDE}"/>
              </a:ext>
            </a:extLst>
          </p:cNvPr>
          <p:cNvSpPr txBox="1"/>
          <p:nvPr/>
        </p:nvSpPr>
        <p:spPr>
          <a:xfrm>
            <a:off x="3247191" y="1272531"/>
            <a:ext cx="362320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b16</a:t>
            </a:r>
          </a:p>
        </p:txBody>
      </p:sp>
      <p:sp>
        <p:nvSpPr>
          <p:cNvPr id="322" name="CuadroTexto 321">
            <a:extLst>
              <a:ext uri="{FF2B5EF4-FFF2-40B4-BE49-F238E27FC236}">
                <a16:creationId xmlns:a16="http://schemas.microsoft.com/office/drawing/2014/main" id="{F21F7A91-A6DE-4323-8FAE-03EA44F00651}"/>
              </a:ext>
            </a:extLst>
          </p:cNvPr>
          <p:cNvSpPr txBox="1"/>
          <p:nvPr/>
        </p:nvSpPr>
        <p:spPr>
          <a:xfrm>
            <a:off x="3495867" y="1714284"/>
            <a:ext cx="362320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b17</a:t>
            </a:r>
          </a:p>
        </p:txBody>
      </p:sp>
      <p:sp>
        <p:nvSpPr>
          <p:cNvPr id="323" name="CuadroTexto 322">
            <a:extLst>
              <a:ext uri="{FF2B5EF4-FFF2-40B4-BE49-F238E27FC236}">
                <a16:creationId xmlns:a16="http://schemas.microsoft.com/office/drawing/2014/main" id="{6013191E-D224-482E-B0CF-762E1159058B}"/>
              </a:ext>
            </a:extLst>
          </p:cNvPr>
          <p:cNvSpPr txBox="1"/>
          <p:nvPr/>
        </p:nvSpPr>
        <p:spPr>
          <a:xfrm>
            <a:off x="3098476" y="2649980"/>
            <a:ext cx="58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b25</a:t>
            </a:r>
          </a:p>
        </p:txBody>
      </p:sp>
      <p:sp>
        <p:nvSpPr>
          <p:cNvPr id="324" name="CuadroTexto 323">
            <a:extLst>
              <a:ext uri="{FF2B5EF4-FFF2-40B4-BE49-F238E27FC236}">
                <a16:creationId xmlns:a16="http://schemas.microsoft.com/office/drawing/2014/main" id="{A94D57B1-3334-4B8C-BB79-4CC63D465B5E}"/>
              </a:ext>
            </a:extLst>
          </p:cNvPr>
          <p:cNvSpPr txBox="1"/>
          <p:nvPr/>
        </p:nvSpPr>
        <p:spPr>
          <a:xfrm>
            <a:off x="3552739" y="2232696"/>
            <a:ext cx="55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b26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1A284FE-B7E3-4A6A-A354-79CA31569671}"/>
              </a:ext>
            </a:extLst>
          </p:cNvPr>
          <p:cNvGrpSpPr/>
          <p:nvPr/>
        </p:nvGrpSpPr>
        <p:grpSpPr>
          <a:xfrm>
            <a:off x="4726121" y="520697"/>
            <a:ext cx="3893542" cy="3125024"/>
            <a:chOff x="1271781" y="1326276"/>
            <a:chExt cx="4289693" cy="3573615"/>
          </a:xfrm>
        </p:grpSpPr>
        <p:sp>
          <p:nvSpPr>
            <p:cNvPr id="325" name="Rectángulo: esquinas redondeadas 324">
              <a:extLst>
                <a:ext uri="{FF2B5EF4-FFF2-40B4-BE49-F238E27FC236}">
                  <a16:creationId xmlns:a16="http://schemas.microsoft.com/office/drawing/2014/main" id="{5794F21B-13AB-4203-843F-58D741656F36}"/>
                </a:ext>
              </a:extLst>
            </p:cNvPr>
            <p:cNvSpPr/>
            <p:nvPr/>
          </p:nvSpPr>
          <p:spPr>
            <a:xfrm>
              <a:off x="2930376" y="3071731"/>
              <a:ext cx="811073" cy="626156"/>
            </a:xfrm>
            <a:prstGeom prst="roundRect">
              <a:avLst>
                <a:gd name="adj" fmla="val 281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6" name="Rectángulo: esquinas redondeadas 325">
              <a:extLst>
                <a:ext uri="{FF2B5EF4-FFF2-40B4-BE49-F238E27FC236}">
                  <a16:creationId xmlns:a16="http://schemas.microsoft.com/office/drawing/2014/main" id="{EE51B079-EDE0-4290-A885-48430E67B6EE}"/>
                </a:ext>
              </a:extLst>
            </p:cNvPr>
            <p:cNvSpPr/>
            <p:nvPr/>
          </p:nvSpPr>
          <p:spPr>
            <a:xfrm>
              <a:off x="4630608" y="3200299"/>
              <a:ext cx="463843" cy="416539"/>
            </a:xfrm>
            <a:prstGeom prst="roundRect">
              <a:avLst>
                <a:gd name="adj" fmla="val 3022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8" name="Rectángulo: esquinas redondeadas 327">
              <a:extLst>
                <a:ext uri="{FF2B5EF4-FFF2-40B4-BE49-F238E27FC236}">
                  <a16:creationId xmlns:a16="http://schemas.microsoft.com/office/drawing/2014/main" id="{88AA9F2B-9CD1-4304-BA44-0A149B0F30E7}"/>
                </a:ext>
              </a:extLst>
            </p:cNvPr>
            <p:cNvSpPr/>
            <p:nvPr/>
          </p:nvSpPr>
          <p:spPr>
            <a:xfrm>
              <a:off x="3103992" y="1683075"/>
              <a:ext cx="463843" cy="416539"/>
            </a:xfrm>
            <a:prstGeom prst="roundRect">
              <a:avLst>
                <a:gd name="adj" fmla="val 279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0" name="Rectángulo: esquinas redondeadas 329">
              <a:extLst>
                <a:ext uri="{FF2B5EF4-FFF2-40B4-BE49-F238E27FC236}">
                  <a16:creationId xmlns:a16="http://schemas.microsoft.com/office/drawing/2014/main" id="{EDB2A930-FECC-4F79-BFA6-6C166412BECC}"/>
                </a:ext>
              </a:extLst>
            </p:cNvPr>
            <p:cNvSpPr/>
            <p:nvPr/>
          </p:nvSpPr>
          <p:spPr>
            <a:xfrm>
              <a:off x="1584987" y="3175608"/>
              <a:ext cx="463843" cy="416539"/>
            </a:xfrm>
            <a:prstGeom prst="roundRect">
              <a:avLst>
                <a:gd name="adj" fmla="val 2570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2" name="Conector recto de flecha 331">
              <a:extLst>
                <a:ext uri="{FF2B5EF4-FFF2-40B4-BE49-F238E27FC236}">
                  <a16:creationId xmlns:a16="http://schemas.microsoft.com/office/drawing/2014/main" id="{9A925055-8BE2-414F-99B2-978DF8512F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2192" y="3401242"/>
              <a:ext cx="382576" cy="6019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3" name="Triángulo isósceles 332">
              <a:extLst>
                <a:ext uri="{FF2B5EF4-FFF2-40B4-BE49-F238E27FC236}">
                  <a16:creationId xmlns:a16="http://schemas.microsoft.com/office/drawing/2014/main" id="{6FCDC8BF-E609-4BFE-A635-7B631CB4D831}"/>
                </a:ext>
              </a:extLst>
            </p:cNvPr>
            <p:cNvSpPr/>
            <p:nvPr/>
          </p:nvSpPr>
          <p:spPr>
            <a:xfrm rot="10800000">
              <a:off x="1680008" y="4477151"/>
              <a:ext cx="268314" cy="37369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4" name="Conector recto 333">
              <a:extLst>
                <a:ext uri="{FF2B5EF4-FFF2-40B4-BE49-F238E27FC236}">
                  <a16:creationId xmlns:a16="http://schemas.microsoft.com/office/drawing/2014/main" id="{4A103E69-473A-4602-BFBE-AF3DF336645E}"/>
                </a:ext>
              </a:extLst>
            </p:cNvPr>
            <p:cNvCxnSpPr>
              <a:cxnSpLocks/>
              <a:stCxn id="362" idx="0"/>
            </p:cNvCxnSpPr>
            <p:nvPr/>
          </p:nvCxnSpPr>
          <p:spPr>
            <a:xfrm>
              <a:off x="1816056" y="3852187"/>
              <a:ext cx="0" cy="314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Conector recto 334">
              <a:extLst>
                <a:ext uri="{FF2B5EF4-FFF2-40B4-BE49-F238E27FC236}">
                  <a16:creationId xmlns:a16="http://schemas.microsoft.com/office/drawing/2014/main" id="{4DC865AA-C423-4DE2-9EDD-80C81A17CB91}"/>
                </a:ext>
              </a:extLst>
            </p:cNvPr>
            <p:cNvCxnSpPr>
              <a:cxnSpLocks/>
            </p:cNvCxnSpPr>
            <p:nvPr/>
          </p:nvCxnSpPr>
          <p:spPr>
            <a:xfrm>
              <a:off x="3318060" y="3910324"/>
              <a:ext cx="0" cy="3362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Conector recto de flecha 335">
              <a:extLst>
                <a:ext uri="{FF2B5EF4-FFF2-40B4-BE49-F238E27FC236}">
                  <a16:creationId xmlns:a16="http://schemas.microsoft.com/office/drawing/2014/main" id="{CFBE1846-4308-4BA9-B848-5AC1F735EB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3082" y="3403221"/>
              <a:ext cx="382576" cy="6019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Conector recto de flecha 336">
              <a:extLst>
                <a:ext uri="{FF2B5EF4-FFF2-40B4-BE49-F238E27FC236}">
                  <a16:creationId xmlns:a16="http://schemas.microsoft.com/office/drawing/2014/main" id="{70BFB77E-F601-4D99-B08C-0B31A54547A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41471" y="2567759"/>
              <a:ext cx="382430" cy="6021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8" name="CuadroTexto 337">
              <a:extLst>
                <a:ext uri="{FF2B5EF4-FFF2-40B4-BE49-F238E27FC236}">
                  <a16:creationId xmlns:a16="http://schemas.microsoft.com/office/drawing/2014/main" id="{63FB30D4-473F-43FA-B529-A956DC38D089}"/>
                </a:ext>
              </a:extLst>
            </p:cNvPr>
            <p:cNvSpPr txBox="1"/>
            <p:nvPr/>
          </p:nvSpPr>
          <p:spPr>
            <a:xfrm>
              <a:off x="2932497" y="3004092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bg</a:t>
              </a:r>
              <a:endParaRPr lang="en-GB" dirty="0"/>
            </a:p>
          </p:txBody>
        </p:sp>
        <p:sp>
          <p:nvSpPr>
            <p:cNvPr id="339" name="CuadroTexto 338">
              <a:extLst>
                <a:ext uri="{FF2B5EF4-FFF2-40B4-BE49-F238E27FC236}">
                  <a16:creationId xmlns:a16="http://schemas.microsoft.com/office/drawing/2014/main" id="{F29C91F7-7969-4DA7-8D28-7AD320E0A4E3}"/>
                </a:ext>
              </a:extLst>
            </p:cNvPr>
            <p:cNvSpPr txBox="1"/>
            <p:nvPr/>
          </p:nvSpPr>
          <p:spPr>
            <a:xfrm>
              <a:off x="1279476" y="3930759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bb</a:t>
              </a:r>
            </a:p>
          </p:txBody>
        </p:sp>
        <p:sp>
          <p:nvSpPr>
            <p:cNvPr id="340" name="CuadroTexto 339">
              <a:extLst>
                <a:ext uri="{FF2B5EF4-FFF2-40B4-BE49-F238E27FC236}">
                  <a16:creationId xmlns:a16="http://schemas.microsoft.com/office/drawing/2014/main" id="{C76CF885-DED9-4E19-B43B-4B05A538A477}"/>
                </a:ext>
              </a:extLst>
            </p:cNvPr>
            <p:cNvSpPr txBox="1"/>
            <p:nvPr/>
          </p:nvSpPr>
          <p:spPr>
            <a:xfrm>
              <a:off x="1271781" y="3613975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bc</a:t>
              </a:r>
              <a:endParaRPr lang="en-GB" dirty="0"/>
            </a:p>
          </p:txBody>
        </p:sp>
        <p:sp>
          <p:nvSpPr>
            <p:cNvPr id="341" name="CuadroTexto 340">
              <a:extLst>
                <a:ext uri="{FF2B5EF4-FFF2-40B4-BE49-F238E27FC236}">
                  <a16:creationId xmlns:a16="http://schemas.microsoft.com/office/drawing/2014/main" id="{9CE013FC-3861-44F7-9AE9-768A7DD6DEE4}"/>
                </a:ext>
              </a:extLst>
            </p:cNvPr>
            <p:cNvSpPr txBox="1"/>
            <p:nvPr/>
          </p:nvSpPr>
          <p:spPr>
            <a:xfrm>
              <a:off x="1578351" y="2824284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bd</a:t>
              </a:r>
            </a:p>
          </p:txBody>
        </p:sp>
        <p:sp>
          <p:nvSpPr>
            <p:cNvPr id="343" name="CuadroTexto 342">
              <a:extLst>
                <a:ext uri="{FF2B5EF4-FFF2-40B4-BE49-F238E27FC236}">
                  <a16:creationId xmlns:a16="http://schemas.microsoft.com/office/drawing/2014/main" id="{8A011B2A-28F9-4DB1-A066-A6F10A60C172}"/>
                </a:ext>
              </a:extLst>
            </p:cNvPr>
            <p:cNvSpPr txBox="1"/>
            <p:nvPr/>
          </p:nvSpPr>
          <p:spPr>
            <a:xfrm>
              <a:off x="2123632" y="2948291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be</a:t>
              </a:r>
            </a:p>
          </p:txBody>
        </p:sp>
        <p:sp>
          <p:nvSpPr>
            <p:cNvPr id="345" name="CuadroTexto 344">
              <a:extLst>
                <a:ext uri="{FF2B5EF4-FFF2-40B4-BE49-F238E27FC236}">
                  <a16:creationId xmlns:a16="http://schemas.microsoft.com/office/drawing/2014/main" id="{099979BA-CC91-44CF-8463-80A820283314}"/>
                </a:ext>
              </a:extLst>
            </p:cNvPr>
            <p:cNvSpPr txBox="1"/>
            <p:nvPr/>
          </p:nvSpPr>
          <p:spPr>
            <a:xfrm>
              <a:off x="2525874" y="2987504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bf</a:t>
              </a:r>
            </a:p>
          </p:txBody>
        </p:sp>
        <p:sp>
          <p:nvSpPr>
            <p:cNvPr id="347" name="CuadroTexto 346">
              <a:extLst>
                <a:ext uri="{FF2B5EF4-FFF2-40B4-BE49-F238E27FC236}">
                  <a16:creationId xmlns:a16="http://schemas.microsoft.com/office/drawing/2014/main" id="{3A1670EB-F8E6-489C-8F81-E356311851D6}"/>
                </a:ext>
              </a:extLst>
            </p:cNvPr>
            <p:cNvSpPr txBox="1"/>
            <p:nvPr/>
          </p:nvSpPr>
          <p:spPr>
            <a:xfrm>
              <a:off x="1273841" y="4224488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ba</a:t>
              </a:r>
              <a:endParaRPr lang="en-GB" dirty="0"/>
            </a:p>
          </p:txBody>
        </p:sp>
        <p:sp>
          <p:nvSpPr>
            <p:cNvPr id="349" name="CuadroTexto 348">
              <a:extLst>
                <a:ext uri="{FF2B5EF4-FFF2-40B4-BE49-F238E27FC236}">
                  <a16:creationId xmlns:a16="http://schemas.microsoft.com/office/drawing/2014/main" id="{64E1EDD9-5E5D-4BDA-A46E-CD09C02B549E}"/>
                </a:ext>
              </a:extLst>
            </p:cNvPr>
            <p:cNvSpPr txBox="1"/>
            <p:nvPr/>
          </p:nvSpPr>
          <p:spPr>
            <a:xfrm>
              <a:off x="2832290" y="2588571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bh</a:t>
              </a:r>
              <a:endParaRPr lang="en-GB" dirty="0"/>
            </a:p>
          </p:txBody>
        </p:sp>
        <p:sp>
          <p:nvSpPr>
            <p:cNvPr id="351" name="CuadroTexto 350">
              <a:extLst>
                <a:ext uri="{FF2B5EF4-FFF2-40B4-BE49-F238E27FC236}">
                  <a16:creationId xmlns:a16="http://schemas.microsoft.com/office/drawing/2014/main" id="{55FA79F8-E006-414E-A7B6-DDD8FE082740}"/>
                </a:ext>
              </a:extLst>
            </p:cNvPr>
            <p:cNvSpPr txBox="1"/>
            <p:nvPr/>
          </p:nvSpPr>
          <p:spPr>
            <a:xfrm>
              <a:off x="2852347" y="2184839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bi</a:t>
              </a:r>
            </a:p>
          </p:txBody>
        </p:sp>
        <p:sp>
          <p:nvSpPr>
            <p:cNvPr id="352" name="CuadroTexto 351">
              <a:extLst>
                <a:ext uri="{FF2B5EF4-FFF2-40B4-BE49-F238E27FC236}">
                  <a16:creationId xmlns:a16="http://schemas.microsoft.com/office/drawing/2014/main" id="{A550C48F-3EA2-44BA-8F9B-08BC2ED02406}"/>
                </a:ext>
              </a:extLst>
            </p:cNvPr>
            <p:cNvSpPr txBox="1"/>
            <p:nvPr/>
          </p:nvSpPr>
          <p:spPr>
            <a:xfrm>
              <a:off x="3160780" y="1326276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bj</a:t>
              </a:r>
              <a:endParaRPr lang="en-GB" dirty="0"/>
            </a:p>
          </p:txBody>
        </p:sp>
        <p:sp>
          <p:nvSpPr>
            <p:cNvPr id="353" name="CuadroTexto 352">
              <a:extLst>
                <a:ext uri="{FF2B5EF4-FFF2-40B4-BE49-F238E27FC236}">
                  <a16:creationId xmlns:a16="http://schemas.microsoft.com/office/drawing/2014/main" id="{F5055BF9-C8EF-49FF-BC9E-4B267B6B4A70}"/>
                </a:ext>
              </a:extLst>
            </p:cNvPr>
            <p:cNvSpPr txBox="1"/>
            <p:nvPr/>
          </p:nvSpPr>
          <p:spPr>
            <a:xfrm>
              <a:off x="3374297" y="3768748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bk</a:t>
              </a:r>
            </a:p>
          </p:txBody>
        </p:sp>
        <p:sp>
          <p:nvSpPr>
            <p:cNvPr id="354" name="CuadroTexto 353">
              <a:extLst>
                <a:ext uri="{FF2B5EF4-FFF2-40B4-BE49-F238E27FC236}">
                  <a16:creationId xmlns:a16="http://schemas.microsoft.com/office/drawing/2014/main" id="{52CD2187-E585-4576-A57E-0836B20979BF}"/>
                </a:ext>
              </a:extLst>
            </p:cNvPr>
            <p:cNvSpPr txBox="1"/>
            <p:nvPr/>
          </p:nvSpPr>
          <p:spPr>
            <a:xfrm>
              <a:off x="3399480" y="4128227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bl</a:t>
              </a:r>
            </a:p>
          </p:txBody>
        </p:sp>
        <p:sp>
          <p:nvSpPr>
            <p:cNvPr id="355" name="CuadroTexto 354">
              <a:extLst>
                <a:ext uri="{FF2B5EF4-FFF2-40B4-BE49-F238E27FC236}">
                  <a16:creationId xmlns:a16="http://schemas.microsoft.com/office/drawing/2014/main" id="{E01AC4C0-7AD8-4A46-8DA6-391EB3E544DA}"/>
                </a:ext>
              </a:extLst>
            </p:cNvPr>
            <p:cNvSpPr txBox="1"/>
            <p:nvPr/>
          </p:nvSpPr>
          <p:spPr>
            <a:xfrm>
              <a:off x="3385618" y="4398257"/>
              <a:ext cx="591170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bm</a:t>
              </a:r>
              <a:endParaRPr lang="en-GB" dirty="0"/>
            </a:p>
          </p:txBody>
        </p:sp>
        <p:sp>
          <p:nvSpPr>
            <p:cNvPr id="356" name="Diagrama de flujo: unión de suma 355">
              <a:extLst>
                <a:ext uri="{FF2B5EF4-FFF2-40B4-BE49-F238E27FC236}">
                  <a16:creationId xmlns:a16="http://schemas.microsoft.com/office/drawing/2014/main" id="{E7D4361B-79A0-4078-BBDF-E33D472988F3}"/>
                </a:ext>
              </a:extLst>
            </p:cNvPr>
            <p:cNvSpPr/>
            <p:nvPr/>
          </p:nvSpPr>
          <p:spPr>
            <a:xfrm flipV="1">
              <a:off x="3249641" y="3878606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7" name="Diagrama de flujo: unión de suma 356">
              <a:extLst>
                <a:ext uri="{FF2B5EF4-FFF2-40B4-BE49-F238E27FC236}">
                  <a16:creationId xmlns:a16="http://schemas.microsoft.com/office/drawing/2014/main" id="{95BB3C04-7315-47EF-9105-8F3468177B88}"/>
                </a:ext>
              </a:extLst>
            </p:cNvPr>
            <p:cNvSpPr/>
            <p:nvPr/>
          </p:nvSpPr>
          <p:spPr>
            <a:xfrm flipV="1">
              <a:off x="3258853" y="3332709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8" name="Diagrama de flujo: unión de suma 357">
              <a:extLst>
                <a:ext uri="{FF2B5EF4-FFF2-40B4-BE49-F238E27FC236}">
                  <a16:creationId xmlns:a16="http://schemas.microsoft.com/office/drawing/2014/main" id="{4C9C252A-79C4-40EF-A937-338385E36643}"/>
                </a:ext>
              </a:extLst>
            </p:cNvPr>
            <p:cNvSpPr/>
            <p:nvPr/>
          </p:nvSpPr>
          <p:spPr>
            <a:xfrm flipV="1">
              <a:off x="3861379" y="3342826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9" name="Diagrama de flujo: unión de suma 358">
              <a:extLst>
                <a:ext uri="{FF2B5EF4-FFF2-40B4-BE49-F238E27FC236}">
                  <a16:creationId xmlns:a16="http://schemas.microsoft.com/office/drawing/2014/main" id="{F2CA8430-F949-4A2D-8751-637B22DD0880}"/>
                </a:ext>
              </a:extLst>
            </p:cNvPr>
            <p:cNvSpPr/>
            <p:nvPr/>
          </p:nvSpPr>
          <p:spPr>
            <a:xfrm flipV="1">
              <a:off x="4313840" y="335341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0" name="Diagrama de flujo: unión de suma 359">
              <a:extLst>
                <a:ext uri="{FF2B5EF4-FFF2-40B4-BE49-F238E27FC236}">
                  <a16:creationId xmlns:a16="http://schemas.microsoft.com/office/drawing/2014/main" id="{82A0D774-E994-42BE-9E5A-AD6604BE1354}"/>
                </a:ext>
              </a:extLst>
            </p:cNvPr>
            <p:cNvSpPr/>
            <p:nvPr/>
          </p:nvSpPr>
          <p:spPr>
            <a:xfrm flipV="1">
              <a:off x="2637867" y="334187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1" name="Diagrama de flujo: unión de suma 360">
              <a:extLst>
                <a:ext uri="{FF2B5EF4-FFF2-40B4-BE49-F238E27FC236}">
                  <a16:creationId xmlns:a16="http://schemas.microsoft.com/office/drawing/2014/main" id="{6C0F7D57-9895-46FE-8C6D-DEA7685FD816}"/>
                </a:ext>
              </a:extLst>
            </p:cNvPr>
            <p:cNvSpPr/>
            <p:nvPr/>
          </p:nvSpPr>
          <p:spPr>
            <a:xfrm flipV="1">
              <a:off x="2271097" y="333160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2" name="Diagrama de flujo: unión de suma 361">
              <a:extLst>
                <a:ext uri="{FF2B5EF4-FFF2-40B4-BE49-F238E27FC236}">
                  <a16:creationId xmlns:a16="http://schemas.microsoft.com/office/drawing/2014/main" id="{7E88734F-F07A-4031-9ED6-6D95AE7951DA}"/>
                </a:ext>
              </a:extLst>
            </p:cNvPr>
            <p:cNvSpPr/>
            <p:nvPr/>
          </p:nvSpPr>
          <p:spPr>
            <a:xfrm flipV="1">
              <a:off x="1743545" y="3716702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3" name="Diagrama de flujo: unión de suma 362">
              <a:extLst>
                <a:ext uri="{FF2B5EF4-FFF2-40B4-BE49-F238E27FC236}">
                  <a16:creationId xmlns:a16="http://schemas.microsoft.com/office/drawing/2014/main" id="{1CE2E668-95A3-4227-9CB5-8303B277CF3D}"/>
                </a:ext>
              </a:extLst>
            </p:cNvPr>
            <p:cNvSpPr/>
            <p:nvPr/>
          </p:nvSpPr>
          <p:spPr>
            <a:xfrm flipV="1">
              <a:off x="1763128" y="333151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4" name="Diagrama de flujo: unión de suma 363">
              <a:extLst>
                <a:ext uri="{FF2B5EF4-FFF2-40B4-BE49-F238E27FC236}">
                  <a16:creationId xmlns:a16="http://schemas.microsoft.com/office/drawing/2014/main" id="{5C68624B-3ABE-4E2F-97A8-11D437A80F10}"/>
                </a:ext>
              </a:extLst>
            </p:cNvPr>
            <p:cNvSpPr/>
            <p:nvPr/>
          </p:nvSpPr>
          <p:spPr>
            <a:xfrm flipV="1">
              <a:off x="3268244" y="2722397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5" name="Diagrama de flujo: unión de suma 364">
              <a:extLst>
                <a:ext uri="{FF2B5EF4-FFF2-40B4-BE49-F238E27FC236}">
                  <a16:creationId xmlns:a16="http://schemas.microsoft.com/office/drawing/2014/main" id="{EDAD9553-963C-467E-A217-DE3E761F55FD}"/>
                </a:ext>
              </a:extLst>
            </p:cNvPr>
            <p:cNvSpPr/>
            <p:nvPr/>
          </p:nvSpPr>
          <p:spPr>
            <a:xfrm flipV="1">
              <a:off x="3267404" y="232593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6" name="Diagrama de flujo: unión de suma 365">
              <a:extLst>
                <a:ext uri="{FF2B5EF4-FFF2-40B4-BE49-F238E27FC236}">
                  <a16:creationId xmlns:a16="http://schemas.microsoft.com/office/drawing/2014/main" id="{B13CC5B3-F7AE-40CE-9EF1-AAECD9DA6BC0}"/>
                </a:ext>
              </a:extLst>
            </p:cNvPr>
            <p:cNvSpPr/>
            <p:nvPr/>
          </p:nvSpPr>
          <p:spPr>
            <a:xfrm flipV="1">
              <a:off x="3258853" y="183686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7" name="Diagrama de flujo: unión de suma 366">
              <a:extLst>
                <a:ext uri="{FF2B5EF4-FFF2-40B4-BE49-F238E27FC236}">
                  <a16:creationId xmlns:a16="http://schemas.microsoft.com/office/drawing/2014/main" id="{96003500-97DE-4C55-9100-FA90F66737E8}"/>
                </a:ext>
              </a:extLst>
            </p:cNvPr>
            <p:cNvSpPr/>
            <p:nvPr/>
          </p:nvSpPr>
          <p:spPr>
            <a:xfrm flipV="1">
              <a:off x="4774454" y="3350928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68" name="Grupo 367">
              <a:extLst>
                <a:ext uri="{FF2B5EF4-FFF2-40B4-BE49-F238E27FC236}">
                  <a16:creationId xmlns:a16="http://schemas.microsoft.com/office/drawing/2014/main" id="{923409F2-407F-4DE4-9A4F-1E2CD04E4177}"/>
                </a:ext>
              </a:extLst>
            </p:cNvPr>
            <p:cNvGrpSpPr/>
            <p:nvPr/>
          </p:nvGrpSpPr>
          <p:grpSpPr>
            <a:xfrm>
              <a:off x="3151827" y="4610137"/>
              <a:ext cx="321928" cy="289754"/>
              <a:chOff x="7988229" y="6145405"/>
              <a:chExt cx="344828" cy="333829"/>
            </a:xfrm>
          </p:grpSpPr>
          <p:sp>
            <p:nvSpPr>
              <p:cNvPr id="369" name="Elipse 368">
                <a:extLst>
                  <a:ext uri="{FF2B5EF4-FFF2-40B4-BE49-F238E27FC236}">
                    <a16:creationId xmlns:a16="http://schemas.microsoft.com/office/drawing/2014/main" id="{C9814154-08BF-4714-97EB-239F6B581EB0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0" name="Elipse 369">
                <a:extLst>
                  <a:ext uri="{FF2B5EF4-FFF2-40B4-BE49-F238E27FC236}">
                    <a16:creationId xmlns:a16="http://schemas.microsoft.com/office/drawing/2014/main" id="{B00921F5-A81B-4867-A0FA-C2A3791FF19F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71" name="Elipse 370">
              <a:extLst>
                <a:ext uri="{FF2B5EF4-FFF2-40B4-BE49-F238E27FC236}">
                  <a16:creationId xmlns:a16="http://schemas.microsoft.com/office/drawing/2014/main" id="{64D05555-7057-4D86-966D-5DA7ED8B7A32}"/>
                </a:ext>
              </a:extLst>
            </p:cNvPr>
            <p:cNvSpPr/>
            <p:nvPr/>
          </p:nvSpPr>
          <p:spPr>
            <a:xfrm>
              <a:off x="3289384" y="4728741"/>
              <a:ext cx="50838" cy="5614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2" name="Diagrama de flujo: unión de suma 371">
              <a:extLst>
                <a:ext uri="{FF2B5EF4-FFF2-40B4-BE49-F238E27FC236}">
                  <a16:creationId xmlns:a16="http://schemas.microsoft.com/office/drawing/2014/main" id="{5A1F916C-C695-4FC0-9AB9-291C3EDCAAC8}"/>
                </a:ext>
              </a:extLst>
            </p:cNvPr>
            <p:cNvSpPr/>
            <p:nvPr/>
          </p:nvSpPr>
          <p:spPr>
            <a:xfrm flipV="1">
              <a:off x="1745114" y="4085921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3" name="Diagrama de flujo: unión de suma 372">
              <a:extLst>
                <a:ext uri="{FF2B5EF4-FFF2-40B4-BE49-F238E27FC236}">
                  <a16:creationId xmlns:a16="http://schemas.microsoft.com/office/drawing/2014/main" id="{30D6F673-BA5E-46A8-BA0D-9AE5AF045D8F}"/>
                </a:ext>
              </a:extLst>
            </p:cNvPr>
            <p:cNvSpPr/>
            <p:nvPr/>
          </p:nvSpPr>
          <p:spPr>
            <a:xfrm flipV="1">
              <a:off x="1746684" y="4398579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4" name="Triángulo isósceles 373">
              <a:extLst>
                <a:ext uri="{FF2B5EF4-FFF2-40B4-BE49-F238E27FC236}">
                  <a16:creationId xmlns:a16="http://schemas.microsoft.com/office/drawing/2014/main" id="{32048651-5D52-4ACC-9561-59BACCC25E42}"/>
                </a:ext>
              </a:extLst>
            </p:cNvPr>
            <p:cNvSpPr/>
            <p:nvPr/>
          </p:nvSpPr>
          <p:spPr>
            <a:xfrm rot="10800000">
              <a:off x="4733877" y="4480233"/>
              <a:ext cx="268314" cy="37369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5" name="Conector recto 374">
              <a:extLst>
                <a:ext uri="{FF2B5EF4-FFF2-40B4-BE49-F238E27FC236}">
                  <a16:creationId xmlns:a16="http://schemas.microsoft.com/office/drawing/2014/main" id="{DB8F9C6C-38A8-446D-B07B-C69308484487}"/>
                </a:ext>
              </a:extLst>
            </p:cNvPr>
            <p:cNvCxnSpPr>
              <a:cxnSpLocks/>
              <a:stCxn id="376" idx="0"/>
            </p:cNvCxnSpPr>
            <p:nvPr/>
          </p:nvCxnSpPr>
          <p:spPr>
            <a:xfrm>
              <a:off x="4869925" y="3855269"/>
              <a:ext cx="0" cy="314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6" name="Diagrama de flujo: unión de suma 375">
              <a:extLst>
                <a:ext uri="{FF2B5EF4-FFF2-40B4-BE49-F238E27FC236}">
                  <a16:creationId xmlns:a16="http://schemas.microsoft.com/office/drawing/2014/main" id="{6F7CCD4E-453D-44BE-9EDE-049ADE13252E}"/>
                </a:ext>
              </a:extLst>
            </p:cNvPr>
            <p:cNvSpPr/>
            <p:nvPr/>
          </p:nvSpPr>
          <p:spPr>
            <a:xfrm flipV="1">
              <a:off x="4797414" y="371978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7" name="Diagrama de flujo: unión de suma 376">
              <a:extLst>
                <a:ext uri="{FF2B5EF4-FFF2-40B4-BE49-F238E27FC236}">
                  <a16:creationId xmlns:a16="http://schemas.microsoft.com/office/drawing/2014/main" id="{CC4970E6-3A7C-483A-827F-D43429DEFA44}"/>
                </a:ext>
              </a:extLst>
            </p:cNvPr>
            <p:cNvSpPr/>
            <p:nvPr/>
          </p:nvSpPr>
          <p:spPr>
            <a:xfrm flipV="1">
              <a:off x="4798983" y="4089003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8" name="Diagrama de flujo: unión de suma 377">
              <a:extLst>
                <a:ext uri="{FF2B5EF4-FFF2-40B4-BE49-F238E27FC236}">
                  <a16:creationId xmlns:a16="http://schemas.microsoft.com/office/drawing/2014/main" id="{8448E870-D143-4B6B-8635-8EDF4070A38C}"/>
                </a:ext>
              </a:extLst>
            </p:cNvPr>
            <p:cNvSpPr/>
            <p:nvPr/>
          </p:nvSpPr>
          <p:spPr>
            <a:xfrm flipV="1">
              <a:off x="4800553" y="4401661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9" name="Diagrama de flujo: unión de suma 378">
              <a:extLst>
                <a:ext uri="{FF2B5EF4-FFF2-40B4-BE49-F238E27FC236}">
                  <a16:creationId xmlns:a16="http://schemas.microsoft.com/office/drawing/2014/main" id="{1A7B4D62-AC8E-4BD9-B8B3-62071C2A73B2}"/>
                </a:ext>
              </a:extLst>
            </p:cNvPr>
            <p:cNvSpPr/>
            <p:nvPr/>
          </p:nvSpPr>
          <p:spPr>
            <a:xfrm flipV="1">
              <a:off x="3245131" y="4241401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0" name="Diagrama de flujo: unión de suma 379">
              <a:extLst>
                <a:ext uri="{FF2B5EF4-FFF2-40B4-BE49-F238E27FC236}">
                  <a16:creationId xmlns:a16="http://schemas.microsoft.com/office/drawing/2014/main" id="{D1374B99-10A6-4288-889D-AA23C239D6EB}"/>
                </a:ext>
              </a:extLst>
            </p:cNvPr>
            <p:cNvSpPr/>
            <p:nvPr/>
          </p:nvSpPr>
          <p:spPr>
            <a:xfrm flipV="1">
              <a:off x="3245131" y="452452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1" name="CuadroTexto 380">
              <a:extLst>
                <a:ext uri="{FF2B5EF4-FFF2-40B4-BE49-F238E27FC236}">
                  <a16:creationId xmlns:a16="http://schemas.microsoft.com/office/drawing/2014/main" id="{50B09301-B35B-4C49-8A3F-CE8238E5BCEF}"/>
                </a:ext>
              </a:extLst>
            </p:cNvPr>
            <p:cNvSpPr txBox="1"/>
            <p:nvPr/>
          </p:nvSpPr>
          <p:spPr>
            <a:xfrm>
              <a:off x="3721633" y="3449908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bn</a:t>
              </a:r>
            </a:p>
          </p:txBody>
        </p:sp>
        <p:sp>
          <p:nvSpPr>
            <p:cNvPr id="382" name="CuadroTexto 381">
              <a:extLst>
                <a:ext uri="{FF2B5EF4-FFF2-40B4-BE49-F238E27FC236}">
                  <a16:creationId xmlns:a16="http://schemas.microsoft.com/office/drawing/2014/main" id="{B6BA0343-F2B1-4BD3-9A8D-B1AB4E420143}"/>
                </a:ext>
              </a:extLst>
            </p:cNvPr>
            <p:cNvSpPr txBox="1"/>
            <p:nvPr/>
          </p:nvSpPr>
          <p:spPr>
            <a:xfrm>
              <a:off x="4148031" y="3459720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bo</a:t>
              </a:r>
              <a:endParaRPr lang="en-GB" dirty="0"/>
            </a:p>
          </p:txBody>
        </p:sp>
        <p:sp>
          <p:nvSpPr>
            <p:cNvPr id="383" name="CuadroTexto 382">
              <a:extLst>
                <a:ext uri="{FF2B5EF4-FFF2-40B4-BE49-F238E27FC236}">
                  <a16:creationId xmlns:a16="http://schemas.microsoft.com/office/drawing/2014/main" id="{95FA86F2-85D7-4364-98F3-4BA6E0F64EC4}"/>
                </a:ext>
              </a:extLst>
            </p:cNvPr>
            <p:cNvSpPr txBox="1"/>
            <p:nvPr/>
          </p:nvSpPr>
          <p:spPr>
            <a:xfrm>
              <a:off x="4622995" y="2835214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bp</a:t>
              </a:r>
            </a:p>
          </p:txBody>
        </p:sp>
        <p:sp>
          <p:nvSpPr>
            <p:cNvPr id="384" name="CuadroTexto 383">
              <a:extLst>
                <a:ext uri="{FF2B5EF4-FFF2-40B4-BE49-F238E27FC236}">
                  <a16:creationId xmlns:a16="http://schemas.microsoft.com/office/drawing/2014/main" id="{32D67F01-41BA-4CAE-94DA-796C99EAEB95}"/>
                </a:ext>
              </a:extLst>
            </p:cNvPr>
            <p:cNvSpPr txBox="1"/>
            <p:nvPr/>
          </p:nvSpPr>
          <p:spPr>
            <a:xfrm>
              <a:off x="4970304" y="3574001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bq</a:t>
              </a:r>
              <a:endParaRPr lang="en-GB" dirty="0"/>
            </a:p>
          </p:txBody>
        </p:sp>
        <p:sp>
          <p:nvSpPr>
            <p:cNvPr id="385" name="CuadroTexto 384">
              <a:extLst>
                <a:ext uri="{FF2B5EF4-FFF2-40B4-BE49-F238E27FC236}">
                  <a16:creationId xmlns:a16="http://schemas.microsoft.com/office/drawing/2014/main" id="{67DDF298-508D-4949-926F-AD28A3F8F0A3}"/>
                </a:ext>
              </a:extLst>
            </p:cNvPr>
            <p:cNvSpPr txBox="1"/>
            <p:nvPr/>
          </p:nvSpPr>
          <p:spPr>
            <a:xfrm>
              <a:off x="4948317" y="3956624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br</a:t>
              </a:r>
              <a:endParaRPr lang="en-GB" dirty="0"/>
            </a:p>
          </p:txBody>
        </p:sp>
        <p:sp>
          <p:nvSpPr>
            <p:cNvPr id="386" name="CuadroTexto 385">
              <a:extLst>
                <a:ext uri="{FF2B5EF4-FFF2-40B4-BE49-F238E27FC236}">
                  <a16:creationId xmlns:a16="http://schemas.microsoft.com/office/drawing/2014/main" id="{3432C3E3-1B68-4053-9FFC-D3239DD0BA3A}"/>
                </a:ext>
              </a:extLst>
            </p:cNvPr>
            <p:cNvSpPr txBox="1"/>
            <p:nvPr/>
          </p:nvSpPr>
          <p:spPr>
            <a:xfrm>
              <a:off x="4960217" y="4283119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bs</a:t>
              </a:r>
            </a:p>
          </p:txBody>
        </p:sp>
      </p:grpSp>
      <p:cxnSp>
        <p:nvCxnSpPr>
          <p:cNvPr id="387" name="Conector recto de flecha 386">
            <a:extLst>
              <a:ext uri="{FF2B5EF4-FFF2-40B4-BE49-F238E27FC236}">
                <a16:creationId xmlns:a16="http://schemas.microsoft.com/office/drawing/2014/main" id="{986E861C-E597-4C81-AAD5-47EA2F527C7F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8" name="CuadroTexto 387">
            <a:extLst>
              <a:ext uri="{FF2B5EF4-FFF2-40B4-BE49-F238E27FC236}">
                <a16:creationId xmlns:a16="http://schemas.microsoft.com/office/drawing/2014/main" id="{16968C9D-7C89-4DC7-AD62-01D699CBFBEB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389" name="CuadroTexto 388">
            <a:extLst>
              <a:ext uri="{FF2B5EF4-FFF2-40B4-BE49-F238E27FC236}">
                <a16:creationId xmlns:a16="http://schemas.microsoft.com/office/drawing/2014/main" id="{3362F2B5-E177-4E3D-9595-4BA64B135267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390" name="CuadroTexto 389">
            <a:extLst>
              <a:ext uri="{FF2B5EF4-FFF2-40B4-BE49-F238E27FC236}">
                <a16:creationId xmlns:a16="http://schemas.microsoft.com/office/drawing/2014/main" id="{5FFD4207-DF99-48F8-993E-62B6BF4F440C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391" name="CuadroTexto 390">
            <a:extLst>
              <a:ext uri="{FF2B5EF4-FFF2-40B4-BE49-F238E27FC236}">
                <a16:creationId xmlns:a16="http://schemas.microsoft.com/office/drawing/2014/main" id="{11E32D10-454D-44E4-8F31-11A637F0C226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392" name="Rectángulo 391">
            <a:extLst>
              <a:ext uri="{FF2B5EF4-FFF2-40B4-BE49-F238E27FC236}">
                <a16:creationId xmlns:a16="http://schemas.microsoft.com/office/drawing/2014/main" id="{A420F6C4-CA23-436D-8C72-B6D1AD094F94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3" name="Conector recto 392">
            <a:extLst>
              <a:ext uri="{FF2B5EF4-FFF2-40B4-BE49-F238E27FC236}">
                <a16:creationId xmlns:a16="http://schemas.microsoft.com/office/drawing/2014/main" id="{D9EDBF0A-544E-4431-BFF0-10523A3B3064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ángulo: esquinas redondeadas 393">
            <a:extLst>
              <a:ext uri="{FF2B5EF4-FFF2-40B4-BE49-F238E27FC236}">
                <a16:creationId xmlns:a16="http://schemas.microsoft.com/office/drawing/2014/main" id="{0D70E7C0-002A-437E-B5EB-35F73BD57E28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5" name="Triángulo isósceles 394">
            <a:extLst>
              <a:ext uri="{FF2B5EF4-FFF2-40B4-BE49-F238E27FC236}">
                <a16:creationId xmlns:a16="http://schemas.microsoft.com/office/drawing/2014/main" id="{A02BB95F-75A1-460E-8A21-4FAF7960A57E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6" name="Conector recto 395">
            <a:extLst>
              <a:ext uri="{FF2B5EF4-FFF2-40B4-BE49-F238E27FC236}">
                <a16:creationId xmlns:a16="http://schemas.microsoft.com/office/drawing/2014/main" id="{AEA940A6-BD10-4C51-B3C8-76AED0145FD4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Conector recto 396">
            <a:extLst>
              <a:ext uri="{FF2B5EF4-FFF2-40B4-BE49-F238E27FC236}">
                <a16:creationId xmlns:a16="http://schemas.microsoft.com/office/drawing/2014/main" id="{E98177ED-7BAB-450D-A2FF-52A09C0E51F3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8" name="Diagrama de flujo: unión de suma 397">
            <a:extLst>
              <a:ext uri="{FF2B5EF4-FFF2-40B4-BE49-F238E27FC236}">
                <a16:creationId xmlns:a16="http://schemas.microsoft.com/office/drawing/2014/main" id="{32BC400D-0336-4CB9-AEF4-5670FD5A1F53}"/>
              </a:ext>
            </a:extLst>
          </p:cNvPr>
          <p:cNvSpPr/>
          <p:nvPr/>
        </p:nvSpPr>
        <p:spPr>
          <a:xfrm flipV="1">
            <a:off x="5715554" y="6489528"/>
            <a:ext cx="130418" cy="12188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9" name="CuadroTexto 398">
            <a:extLst>
              <a:ext uri="{FF2B5EF4-FFF2-40B4-BE49-F238E27FC236}">
                <a16:creationId xmlns:a16="http://schemas.microsoft.com/office/drawing/2014/main" id="{02174140-04B7-4CC5-B5CE-EF4CDFC2BFB2}"/>
              </a:ext>
            </a:extLst>
          </p:cNvPr>
          <p:cNvSpPr txBox="1"/>
          <p:nvPr/>
        </p:nvSpPr>
        <p:spPr>
          <a:xfrm>
            <a:off x="5957643" y="6388098"/>
            <a:ext cx="939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Boundary</a:t>
            </a:r>
          </a:p>
        </p:txBody>
      </p:sp>
      <p:sp>
        <p:nvSpPr>
          <p:cNvPr id="404" name="Rectángulo 403">
            <a:extLst>
              <a:ext uri="{FF2B5EF4-FFF2-40B4-BE49-F238E27FC236}">
                <a16:creationId xmlns:a16="http://schemas.microsoft.com/office/drawing/2014/main" id="{94D307F9-8FB7-4D4B-B200-43D654CF5C90}"/>
              </a:ext>
            </a:extLst>
          </p:cNvPr>
          <p:cNvSpPr/>
          <p:nvPr/>
        </p:nvSpPr>
        <p:spPr>
          <a:xfrm>
            <a:off x="5516820" y="6301824"/>
            <a:ext cx="1390038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CuadroTexto 27">
            <a:extLst>
              <a:ext uri="{FF2B5EF4-FFF2-40B4-BE49-F238E27FC236}">
                <a16:creationId xmlns:a16="http://schemas.microsoft.com/office/drawing/2014/main" id="{D9EEACC0-251D-874B-8367-C6F065DE65FF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sp>
        <p:nvSpPr>
          <p:cNvPr id="165" name="Elipse 119">
            <a:extLst>
              <a:ext uri="{FF2B5EF4-FFF2-40B4-BE49-F238E27FC236}">
                <a16:creationId xmlns:a16="http://schemas.microsoft.com/office/drawing/2014/main" id="{03C71A74-3FA9-9244-ACF7-98E266AD972F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Elipse 120">
            <a:extLst>
              <a:ext uri="{FF2B5EF4-FFF2-40B4-BE49-F238E27FC236}">
                <a16:creationId xmlns:a16="http://schemas.microsoft.com/office/drawing/2014/main" id="{790688DD-2459-984B-94D5-5DD671901A0B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Elipse 121">
            <a:extLst>
              <a:ext uri="{FF2B5EF4-FFF2-40B4-BE49-F238E27FC236}">
                <a16:creationId xmlns:a16="http://schemas.microsoft.com/office/drawing/2014/main" id="{00F4F190-DDDE-6D42-8B55-CFBB7BF75C7B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8149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4408</TotalTime>
  <Words>731</Words>
  <Application>Microsoft Office PowerPoint</Application>
  <PresentationFormat>Panorámica</PresentationFormat>
  <Paragraphs>496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Tema de Office</vt:lpstr>
      <vt:lpstr>Serpent (Boss)           Metamodel</vt:lpstr>
      <vt:lpstr>Overview</vt:lpstr>
      <vt:lpstr>Figure of metamodel + concrete syntax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Host’ population</vt:lpstr>
      <vt:lpstr>Host’ population</vt:lpstr>
      <vt:lpstr>Fitness</vt:lpstr>
      <vt:lpstr>Evaluation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Metamodel                         Model Example         Serpent</dc:title>
  <dc:creator>MARIA DEL MAR ZAMORANO LOPEZ</dc:creator>
  <cp:lastModifiedBy>MARIA DEL MAR ZAMORANO LOPEZ</cp:lastModifiedBy>
  <cp:revision>11</cp:revision>
  <dcterms:created xsi:type="dcterms:W3CDTF">2020-07-28T22:16:15Z</dcterms:created>
  <dcterms:modified xsi:type="dcterms:W3CDTF">2024-01-23T11:33:48Z</dcterms:modified>
</cp:coreProperties>
</file>