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72" r:id="rId2"/>
    <p:sldId id="282" r:id="rId3"/>
    <p:sldId id="281" r:id="rId4"/>
    <p:sldId id="278" r:id="rId5"/>
    <p:sldId id="284" r:id="rId6"/>
    <p:sldId id="279" r:id="rId7"/>
    <p:sldId id="285" r:id="rId8"/>
    <p:sldId id="288" r:id="rId9"/>
    <p:sldId id="280" r:id="rId10"/>
    <p:sldId id="274" r:id="rId11"/>
    <p:sldId id="287" r:id="rId12"/>
    <p:sldId id="275" r:id="rId13"/>
    <p:sldId id="286" r:id="rId14"/>
    <p:sldId id="276" r:id="rId15"/>
    <p:sldId id="283" r:id="rId16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69641ED-5F43-40C8-B829-790E3E94D10E}" v="10" dt="2024-02-09T09:23:18.959"/>
    <p1510:client id="{FA771DC1-13E3-4AEA-A6F3-4C0D79025E3F}" v="10" dt="2024-02-08T17:45:13.98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28"/>
    <p:restoredTop sz="94711"/>
  </p:normalViewPr>
  <p:slideViewPr>
    <p:cSldViewPr snapToGrid="0">
      <p:cViewPr varScale="1">
        <p:scale>
          <a:sx n="79" d="100"/>
          <a:sy n="79" d="100"/>
        </p:scale>
        <p:origin x="100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IA DEL MAR ZAMORANO LOPEZ" userId="097cf9e1-82d2-49cc-90a4-6ebf540ba52d" providerId="ADAL" clId="{BF9DB89E-E7C5-466B-ACA5-F28FB6B18EAD}"/>
    <pc:docChg chg="undo custSel addSld delSld modSld sldOrd">
      <pc:chgData name="MARIA DEL MAR ZAMORANO LOPEZ" userId="097cf9e1-82d2-49cc-90a4-6ebf540ba52d" providerId="ADAL" clId="{BF9DB89E-E7C5-466B-ACA5-F28FB6B18EAD}" dt="2020-08-02T23:28:56.140" v="5123" actId="1076"/>
      <pc:docMkLst>
        <pc:docMk/>
      </pc:docMkLst>
      <pc:sldChg chg="delSp del mod">
        <pc:chgData name="MARIA DEL MAR ZAMORANO LOPEZ" userId="097cf9e1-82d2-49cc-90a4-6ebf540ba52d" providerId="ADAL" clId="{BF9DB89E-E7C5-466B-ACA5-F28FB6B18EAD}" dt="2020-08-01T16:59:24.060" v="1038" actId="47"/>
        <pc:sldMkLst>
          <pc:docMk/>
          <pc:sldMk cId="197821930" sldId="259"/>
        </pc:sldMkLst>
        <pc:picChg chg="del">
          <ac:chgData name="MARIA DEL MAR ZAMORANO LOPEZ" userId="097cf9e1-82d2-49cc-90a4-6ebf540ba52d" providerId="ADAL" clId="{BF9DB89E-E7C5-466B-ACA5-F28FB6B18EAD}" dt="2020-08-01T16:59:21.467" v="1037" actId="478"/>
          <ac:picMkLst>
            <pc:docMk/>
            <pc:sldMk cId="197821930" sldId="259"/>
            <ac:picMk id="7" creationId="{72F2A1E9-9C33-E042-8AA5-354CB174123E}"/>
          </ac:picMkLst>
        </pc:picChg>
      </pc:sldChg>
      <pc:sldChg chg="addSp delSp modSp add del mod">
        <pc:chgData name="MARIA DEL MAR ZAMORANO LOPEZ" userId="097cf9e1-82d2-49cc-90a4-6ebf540ba52d" providerId="ADAL" clId="{BF9DB89E-E7C5-466B-ACA5-F28FB6B18EAD}" dt="2020-08-02T22:38:27.924" v="3996" actId="20577"/>
        <pc:sldMkLst>
          <pc:docMk/>
          <pc:sldMk cId="2029449206" sldId="272"/>
        </pc:sldMkLst>
        <pc:spChg chg="mod">
          <ac:chgData name="MARIA DEL MAR ZAMORANO LOPEZ" userId="097cf9e1-82d2-49cc-90a4-6ebf540ba52d" providerId="ADAL" clId="{BF9DB89E-E7C5-466B-ACA5-F28FB6B18EAD}" dt="2020-08-02T22:38:27.924" v="3996" actId="20577"/>
          <ac:spMkLst>
            <pc:docMk/>
            <pc:sldMk cId="2029449206" sldId="272"/>
            <ac:spMk id="2" creationId="{6D78DA6D-A6A7-4410-B4D2-321D60FEFBD8}"/>
          </ac:spMkLst>
        </pc:spChg>
        <pc:spChg chg="add mod topLvl">
          <ac:chgData name="MARIA DEL MAR ZAMORANO LOPEZ" userId="097cf9e1-82d2-49cc-90a4-6ebf540ba52d" providerId="ADAL" clId="{BF9DB89E-E7C5-466B-ACA5-F28FB6B18EAD}" dt="2020-08-02T22:37:37.623" v="3932" actId="164"/>
          <ac:spMkLst>
            <pc:docMk/>
            <pc:sldMk cId="2029449206" sldId="272"/>
            <ac:spMk id="3" creationId="{B7FD78B1-DDA2-44FC-B2A0-14EC3AAD86E5}"/>
          </ac:spMkLst>
        </pc:spChg>
        <pc:spChg chg="del">
          <ac:chgData name="MARIA DEL MAR ZAMORANO LOPEZ" userId="097cf9e1-82d2-49cc-90a4-6ebf540ba52d" providerId="ADAL" clId="{BF9DB89E-E7C5-466B-ACA5-F28FB6B18EAD}" dt="2020-07-30T16:53:57.168" v="29" actId="478"/>
          <ac:spMkLst>
            <pc:docMk/>
            <pc:sldMk cId="2029449206" sldId="272"/>
            <ac:spMk id="4" creationId="{D2DDC3C0-7449-4135-98FF-01BDF8AD59CF}"/>
          </ac:spMkLst>
        </pc:spChg>
        <pc:spChg chg="add mod topLvl">
          <ac:chgData name="MARIA DEL MAR ZAMORANO LOPEZ" userId="097cf9e1-82d2-49cc-90a4-6ebf540ba52d" providerId="ADAL" clId="{BF9DB89E-E7C5-466B-ACA5-F28FB6B18EAD}" dt="2020-08-02T22:37:37.623" v="3932" actId="164"/>
          <ac:spMkLst>
            <pc:docMk/>
            <pc:sldMk cId="2029449206" sldId="272"/>
            <ac:spMk id="4" creationId="{F00F7979-F737-45C7-83EA-AAD85817B91F}"/>
          </ac:spMkLst>
        </pc:spChg>
        <pc:spChg chg="add mod">
          <ac:chgData name="MARIA DEL MAR ZAMORANO LOPEZ" userId="097cf9e1-82d2-49cc-90a4-6ebf540ba52d" providerId="ADAL" clId="{BF9DB89E-E7C5-466B-ACA5-F28FB6B18EAD}" dt="2020-07-31T09:45:47.182" v="176" actId="164"/>
          <ac:spMkLst>
            <pc:docMk/>
            <pc:sldMk cId="2029449206" sldId="272"/>
            <ac:spMk id="5" creationId="{3C2CBC40-32A0-4727-B6F9-5267DF53F20C}"/>
          </ac:spMkLst>
        </pc:spChg>
        <pc:spChg chg="del">
          <ac:chgData name="MARIA DEL MAR ZAMORANO LOPEZ" userId="097cf9e1-82d2-49cc-90a4-6ebf540ba52d" providerId="ADAL" clId="{BF9DB89E-E7C5-466B-ACA5-F28FB6B18EAD}" dt="2020-07-30T16:53:58.622" v="31" actId="478"/>
          <ac:spMkLst>
            <pc:docMk/>
            <pc:sldMk cId="2029449206" sldId="272"/>
            <ac:spMk id="5" creationId="{918F3824-5A3E-435E-B242-B671FE0A3420}"/>
          </ac:spMkLst>
        </pc:spChg>
        <pc:spChg chg="add mod">
          <ac:chgData name="MARIA DEL MAR ZAMORANO LOPEZ" userId="097cf9e1-82d2-49cc-90a4-6ebf540ba52d" providerId="ADAL" clId="{BF9DB89E-E7C5-466B-ACA5-F28FB6B18EAD}" dt="2020-08-02T22:02:22.119" v="2481" actId="165"/>
          <ac:spMkLst>
            <pc:docMk/>
            <pc:sldMk cId="2029449206" sldId="272"/>
            <ac:spMk id="5" creationId="{9330FBC3-AFE1-4244-8CDE-9B3C03A757C9}"/>
          </ac:spMkLst>
        </pc:spChg>
        <pc:spChg chg="del">
          <ac:chgData name="MARIA DEL MAR ZAMORANO LOPEZ" userId="097cf9e1-82d2-49cc-90a4-6ebf540ba52d" providerId="ADAL" clId="{BF9DB89E-E7C5-466B-ACA5-F28FB6B18EAD}" dt="2020-07-30T16:53:51.936" v="23" actId="478"/>
          <ac:spMkLst>
            <pc:docMk/>
            <pc:sldMk cId="2029449206" sldId="272"/>
            <ac:spMk id="6" creationId="{956B0C82-4F1A-4C34-9E44-CD84604C04F8}"/>
          </ac:spMkLst>
        </pc:spChg>
        <pc:spChg chg="add mod">
          <ac:chgData name="MARIA DEL MAR ZAMORANO LOPEZ" userId="097cf9e1-82d2-49cc-90a4-6ebf540ba52d" providerId="ADAL" clId="{BF9DB89E-E7C5-466B-ACA5-F28FB6B18EAD}" dt="2020-07-31T09:45:47.182" v="176" actId="164"/>
          <ac:spMkLst>
            <pc:docMk/>
            <pc:sldMk cId="2029449206" sldId="272"/>
            <ac:spMk id="7" creationId="{FD03D671-F51C-4897-87CC-88E78B53D96E}"/>
          </ac:spMkLst>
        </pc:spChg>
        <pc:spChg chg="add mod">
          <ac:chgData name="MARIA DEL MAR ZAMORANO LOPEZ" userId="097cf9e1-82d2-49cc-90a4-6ebf540ba52d" providerId="ADAL" clId="{BF9DB89E-E7C5-466B-ACA5-F28FB6B18EAD}" dt="2020-08-01T16:54:16.605" v="987" actId="164"/>
          <ac:spMkLst>
            <pc:docMk/>
            <pc:sldMk cId="2029449206" sldId="272"/>
            <ac:spMk id="8" creationId="{05BBD667-3A48-4092-AD16-98ED2456D569}"/>
          </ac:spMkLst>
        </pc:spChg>
        <pc:spChg chg="add mod">
          <ac:chgData name="MARIA DEL MAR ZAMORANO LOPEZ" userId="097cf9e1-82d2-49cc-90a4-6ebf540ba52d" providerId="ADAL" clId="{BF9DB89E-E7C5-466B-ACA5-F28FB6B18EAD}" dt="2020-07-31T09:45:47.182" v="176" actId="164"/>
          <ac:spMkLst>
            <pc:docMk/>
            <pc:sldMk cId="2029449206" sldId="272"/>
            <ac:spMk id="8" creationId="{E74CFA9B-7CC8-4AB4-B909-A4647B607250}"/>
          </ac:spMkLst>
        </pc:spChg>
        <pc:spChg chg="add mod topLvl">
          <ac:chgData name="MARIA DEL MAR ZAMORANO LOPEZ" userId="097cf9e1-82d2-49cc-90a4-6ebf540ba52d" providerId="ADAL" clId="{BF9DB89E-E7C5-466B-ACA5-F28FB6B18EAD}" dt="2020-08-02T22:37:37.623" v="3932" actId="164"/>
          <ac:spMkLst>
            <pc:docMk/>
            <pc:sldMk cId="2029449206" sldId="272"/>
            <ac:spMk id="9" creationId="{41A62395-8385-4DBD-95E1-00B851736424}"/>
          </ac:spMkLst>
        </pc:spChg>
        <pc:spChg chg="add del">
          <ac:chgData name="MARIA DEL MAR ZAMORANO LOPEZ" userId="097cf9e1-82d2-49cc-90a4-6ebf540ba52d" providerId="ADAL" clId="{BF9DB89E-E7C5-466B-ACA5-F28FB6B18EAD}" dt="2020-07-30T16:53:53.918" v="25" actId="478"/>
          <ac:spMkLst>
            <pc:docMk/>
            <pc:sldMk cId="2029449206" sldId="272"/>
            <ac:spMk id="9" creationId="{B03D9FE3-EE5B-4895-A9D1-BA1065024D54}"/>
          </ac:spMkLst>
        </pc:spChg>
        <pc:spChg chg="add mod topLvl">
          <ac:chgData name="MARIA DEL MAR ZAMORANO LOPEZ" userId="097cf9e1-82d2-49cc-90a4-6ebf540ba52d" providerId="ADAL" clId="{BF9DB89E-E7C5-466B-ACA5-F28FB6B18EAD}" dt="2020-08-02T22:37:37.623" v="3932" actId="164"/>
          <ac:spMkLst>
            <pc:docMk/>
            <pc:sldMk cId="2029449206" sldId="272"/>
            <ac:spMk id="10" creationId="{59193990-AD84-446D-B426-0FE974757DA7}"/>
          </ac:spMkLst>
        </pc:spChg>
        <pc:spChg chg="add mod topLvl">
          <ac:chgData name="MARIA DEL MAR ZAMORANO LOPEZ" userId="097cf9e1-82d2-49cc-90a4-6ebf540ba52d" providerId="ADAL" clId="{BF9DB89E-E7C5-466B-ACA5-F28FB6B18EAD}" dt="2020-08-02T22:37:37.623" v="3932" actId="164"/>
          <ac:spMkLst>
            <pc:docMk/>
            <pc:sldMk cId="2029449206" sldId="272"/>
            <ac:spMk id="11" creationId="{58524E3A-3C91-4311-AC66-186E88D8142A}"/>
          </ac:spMkLst>
        </pc:spChg>
        <pc:spChg chg="mod">
          <ac:chgData name="MARIA DEL MAR ZAMORANO LOPEZ" userId="097cf9e1-82d2-49cc-90a4-6ebf540ba52d" providerId="ADAL" clId="{BF9DB89E-E7C5-466B-ACA5-F28FB6B18EAD}" dt="2020-08-02T22:02:22.119" v="2481" actId="165"/>
          <ac:spMkLst>
            <pc:docMk/>
            <pc:sldMk cId="2029449206" sldId="272"/>
            <ac:spMk id="14" creationId="{D3CBCA8B-0136-4F83-8CA6-85B0B4F3BD77}"/>
          </ac:spMkLst>
        </pc:spChg>
        <pc:spChg chg="add mod">
          <ac:chgData name="MARIA DEL MAR ZAMORANO LOPEZ" userId="097cf9e1-82d2-49cc-90a4-6ebf540ba52d" providerId="ADAL" clId="{BF9DB89E-E7C5-466B-ACA5-F28FB6B18EAD}" dt="2020-08-02T22:02:22.119" v="2481" actId="165"/>
          <ac:spMkLst>
            <pc:docMk/>
            <pc:sldMk cId="2029449206" sldId="272"/>
            <ac:spMk id="15" creationId="{1B3E63E9-6252-4A52-A00E-52F85ABBCB70}"/>
          </ac:spMkLst>
        </pc:spChg>
        <pc:spChg chg="mod">
          <ac:chgData name="MARIA DEL MAR ZAMORANO LOPEZ" userId="097cf9e1-82d2-49cc-90a4-6ebf540ba52d" providerId="ADAL" clId="{BF9DB89E-E7C5-466B-ACA5-F28FB6B18EAD}" dt="2020-08-02T22:02:22.119" v="2481" actId="165"/>
          <ac:spMkLst>
            <pc:docMk/>
            <pc:sldMk cId="2029449206" sldId="272"/>
            <ac:spMk id="16" creationId="{5E04DF6D-2455-4A3A-8F8F-920111E1EA0F}"/>
          </ac:spMkLst>
        </pc:spChg>
        <pc:spChg chg="add mod">
          <ac:chgData name="MARIA DEL MAR ZAMORANO LOPEZ" userId="097cf9e1-82d2-49cc-90a4-6ebf540ba52d" providerId="ADAL" clId="{BF9DB89E-E7C5-466B-ACA5-F28FB6B18EAD}" dt="2020-08-02T22:02:22.119" v="2481" actId="165"/>
          <ac:spMkLst>
            <pc:docMk/>
            <pc:sldMk cId="2029449206" sldId="272"/>
            <ac:spMk id="17" creationId="{CAAB4CCA-B53C-4CCD-85F3-5833EAA9BCFF}"/>
          </ac:spMkLst>
        </pc:spChg>
        <pc:spChg chg="mod">
          <ac:chgData name="MARIA DEL MAR ZAMORANO LOPEZ" userId="097cf9e1-82d2-49cc-90a4-6ebf540ba52d" providerId="ADAL" clId="{BF9DB89E-E7C5-466B-ACA5-F28FB6B18EAD}" dt="2020-08-02T22:02:22.119" v="2481" actId="165"/>
          <ac:spMkLst>
            <pc:docMk/>
            <pc:sldMk cId="2029449206" sldId="272"/>
            <ac:spMk id="18" creationId="{AD628067-1E55-4057-BD59-2B252236ED27}"/>
          </ac:spMkLst>
        </pc:spChg>
        <pc:spChg chg="add mod">
          <ac:chgData name="MARIA DEL MAR ZAMORANO LOPEZ" userId="097cf9e1-82d2-49cc-90a4-6ebf540ba52d" providerId="ADAL" clId="{BF9DB89E-E7C5-466B-ACA5-F28FB6B18EAD}" dt="2020-08-02T22:02:22.119" v="2481" actId="165"/>
          <ac:spMkLst>
            <pc:docMk/>
            <pc:sldMk cId="2029449206" sldId="272"/>
            <ac:spMk id="19" creationId="{1BCBA42F-1A67-4B06-8BE7-FFFCD2323762}"/>
          </ac:spMkLst>
        </pc:spChg>
        <pc:spChg chg="mod">
          <ac:chgData name="MARIA DEL MAR ZAMORANO LOPEZ" userId="097cf9e1-82d2-49cc-90a4-6ebf540ba52d" providerId="ADAL" clId="{BF9DB89E-E7C5-466B-ACA5-F28FB6B18EAD}" dt="2020-08-02T22:37:30.220" v="3931" actId="164"/>
          <ac:spMkLst>
            <pc:docMk/>
            <pc:sldMk cId="2029449206" sldId="272"/>
            <ac:spMk id="20" creationId="{E789754A-51D5-4A11-A203-D17B5EA8D395}"/>
          </ac:spMkLst>
        </pc:spChg>
        <pc:spChg chg="add mod">
          <ac:chgData name="MARIA DEL MAR ZAMORANO LOPEZ" userId="097cf9e1-82d2-49cc-90a4-6ebf540ba52d" providerId="ADAL" clId="{BF9DB89E-E7C5-466B-ACA5-F28FB6B18EAD}" dt="2020-08-02T22:02:22.119" v="2481" actId="165"/>
          <ac:spMkLst>
            <pc:docMk/>
            <pc:sldMk cId="2029449206" sldId="272"/>
            <ac:spMk id="21" creationId="{84D41E35-BF29-482B-AB40-99C88BD06C32}"/>
          </ac:spMkLst>
        </pc:spChg>
        <pc:spChg chg="add mod">
          <ac:chgData name="MARIA DEL MAR ZAMORANO LOPEZ" userId="097cf9e1-82d2-49cc-90a4-6ebf540ba52d" providerId="ADAL" clId="{BF9DB89E-E7C5-466B-ACA5-F28FB6B18EAD}" dt="2020-08-02T22:02:22.119" v="2481" actId="165"/>
          <ac:spMkLst>
            <pc:docMk/>
            <pc:sldMk cId="2029449206" sldId="272"/>
            <ac:spMk id="22" creationId="{9211143B-96D8-4B46-B4BE-37F266AF59F1}"/>
          </ac:spMkLst>
        </pc:spChg>
        <pc:spChg chg="mod">
          <ac:chgData name="MARIA DEL MAR ZAMORANO LOPEZ" userId="097cf9e1-82d2-49cc-90a4-6ebf540ba52d" providerId="ADAL" clId="{BF9DB89E-E7C5-466B-ACA5-F28FB6B18EAD}" dt="2020-08-02T22:37:30.220" v="3931" actId="164"/>
          <ac:spMkLst>
            <pc:docMk/>
            <pc:sldMk cId="2029449206" sldId="272"/>
            <ac:spMk id="23" creationId="{E650BD8D-8F99-4379-8306-185D0BF28F35}"/>
          </ac:spMkLst>
        </pc:spChg>
        <pc:spChg chg="add mod ord topLvl">
          <ac:chgData name="MARIA DEL MAR ZAMORANO LOPEZ" userId="097cf9e1-82d2-49cc-90a4-6ebf540ba52d" providerId="ADAL" clId="{BF9DB89E-E7C5-466B-ACA5-F28FB6B18EAD}" dt="2020-08-02T22:37:37.623" v="3932" actId="164"/>
          <ac:spMkLst>
            <pc:docMk/>
            <pc:sldMk cId="2029449206" sldId="272"/>
            <ac:spMk id="25" creationId="{75435B57-B977-4378-9316-640A46C423E7}"/>
          </ac:spMkLst>
        </pc:spChg>
        <pc:spChg chg="del mod">
          <ac:chgData name="MARIA DEL MAR ZAMORANO LOPEZ" userId="097cf9e1-82d2-49cc-90a4-6ebf540ba52d" providerId="ADAL" clId="{BF9DB89E-E7C5-466B-ACA5-F28FB6B18EAD}" dt="2020-07-30T16:53:40.637" v="22" actId="478"/>
          <ac:spMkLst>
            <pc:docMk/>
            <pc:sldMk cId="2029449206" sldId="272"/>
            <ac:spMk id="27" creationId="{7F209A0A-C46C-46F8-884B-EB969442FA7D}"/>
          </ac:spMkLst>
        </pc:spChg>
        <pc:spChg chg="add mod topLvl">
          <ac:chgData name="MARIA DEL MAR ZAMORANO LOPEZ" userId="097cf9e1-82d2-49cc-90a4-6ebf540ba52d" providerId="ADAL" clId="{BF9DB89E-E7C5-466B-ACA5-F28FB6B18EAD}" dt="2020-08-02T22:37:37.623" v="3932" actId="164"/>
          <ac:spMkLst>
            <pc:docMk/>
            <pc:sldMk cId="2029449206" sldId="272"/>
            <ac:spMk id="28" creationId="{2E98E038-887E-4723-9ACF-F19C5F3A62BD}"/>
          </ac:spMkLst>
        </pc:spChg>
        <pc:spChg chg="del mod">
          <ac:chgData name="MARIA DEL MAR ZAMORANO LOPEZ" userId="097cf9e1-82d2-49cc-90a4-6ebf540ba52d" providerId="ADAL" clId="{BF9DB89E-E7C5-466B-ACA5-F28FB6B18EAD}" dt="2020-07-30T16:53:40.637" v="22" actId="478"/>
          <ac:spMkLst>
            <pc:docMk/>
            <pc:sldMk cId="2029449206" sldId="272"/>
            <ac:spMk id="29" creationId="{70E6BCC0-2960-47E9-A0AD-B5C455DDCBA5}"/>
          </ac:spMkLst>
        </pc:spChg>
        <pc:spChg chg="del mod">
          <ac:chgData name="MARIA DEL MAR ZAMORANO LOPEZ" userId="097cf9e1-82d2-49cc-90a4-6ebf540ba52d" providerId="ADAL" clId="{BF9DB89E-E7C5-466B-ACA5-F28FB6B18EAD}" dt="2020-07-30T16:53:40.637" v="22" actId="478"/>
          <ac:spMkLst>
            <pc:docMk/>
            <pc:sldMk cId="2029449206" sldId="272"/>
            <ac:spMk id="31" creationId="{C17728A2-771E-42A5-B624-14201A559F6D}"/>
          </ac:spMkLst>
        </pc:spChg>
        <pc:spChg chg="add mod">
          <ac:chgData name="MARIA DEL MAR ZAMORANO LOPEZ" userId="097cf9e1-82d2-49cc-90a4-6ebf540ba52d" providerId="ADAL" clId="{BF9DB89E-E7C5-466B-ACA5-F28FB6B18EAD}" dt="2020-08-02T22:37:30.220" v="3931" actId="164"/>
          <ac:spMkLst>
            <pc:docMk/>
            <pc:sldMk cId="2029449206" sldId="272"/>
            <ac:spMk id="32" creationId="{67AF53B6-FBA2-4D5A-A0AC-5CA718D011AC}"/>
          </ac:spMkLst>
        </pc:spChg>
        <pc:spChg chg="add mod">
          <ac:chgData name="MARIA DEL MAR ZAMORANO LOPEZ" userId="097cf9e1-82d2-49cc-90a4-6ebf540ba52d" providerId="ADAL" clId="{BF9DB89E-E7C5-466B-ACA5-F28FB6B18EAD}" dt="2020-08-02T22:37:30.220" v="3931" actId="164"/>
          <ac:spMkLst>
            <pc:docMk/>
            <pc:sldMk cId="2029449206" sldId="272"/>
            <ac:spMk id="33" creationId="{F207705D-1515-4453-8231-8D7E6E0D69DA}"/>
          </ac:spMkLst>
        </pc:spChg>
        <pc:spChg chg="add mod">
          <ac:chgData name="MARIA DEL MAR ZAMORANO LOPEZ" userId="097cf9e1-82d2-49cc-90a4-6ebf540ba52d" providerId="ADAL" clId="{BF9DB89E-E7C5-466B-ACA5-F28FB6B18EAD}" dt="2020-08-02T22:37:30.220" v="3931" actId="164"/>
          <ac:spMkLst>
            <pc:docMk/>
            <pc:sldMk cId="2029449206" sldId="272"/>
            <ac:spMk id="34" creationId="{8171DBD4-5283-458F-AB75-AEB93F046BCF}"/>
          </ac:spMkLst>
        </pc:spChg>
        <pc:spChg chg="add mod topLvl">
          <ac:chgData name="MARIA DEL MAR ZAMORANO LOPEZ" userId="097cf9e1-82d2-49cc-90a4-6ebf540ba52d" providerId="ADAL" clId="{BF9DB89E-E7C5-466B-ACA5-F28FB6B18EAD}" dt="2020-08-02T22:37:37.623" v="3932" actId="164"/>
          <ac:spMkLst>
            <pc:docMk/>
            <pc:sldMk cId="2029449206" sldId="272"/>
            <ac:spMk id="35" creationId="{87A003BD-2DC9-4D62-B54C-362C9212BD94}"/>
          </ac:spMkLst>
        </pc:spChg>
        <pc:spChg chg="add mod">
          <ac:chgData name="MARIA DEL MAR ZAMORANO LOPEZ" userId="097cf9e1-82d2-49cc-90a4-6ebf540ba52d" providerId="ADAL" clId="{BF9DB89E-E7C5-466B-ACA5-F28FB6B18EAD}" dt="2020-08-02T22:37:37.623" v="3932" actId="164"/>
          <ac:spMkLst>
            <pc:docMk/>
            <pc:sldMk cId="2029449206" sldId="272"/>
            <ac:spMk id="37" creationId="{C8BED733-177F-4E26-B7AF-989D4E25D91E}"/>
          </ac:spMkLst>
        </pc:spChg>
        <pc:spChg chg="mod">
          <ac:chgData name="MARIA DEL MAR ZAMORANO LOPEZ" userId="097cf9e1-82d2-49cc-90a4-6ebf540ba52d" providerId="ADAL" clId="{BF9DB89E-E7C5-466B-ACA5-F28FB6B18EAD}" dt="2020-08-02T22:37:30.220" v="3931" actId="164"/>
          <ac:spMkLst>
            <pc:docMk/>
            <pc:sldMk cId="2029449206" sldId="272"/>
            <ac:spMk id="38" creationId="{1073328A-E06C-46B4-A121-5E0DFDD34987}"/>
          </ac:spMkLst>
        </pc:spChg>
        <pc:spChg chg="add mod">
          <ac:chgData name="MARIA DEL MAR ZAMORANO LOPEZ" userId="097cf9e1-82d2-49cc-90a4-6ebf540ba52d" providerId="ADAL" clId="{BF9DB89E-E7C5-466B-ACA5-F28FB6B18EAD}" dt="2020-08-02T22:37:30.220" v="3931" actId="164"/>
          <ac:spMkLst>
            <pc:docMk/>
            <pc:sldMk cId="2029449206" sldId="272"/>
            <ac:spMk id="39" creationId="{74A9601E-5100-4B96-92BF-8C4567B76B95}"/>
          </ac:spMkLst>
        </pc:spChg>
        <pc:spChg chg="add mod">
          <ac:chgData name="MARIA DEL MAR ZAMORANO LOPEZ" userId="097cf9e1-82d2-49cc-90a4-6ebf540ba52d" providerId="ADAL" clId="{BF9DB89E-E7C5-466B-ACA5-F28FB6B18EAD}" dt="2020-08-02T22:37:30.220" v="3931" actId="164"/>
          <ac:spMkLst>
            <pc:docMk/>
            <pc:sldMk cId="2029449206" sldId="272"/>
            <ac:spMk id="40" creationId="{E8AFEF5D-2A6B-4E2C-A844-F49F5ACF7562}"/>
          </ac:spMkLst>
        </pc:spChg>
        <pc:spChg chg="add mod">
          <ac:chgData name="MARIA DEL MAR ZAMORANO LOPEZ" userId="097cf9e1-82d2-49cc-90a4-6ebf540ba52d" providerId="ADAL" clId="{BF9DB89E-E7C5-466B-ACA5-F28FB6B18EAD}" dt="2020-08-02T22:37:30.220" v="3931" actId="164"/>
          <ac:spMkLst>
            <pc:docMk/>
            <pc:sldMk cId="2029449206" sldId="272"/>
            <ac:spMk id="41" creationId="{7EA9919B-5111-4F55-A3DA-DA94B7860308}"/>
          </ac:spMkLst>
        </pc:spChg>
        <pc:spChg chg="del mod">
          <ac:chgData name="MARIA DEL MAR ZAMORANO LOPEZ" userId="097cf9e1-82d2-49cc-90a4-6ebf540ba52d" providerId="ADAL" clId="{BF9DB89E-E7C5-466B-ACA5-F28FB6B18EAD}" dt="2020-08-01T09:25:48.427" v="195" actId="478"/>
          <ac:spMkLst>
            <pc:docMk/>
            <pc:sldMk cId="2029449206" sldId="272"/>
            <ac:spMk id="42" creationId="{ED63B32F-F7CC-4567-9FF9-1C028D4E1683}"/>
          </ac:spMkLst>
        </pc:spChg>
        <pc:spChg chg="mod">
          <ac:chgData name="MARIA DEL MAR ZAMORANO LOPEZ" userId="097cf9e1-82d2-49cc-90a4-6ebf540ba52d" providerId="ADAL" clId="{BF9DB89E-E7C5-466B-ACA5-F28FB6B18EAD}" dt="2020-08-02T22:37:30.220" v="3931" actId="164"/>
          <ac:spMkLst>
            <pc:docMk/>
            <pc:sldMk cId="2029449206" sldId="272"/>
            <ac:spMk id="44" creationId="{5C30D94F-AC9D-43DA-A77F-9EAD00A967DC}"/>
          </ac:spMkLst>
        </pc:spChg>
        <pc:spChg chg="add mod topLvl">
          <ac:chgData name="MARIA DEL MAR ZAMORANO LOPEZ" userId="097cf9e1-82d2-49cc-90a4-6ebf540ba52d" providerId="ADAL" clId="{BF9DB89E-E7C5-466B-ACA5-F28FB6B18EAD}" dt="2020-08-02T22:37:37.623" v="3932" actId="164"/>
          <ac:spMkLst>
            <pc:docMk/>
            <pc:sldMk cId="2029449206" sldId="272"/>
            <ac:spMk id="45" creationId="{72AB7887-4219-4571-9FC9-3C21F8277A14}"/>
          </ac:spMkLst>
        </pc:spChg>
        <pc:spChg chg="mod">
          <ac:chgData name="MARIA DEL MAR ZAMORANO LOPEZ" userId="097cf9e1-82d2-49cc-90a4-6ebf540ba52d" providerId="ADAL" clId="{BF9DB89E-E7C5-466B-ACA5-F28FB6B18EAD}" dt="2020-08-02T22:37:30.220" v="3931" actId="164"/>
          <ac:spMkLst>
            <pc:docMk/>
            <pc:sldMk cId="2029449206" sldId="272"/>
            <ac:spMk id="46" creationId="{8F4C42DD-8F5E-46AB-BE16-728DC4E8280F}"/>
          </ac:spMkLst>
        </pc:spChg>
        <pc:spChg chg="mod">
          <ac:chgData name="MARIA DEL MAR ZAMORANO LOPEZ" userId="097cf9e1-82d2-49cc-90a4-6ebf540ba52d" providerId="ADAL" clId="{BF9DB89E-E7C5-466B-ACA5-F28FB6B18EAD}" dt="2020-08-02T22:37:30.220" v="3931" actId="164"/>
          <ac:spMkLst>
            <pc:docMk/>
            <pc:sldMk cId="2029449206" sldId="272"/>
            <ac:spMk id="48" creationId="{18DED7BF-672D-4DA9-BE45-14D913DA1793}"/>
          </ac:spMkLst>
        </pc:spChg>
        <pc:spChg chg="del">
          <ac:chgData name="MARIA DEL MAR ZAMORANO LOPEZ" userId="097cf9e1-82d2-49cc-90a4-6ebf540ba52d" providerId="ADAL" clId="{BF9DB89E-E7C5-466B-ACA5-F28FB6B18EAD}" dt="2020-07-30T16:53:40.637" v="22" actId="478"/>
          <ac:spMkLst>
            <pc:docMk/>
            <pc:sldMk cId="2029449206" sldId="272"/>
            <ac:spMk id="51" creationId="{768178BB-F287-4455-895A-F8411145FB76}"/>
          </ac:spMkLst>
        </pc:spChg>
        <pc:spChg chg="mod">
          <ac:chgData name="MARIA DEL MAR ZAMORANO LOPEZ" userId="097cf9e1-82d2-49cc-90a4-6ebf540ba52d" providerId="ADAL" clId="{BF9DB89E-E7C5-466B-ACA5-F28FB6B18EAD}" dt="2020-08-01T16:54:23.746" v="990"/>
          <ac:spMkLst>
            <pc:docMk/>
            <pc:sldMk cId="2029449206" sldId="272"/>
            <ac:spMk id="56" creationId="{8E0BC2FF-A747-4B6F-ACAF-87B758171E22}"/>
          </ac:spMkLst>
        </pc:spChg>
        <pc:spChg chg="mod">
          <ac:chgData name="MARIA DEL MAR ZAMORANO LOPEZ" userId="097cf9e1-82d2-49cc-90a4-6ebf540ba52d" providerId="ADAL" clId="{BF9DB89E-E7C5-466B-ACA5-F28FB6B18EAD}" dt="2020-08-01T16:54:23.746" v="990"/>
          <ac:spMkLst>
            <pc:docMk/>
            <pc:sldMk cId="2029449206" sldId="272"/>
            <ac:spMk id="58" creationId="{1133EDCB-00C0-434C-8E9A-F8F71A9CD976}"/>
          </ac:spMkLst>
        </pc:spChg>
        <pc:spChg chg="mod">
          <ac:chgData name="MARIA DEL MAR ZAMORANO LOPEZ" userId="097cf9e1-82d2-49cc-90a4-6ebf540ba52d" providerId="ADAL" clId="{BF9DB89E-E7C5-466B-ACA5-F28FB6B18EAD}" dt="2020-08-01T16:54:28.231" v="992"/>
          <ac:spMkLst>
            <pc:docMk/>
            <pc:sldMk cId="2029449206" sldId="272"/>
            <ac:spMk id="61" creationId="{08386861-9836-4408-9B43-2D50469E287C}"/>
          </ac:spMkLst>
        </pc:spChg>
        <pc:spChg chg="del mod">
          <ac:chgData name="MARIA DEL MAR ZAMORANO LOPEZ" userId="097cf9e1-82d2-49cc-90a4-6ebf540ba52d" providerId="ADAL" clId="{BF9DB89E-E7C5-466B-ACA5-F28FB6B18EAD}" dt="2020-07-30T16:53:40.637" v="22" actId="478"/>
          <ac:spMkLst>
            <pc:docMk/>
            <pc:sldMk cId="2029449206" sldId="272"/>
            <ac:spMk id="61" creationId="{6FFC4A6B-4792-4B5B-BE57-1486211FA879}"/>
          </ac:spMkLst>
        </pc:spChg>
        <pc:spChg chg="mod">
          <ac:chgData name="MARIA DEL MAR ZAMORANO LOPEZ" userId="097cf9e1-82d2-49cc-90a4-6ebf540ba52d" providerId="ADAL" clId="{BF9DB89E-E7C5-466B-ACA5-F28FB6B18EAD}" dt="2020-08-01T16:54:28.231" v="992"/>
          <ac:spMkLst>
            <pc:docMk/>
            <pc:sldMk cId="2029449206" sldId="272"/>
            <ac:spMk id="62" creationId="{F5A9D881-D1F1-483F-A57F-A80D35FC7C5A}"/>
          </ac:spMkLst>
        </pc:spChg>
        <pc:spChg chg="del mod">
          <ac:chgData name="MARIA DEL MAR ZAMORANO LOPEZ" userId="097cf9e1-82d2-49cc-90a4-6ebf540ba52d" providerId="ADAL" clId="{BF9DB89E-E7C5-466B-ACA5-F28FB6B18EAD}" dt="2020-07-30T16:53:40.637" v="22" actId="478"/>
          <ac:spMkLst>
            <pc:docMk/>
            <pc:sldMk cId="2029449206" sldId="272"/>
            <ac:spMk id="63" creationId="{953BA325-5A21-47A2-8332-C453A8FF73C4}"/>
          </ac:spMkLst>
        </pc:spChg>
        <pc:spChg chg="mod">
          <ac:chgData name="MARIA DEL MAR ZAMORANO LOPEZ" userId="097cf9e1-82d2-49cc-90a4-6ebf540ba52d" providerId="ADAL" clId="{BF9DB89E-E7C5-466B-ACA5-F28FB6B18EAD}" dt="2020-08-01T09:32:28.868" v="333"/>
          <ac:spMkLst>
            <pc:docMk/>
            <pc:sldMk cId="2029449206" sldId="272"/>
            <ac:spMk id="63" creationId="{A472B166-5918-45C7-B108-C2BE01C95AAE}"/>
          </ac:spMkLst>
        </pc:spChg>
        <pc:spChg chg="add del mod">
          <ac:chgData name="MARIA DEL MAR ZAMORANO LOPEZ" userId="097cf9e1-82d2-49cc-90a4-6ebf540ba52d" providerId="ADAL" clId="{BF9DB89E-E7C5-466B-ACA5-F28FB6B18EAD}" dt="2020-08-02T21:57:51.315" v="2129" actId="478"/>
          <ac:spMkLst>
            <pc:docMk/>
            <pc:sldMk cId="2029449206" sldId="272"/>
            <ac:spMk id="64" creationId="{0981482D-EC9B-48C8-B65D-D1D1DE08A7FD}"/>
          </ac:spMkLst>
        </pc:spChg>
        <pc:spChg chg="mod">
          <ac:chgData name="MARIA DEL MAR ZAMORANO LOPEZ" userId="097cf9e1-82d2-49cc-90a4-6ebf540ba52d" providerId="ADAL" clId="{BF9DB89E-E7C5-466B-ACA5-F28FB6B18EAD}" dt="2020-08-01T16:54:16.605" v="987" actId="164"/>
          <ac:spMkLst>
            <pc:docMk/>
            <pc:sldMk cId="2029449206" sldId="272"/>
            <ac:spMk id="65" creationId="{6CC16BF5-59F8-4E06-BC24-2BBBE59ADAC9}"/>
          </ac:spMkLst>
        </pc:spChg>
        <pc:spChg chg="mod topLvl">
          <ac:chgData name="MARIA DEL MAR ZAMORANO LOPEZ" userId="097cf9e1-82d2-49cc-90a4-6ebf540ba52d" providerId="ADAL" clId="{BF9DB89E-E7C5-466B-ACA5-F28FB6B18EAD}" dt="2020-08-02T22:37:37.623" v="3932" actId="164"/>
          <ac:spMkLst>
            <pc:docMk/>
            <pc:sldMk cId="2029449206" sldId="272"/>
            <ac:spMk id="67" creationId="{73B6948F-D9A4-40B3-9C88-DB68D0B35A44}"/>
          </ac:spMkLst>
        </pc:spChg>
        <pc:spChg chg="add del mod">
          <ac:chgData name="MARIA DEL MAR ZAMORANO LOPEZ" userId="097cf9e1-82d2-49cc-90a4-6ebf540ba52d" providerId="ADAL" clId="{BF9DB89E-E7C5-466B-ACA5-F28FB6B18EAD}" dt="2020-08-02T21:57:51.315" v="2129" actId="478"/>
          <ac:spMkLst>
            <pc:docMk/>
            <pc:sldMk cId="2029449206" sldId="272"/>
            <ac:spMk id="68" creationId="{3542291D-4868-40C8-A15B-4F9287BE23DE}"/>
          </ac:spMkLst>
        </pc:spChg>
        <pc:spChg chg="mod">
          <ac:chgData name="MARIA DEL MAR ZAMORANO LOPEZ" userId="097cf9e1-82d2-49cc-90a4-6ebf540ba52d" providerId="ADAL" clId="{BF9DB89E-E7C5-466B-ACA5-F28FB6B18EAD}" dt="2020-08-02T22:37:30.220" v="3931" actId="164"/>
          <ac:spMkLst>
            <pc:docMk/>
            <pc:sldMk cId="2029449206" sldId="272"/>
            <ac:spMk id="70" creationId="{859B7C56-100C-455A-9F13-9426DF570BB9}"/>
          </ac:spMkLst>
        </pc:spChg>
        <pc:spChg chg="del mod">
          <ac:chgData name="MARIA DEL MAR ZAMORANO LOPEZ" userId="097cf9e1-82d2-49cc-90a4-6ebf540ba52d" providerId="ADAL" clId="{BF9DB89E-E7C5-466B-ACA5-F28FB6B18EAD}" dt="2020-08-01T16:54:22.210" v="989" actId="478"/>
          <ac:spMkLst>
            <pc:docMk/>
            <pc:sldMk cId="2029449206" sldId="272"/>
            <ac:spMk id="80" creationId="{AF1F1F6A-B989-4B10-9A34-F1B048018CA3}"/>
          </ac:spMkLst>
        </pc:spChg>
        <pc:spChg chg="del mod">
          <ac:chgData name="MARIA DEL MAR ZAMORANO LOPEZ" userId="097cf9e1-82d2-49cc-90a4-6ebf540ba52d" providerId="ADAL" clId="{BF9DB89E-E7C5-466B-ACA5-F28FB6B18EAD}" dt="2020-08-01T16:54:20.892" v="988" actId="478"/>
          <ac:spMkLst>
            <pc:docMk/>
            <pc:sldMk cId="2029449206" sldId="272"/>
            <ac:spMk id="82" creationId="{ADA45F74-39E1-4A82-93E1-9C59E626BAA1}"/>
          </ac:spMkLst>
        </pc:spChg>
        <pc:spChg chg="mod">
          <ac:chgData name="MARIA DEL MAR ZAMORANO LOPEZ" userId="097cf9e1-82d2-49cc-90a4-6ebf540ba52d" providerId="ADAL" clId="{BF9DB89E-E7C5-466B-ACA5-F28FB6B18EAD}" dt="2020-08-02T22:37:30.220" v="3931" actId="164"/>
          <ac:spMkLst>
            <pc:docMk/>
            <pc:sldMk cId="2029449206" sldId="272"/>
            <ac:spMk id="135" creationId="{A1D6134D-4DC5-49D0-87D7-710A46A91535}"/>
          </ac:spMkLst>
        </pc:spChg>
        <pc:grpChg chg="add mod topLvl">
          <ac:chgData name="MARIA DEL MAR ZAMORANO LOPEZ" userId="097cf9e1-82d2-49cc-90a4-6ebf540ba52d" providerId="ADAL" clId="{BF9DB89E-E7C5-466B-ACA5-F28FB6B18EAD}" dt="2020-08-02T22:37:37.623" v="3932" actId="164"/>
          <ac:grpSpMkLst>
            <pc:docMk/>
            <pc:sldMk cId="2029449206" sldId="272"/>
            <ac:grpSpMk id="7" creationId="{9EDA979B-1473-4F62-ADFC-81B7A64BA0C8}"/>
          </ac:grpSpMkLst>
        </pc:grpChg>
        <pc:grpChg chg="add mod">
          <ac:chgData name="MARIA DEL MAR ZAMORANO LOPEZ" userId="097cf9e1-82d2-49cc-90a4-6ebf540ba52d" providerId="ADAL" clId="{BF9DB89E-E7C5-466B-ACA5-F28FB6B18EAD}" dt="2020-08-02T22:37:30.220" v="3931" actId="164"/>
          <ac:grpSpMkLst>
            <pc:docMk/>
            <pc:sldMk cId="2029449206" sldId="272"/>
            <ac:grpSpMk id="12" creationId="{FFD1C9FE-0DA4-450F-A49A-49C1926BFA71}"/>
          </ac:grpSpMkLst>
        </pc:grpChg>
        <pc:grpChg chg="add mod">
          <ac:chgData name="MARIA DEL MAR ZAMORANO LOPEZ" userId="097cf9e1-82d2-49cc-90a4-6ebf540ba52d" providerId="ADAL" clId="{BF9DB89E-E7C5-466B-ACA5-F28FB6B18EAD}" dt="2020-08-02T22:02:22.119" v="2481" actId="165"/>
          <ac:grpSpMkLst>
            <pc:docMk/>
            <pc:sldMk cId="2029449206" sldId="272"/>
            <ac:grpSpMk id="27" creationId="{6B8C19FA-51C9-417D-99B0-0DE4383D4A5C}"/>
          </ac:grpSpMkLst>
        </pc:grpChg>
        <pc:grpChg chg="add del mod">
          <ac:chgData name="MARIA DEL MAR ZAMORANO LOPEZ" userId="097cf9e1-82d2-49cc-90a4-6ebf540ba52d" providerId="ADAL" clId="{BF9DB89E-E7C5-466B-ACA5-F28FB6B18EAD}" dt="2020-08-01T09:34:41.608" v="371" actId="165"/>
          <ac:grpSpMkLst>
            <pc:docMk/>
            <pc:sldMk cId="2029449206" sldId="272"/>
            <ac:grpSpMk id="36" creationId="{24F0600A-0AE7-46D1-925F-780973A1F865}"/>
          </ac:grpSpMkLst>
        </pc:grpChg>
        <pc:grpChg chg="add del mod">
          <ac:chgData name="MARIA DEL MAR ZAMORANO LOPEZ" userId="097cf9e1-82d2-49cc-90a4-6ebf540ba52d" providerId="ADAL" clId="{BF9DB89E-E7C5-466B-ACA5-F28FB6B18EAD}" dt="2020-08-02T22:02:22.119" v="2481" actId="165"/>
          <ac:grpSpMkLst>
            <pc:docMk/>
            <pc:sldMk cId="2029449206" sldId="272"/>
            <ac:grpSpMk id="36" creationId="{E0F4DDE2-9106-45CF-9813-F1ECB6772672}"/>
          </ac:grpSpMkLst>
        </pc:grpChg>
        <pc:grpChg chg="add mod">
          <ac:chgData name="MARIA DEL MAR ZAMORANO LOPEZ" userId="097cf9e1-82d2-49cc-90a4-6ebf540ba52d" providerId="ADAL" clId="{BF9DB89E-E7C5-466B-ACA5-F28FB6B18EAD}" dt="2020-08-02T22:37:52.262" v="3935" actId="1076"/>
          <ac:grpSpMkLst>
            <pc:docMk/>
            <pc:sldMk cId="2029449206" sldId="272"/>
            <ac:grpSpMk id="42" creationId="{19322DF9-12C8-40B3-8FF1-17459D80C0BD}"/>
          </ac:grpSpMkLst>
        </pc:grpChg>
        <pc:grpChg chg="add mod">
          <ac:chgData name="MARIA DEL MAR ZAMORANO LOPEZ" userId="097cf9e1-82d2-49cc-90a4-6ebf540ba52d" providerId="ADAL" clId="{BF9DB89E-E7C5-466B-ACA5-F28FB6B18EAD}" dt="2020-08-02T22:37:58.963" v="3936" actId="1076"/>
          <ac:grpSpMkLst>
            <pc:docMk/>
            <pc:sldMk cId="2029449206" sldId="272"/>
            <ac:grpSpMk id="47" creationId="{74E2A207-C339-470A-BAAD-189C87B1078E}"/>
          </ac:grpSpMkLst>
        </pc:grpChg>
        <pc:grpChg chg="add mod">
          <ac:chgData name="MARIA DEL MAR ZAMORANO LOPEZ" userId="097cf9e1-82d2-49cc-90a4-6ebf540ba52d" providerId="ADAL" clId="{BF9DB89E-E7C5-466B-ACA5-F28FB6B18EAD}" dt="2020-08-02T22:37:30.220" v="3931" actId="164"/>
          <ac:grpSpMkLst>
            <pc:docMk/>
            <pc:sldMk cId="2029449206" sldId="272"/>
            <ac:grpSpMk id="54" creationId="{2CE7B619-DE6F-4F63-BFB1-3C34C8574B92}"/>
          </ac:grpSpMkLst>
        </pc:grpChg>
        <pc:grpChg chg="add mod">
          <ac:chgData name="MARIA DEL MAR ZAMORANO LOPEZ" userId="097cf9e1-82d2-49cc-90a4-6ebf540ba52d" providerId="ADAL" clId="{BF9DB89E-E7C5-466B-ACA5-F28FB6B18EAD}" dt="2020-08-02T22:37:30.220" v="3931" actId="164"/>
          <ac:grpSpMkLst>
            <pc:docMk/>
            <pc:sldMk cId="2029449206" sldId="272"/>
            <ac:grpSpMk id="60" creationId="{42C86CC9-2C63-493D-8D0D-F3D283C1BFDA}"/>
          </ac:grpSpMkLst>
        </pc:grpChg>
        <pc:grpChg chg="add del mod">
          <ac:chgData name="MARIA DEL MAR ZAMORANO LOPEZ" userId="097cf9e1-82d2-49cc-90a4-6ebf540ba52d" providerId="ADAL" clId="{BF9DB89E-E7C5-466B-ACA5-F28FB6B18EAD}" dt="2020-08-01T09:32:52.353" v="341" actId="478"/>
          <ac:grpSpMkLst>
            <pc:docMk/>
            <pc:sldMk cId="2029449206" sldId="272"/>
            <ac:grpSpMk id="61" creationId="{9756FE62-D46B-4E92-854D-B3EDD4A8E83C}"/>
          </ac:grpSpMkLst>
        </pc:grpChg>
        <pc:grpChg chg="add del mod">
          <ac:chgData name="MARIA DEL MAR ZAMORANO LOPEZ" userId="097cf9e1-82d2-49cc-90a4-6ebf540ba52d" providerId="ADAL" clId="{BF9DB89E-E7C5-466B-ACA5-F28FB6B18EAD}" dt="2020-08-01T09:33:13.008" v="345" actId="165"/>
          <ac:grpSpMkLst>
            <pc:docMk/>
            <pc:sldMk cId="2029449206" sldId="272"/>
            <ac:grpSpMk id="64" creationId="{988FA2F2-478D-4567-81F5-4BEAC7748B61}"/>
          </ac:grpSpMkLst>
        </pc:grpChg>
        <pc:grpChg chg="mod">
          <ac:chgData name="MARIA DEL MAR ZAMORANO LOPEZ" userId="097cf9e1-82d2-49cc-90a4-6ebf540ba52d" providerId="ADAL" clId="{BF9DB89E-E7C5-466B-ACA5-F28FB6B18EAD}" dt="2020-08-02T22:02:22.119" v="2481" actId="165"/>
          <ac:grpSpMkLst>
            <pc:docMk/>
            <pc:sldMk cId="2029449206" sldId="272"/>
            <ac:grpSpMk id="136" creationId="{5B35F23C-E95C-4ADB-A21F-14AF11F4F1D8}"/>
          </ac:grpSpMkLst>
        </pc:grpChg>
        <pc:picChg chg="mod">
          <ac:chgData name="MARIA DEL MAR ZAMORANO LOPEZ" userId="097cf9e1-82d2-49cc-90a4-6ebf540ba52d" providerId="ADAL" clId="{BF9DB89E-E7C5-466B-ACA5-F28FB6B18EAD}" dt="2020-08-02T22:37:30.220" v="3931" actId="164"/>
          <ac:picMkLst>
            <pc:docMk/>
            <pc:sldMk cId="2029449206" sldId="272"/>
            <ac:picMk id="6" creationId="{AA22B0BA-8CFC-400C-8478-C34A3C310A24}"/>
          </ac:picMkLst>
        </pc:picChg>
        <pc:cxnChg chg="add mod">
          <ac:chgData name="MARIA DEL MAR ZAMORANO LOPEZ" userId="097cf9e1-82d2-49cc-90a4-6ebf540ba52d" providerId="ADAL" clId="{BF9DB89E-E7C5-466B-ACA5-F28FB6B18EAD}" dt="2020-08-02T22:02:22.119" v="2481" actId="165"/>
          <ac:cxnSpMkLst>
            <pc:docMk/>
            <pc:sldMk cId="2029449206" sldId="272"/>
            <ac:cxnSpMk id="13" creationId="{11C5CADA-4DC4-44FD-B8C3-E45CC2970F34}"/>
          </ac:cxnSpMkLst>
        </pc:cxnChg>
        <pc:cxnChg chg="del">
          <ac:chgData name="MARIA DEL MAR ZAMORANO LOPEZ" userId="097cf9e1-82d2-49cc-90a4-6ebf540ba52d" providerId="ADAL" clId="{BF9DB89E-E7C5-466B-ACA5-F28FB6B18EAD}" dt="2020-07-30T16:53:54.758" v="26" actId="478"/>
          <ac:cxnSpMkLst>
            <pc:docMk/>
            <pc:sldMk cId="2029449206" sldId="272"/>
            <ac:cxnSpMk id="13" creationId="{A344E465-0C6F-4D05-B8D8-3B3FDACCA7DE}"/>
          </ac:cxnSpMkLst>
        </pc:cxnChg>
        <pc:cxnChg chg="del mod">
          <ac:chgData name="MARIA DEL MAR ZAMORANO LOPEZ" userId="097cf9e1-82d2-49cc-90a4-6ebf540ba52d" providerId="ADAL" clId="{BF9DB89E-E7C5-466B-ACA5-F28FB6B18EAD}" dt="2020-07-30T16:53:58.009" v="30" actId="478"/>
          <ac:cxnSpMkLst>
            <pc:docMk/>
            <pc:sldMk cId="2029449206" sldId="272"/>
            <ac:cxnSpMk id="20" creationId="{853C2F32-250E-4ECB-82E6-8D3AFFFD391B}"/>
          </ac:cxnSpMkLst>
        </pc:cxnChg>
        <pc:cxnChg chg="del">
          <ac:chgData name="MARIA DEL MAR ZAMORANO LOPEZ" userId="097cf9e1-82d2-49cc-90a4-6ebf540ba52d" providerId="ADAL" clId="{BF9DB89E-E7C5-466B-ACA5-F28FB6B18EAD}" dt="2020-07-30T16:53:55.881" v="27" actId="478"/>
          <ac:cxnSpMkLst>
            <pc:docMk/>
            <pc:sldMk cId="2029449206" sldId="272"/>
            <ac:cxnSpMk id="23" creationId="{40BEEDF9-D885-48D4-BA3C-60104E2DAC1C}"/>
          </ac:cxnSpMkLst>
        </pc:cxnChg>
        <pc:cxnChg chg="add mod">
          <ac:chgData name="MARIA DEL MAR ZAMORANO LOPEZ" userId="097cf9e1-82d2-49cc-90a4-6ebf540ba52d" providerId="ADAL" clId="{BF9DB89E-E7C5-466B-ACA5-F28FB6B18EAD}" dt="2020-08-02T22:02:22.119" v="2481" actId="165"/>
          <ac:cxnSpMkLst>
            <pc:docMk/>
            <pc:sldMk cId="2029449206" sldId="272"/>
            <ac:cxnSpMk id="24" creationId="{42F498FC-61B4-4819-A120-5DB4A7F39659}"/>
          </ac:cxnSpMkLst>
        </pc:cxnChg>
        <pc:cxnChg chg="add del mod">
          <ac:chgData name="MARIA DEL MAR ZAMORANO LOPEZ" userId="097cf9e1-82d2-49cc-90a4-6ebf540ba52d" providerId="ADAL" clId="{BF9DB89E-E7C5-466B-ACA5-F28FB6B18EAD}" dt="2020-08-01T09:30:36.021" v="322" actId="478"/>
          <ac:cxnSpMkLst>
            <pc:docMk/>
            <pc:sldMk cId="2029449206" sldId="272"/>
            <ac:cxnSpMk id="25" creationId="{B6DB16D3-552F-4573-BCB7-C3416025A167}"/>
          </ac:cxnSpMkLst>
        </pc:cxnChg>
        <pc:cxnChg chg="del">
          <ac:chgData name="MARIA DEL MAR ZAMORANO LOPEZ" userId="097cf9e1-82d2-49cc-90a4-6ebf540ba52d" providerId="ADAL" clId="{BF9DB89E-E7C5-466B-ACA5-F28FB6B18EAD}" dt="2020-07-30T16:53:56.382" v="28" actId="478"/>
          <ac:cxnSpMkLst>
            <pc:docMk/>
            <pc:sldMk cId="2029449206" sldId="272"/>
            <ac:cxnSpMk id="25" creationId="{C48C392C-E86A-42CD-918D-D9B539981726}"/>
          </ac:cxnSpMkLst>
        </pc:cxnChg>
        <pc:cxnChg chg="add mod">
          <ac:chgData name="MARIA DEL MAR ZAMORANO LOPEZ" userId="097cf9e1-82d2-49cc-90a4-6ebf540ba52d" providerId="ADAL" clId="{BF9DB89E-E7C5-466B-ACA5-F28FB6B18EAD}" dt="2020-08-02T22:02:22.119" v="2481" actId="165"/>
          <ac:cxnSpMkLst>
            <pc:docMk/>
            <pc:sldMk cId="2029449206" sldId="272"/>
            <ac:cxnSpMk id="26" creationId="{91016BFD-E2C2-48FC-8E35-BEFBFB69E625}"/>
          </ac:cxnSpMkLst>
        </pc:cxnChg>
        <pc:cxnChg chg="add mod topLvl">
          <ac:chgData name="MARIA DEL MAR ZAMORANO LOPEZ" userId="097cf9e1-82d2-49cc-90a4-6ebf540ba52d" providerId="ADAL" clId="{BF9DB89E-E7C5-466B-ACA5-F28FB6B18EAD}" dt="2020-08-02T22:37:37.623" v="3932" actId="164"/>
          <ac:cxnSpMkLst>
            <pc:docMk/>
            <pc:sldMk cId="2029449206" sldId="272"/>
            <ac:cxnSpMk id="29" creationId="{E703C1CA-F995-41F6-BCB9-474114475F51}"/>
          </ac:cxnSpMkLst>
        </pc:cxnChg>
        <pc:cxnChg chg="add mod topLvl">
          <ac:chgData name="MARIA DEL MAR ZAMORANO LOPEZ" userId="097cf9e1-82d2-49cc-90a4-6ebf540ba52d" providerId="ADAL" clId="{BF9DB89E-E7C5-466B-ACA5-F28FB6B18EAD}" dt="2020-08-02T22:37:37.623" v="3932" actId="164"/>
          <ac:cxnSpMkLst>
            <pc:docMk/>
            <pc:sldMk cId="2029449206" sldId="272"/>
            <ac:cxnSpMk id="30" creationId="{2203BEC0-05CE-47D2-AE69-37C4F3CF3FA6}"/>
          </ac:cxnSpMkLst>
        </pc:cxnChg>
        <pc:cxnChg chg="add mod topLvl">
          <ac:chgData name="MARIA DEL MAR ZAMORANO LOPEZ" userId="097cf9e1-82d2-49cc-90a4-6ebf540ba52d" providerId="ADAL" clId="{BF9DB89E-E7C5-466B-ACA5-F28FB6B18EAD}" dt="2020-08-02T22:37:37.623" v="3932" actId="164"/>
          <ac:cxnSpMkLst>
            <pc:docMk/>
            <pc:sldMk cId="2029449206" sldId="272"/>
            <ac:cxnSpMk id="31" creationId="{88036770-4F0A-4844-8FA8-51CA1F2BA0AE}"/>
          </ac:cxnSpMkLst>
        </pc:cxnChg>
        <pc:cxnChg chg="add del mod">
          <ac:chgData name="MARIA DEL MAR ZAMORANO LOPEZ" userId="097cf9e1-82d2-49cc-90a4-6ebf540ba52d" providerId="ADAL" clId="{BF9DB89E-E7C5-466B-ACA5-F28FB6B18EAD}" dt="2020-08-01T09:26:40.408" v="267" actId="478"/>
          <ac:cxnSpMkLst>
            <pc:docMk/>
            <pc:sldMk cId="2029449206" sldId="272"/>
            <ac:cxnSpMk id="33" creationId="{4EFD140A-EB67-4724-996B-0003E6562EDC}"/>
          </ac:cxnSpMkLst>
        </pc:cxnChg>
        <pc:cxnChg chg="del mod">
          <ac:chgData name="MARIA DEL MAR ZAMORANO LOPEZ" userId="097cf9e1-82d2-49cc-90a4-6ebf540ba52d" providerId="ADAL" clId="{BF9DB89E-E7C5-466B-ACA5-F28FB6B18EAD}" dt="2020-07-30T16:53:40.637" v="22" actId="478"/>
          <ac:cxnSpMkLst>
            <pc:docMk/>
            <pc:sldMk cId="2029449206" sldId="272"/>
            <ac:cxnSpMk id="33" creationId="{C41741E8-F921-44B6-962C-03D440BD990D}"/>
          </ac:cxnSpMkLst>
        </pc:cxnChg>
        <pc:cxnChg chg="del mod">
          <ac:chgData name="MARIA DEL MAR ZAMORANO LOPEZ" userId="097cf9e1-82d2-49cc-90a4-6ebf540ba52d" providerId="ADAL" clId="{BF9DB89E-E7C5-466B-ACA5-F28FB6B18EAD}" dt="2020-07-30T16:53:40.637" v="22" actId="478"/>
          <ac:cxnSpMkLst>
            <pc:docMk/>
            <pc:sldMk cId="2029449206" sldId="272"/>
            <ac:cxnSpMk id="35" creationId="{786C4044-6952-4571-9EEC-57207935F6EB}"/>
          </ac:cxnSpMkLst>
        </pc:cxnChg>
        <pc:cxnChg chg="add del mod">
          <ac:chgData name="MARIA DEL MAR ZAMORANO LOPEZ" userId="097cf9e1-82d2-49cc-90a4-6ebf540ba52d" providerId="ADAL" clId="{BF9DB89E-E7C5-466B-ACA5-F28FB6B18EAD}" dt="2020-08-01T09:26:38.452" v="266" actId="478"/>
          <ac:cxnSpMkLst>
            <pc:docMk/>
            <pc:sldMk cId="2029449206" sldId="272"/>
            <ac:cxnSpMk id="37" creationId="{DBB3F7B3-5F57-4A91-98B1-6C5BC6D2513E}"/>
          </ac:cxnSpMkLst>
        </pc:cxnChg>
        <pc:cxnChg chg="add del mod">
          <ac:chgData name="MARIA DEL MAR ZAMORANO LOPEZ" userId="097cf9e1-82d2-49cc-90a4-6ebf540ba52d" providerId="ADAL" clId="{BF9DB89E-E7C5-466B-ACA5-F28FB6B18EAD}" dt="2020-08-01T09:26:42.147" v="268" actId="478"/>
          <ac:cxnSpMkLst>
            <pc:docMk/>
            <pc:sldMk cId="2029449206" sldId="272"/>
            <ac:cxnSpMk id="39" creationId="{71927170-8CE0-4764-9311-A04209C1B536}"/>
          </ac:cxnSpMkLst>
        </pc:cxnChg>
        <pc:cxnChg chg="add mod topLvl">
          <ac:chgData name="MARIA DEL MAR ZAMORANO LOPEZ" userId="097cf9e1-82d2-49cc-90a4-6ebf540ba52d" providerId="ADAL" clId="{BF9DB89E-E7C5-466B-ACA5-F28FB6B18EAD}" dt="2020-08-02T22:37:37.623" v="3932" actId="164"/>
          <ac:cxnSpMkLst>
            <pc:docMk/>
            <pc:sldMk cId="2029449206" sldId="272"/>
            <ac:cxnSpMk id="43" creationId="{3A617656-DE36-4956-BDAD-078E383CDD42}"/>
          </ac:cxnSpMkLst>
        </pc:cxnChg>
        <pc:cxnChg chg="mod">
          <ac:chgData name="MARIA DEL MAR ZAMORANO LOPEZ" userId="097cf9e1-82d2-49cc-90a4-6ebf540ba52d" providerId="ADAL" clId="{BF9DB89E-E7C5-466B-ACA5-F28FB6B18EAD}" dt="2020-08-02T22:37:30.220" v="3931" actId="164"/>
          <ac:cxnSpMkLst>
            <pc:docMk/>
            <pc:sldMk cId="2029449206" sldId="272"/>
            <ac:cxnSpMk id="50" creationId="{9CD78460-570B-406C-9207-B0F8832A88B8}"/>
          </ac:cxnSpMkLst>
        </pc:cxnChg>
        <pc:cxnChg chg="del mod">
          <ac:chgData name="MARIA DEL MAR ZAMORANO LOPEZ" userId="097cf9e1-82d2-49cc-90a4-6ebf540ba52d" providerId="ADAL" clId="{BF9DB89E-E7C5-466B-ACA5-F28FB6B18EAD}" dt="2020-08-01T09:25:50.523" v="196" actId="478"/>
          <ac:cxnSpMkLst>
            <pc:docMk/>
            <pc:sldMk cId="2029449206" sldId="272"/>
            <ac:cxnSpMk id="53" creationId="{864887D6-94FF-434B-AA3C-973156BE4C70}"/>
          </ac:cxnSpMkLst>
        </pc:cxnChg>
        <pc:cxnChg chg="mod">
          <ac:chgData name="MARIA DEL MAR ZAMORANO LOPEZ" userId="097cf9e1-82d2-49cc-90a4-6ebf540ba52d" providerId="ADAL" clId="{BF9DB89E-E7C5-466B-ACA5-F28FB6B18EAD}" dt="2020-08-02T22:37:30.220" v="3931" actId="164"/>
          <ac:cxnSpMkLst>
            <pc:docMk/>
            <pc:sldMk cId="2029449206" sldId="272"/>
            <ac:cxnSpMk id="55" creationId="{6E5C16FB-09EF-4F0F-B8F8-2F3EBC9D1FF2}"/>
          </ac:cxnSpMkLst>
        </pc:cxnChg>
        <pc:cxnChg chg="mod">
          <ac:chgData name="MARIA DEL MAR ZAMORANO LOPEZ" userId="097cf9e1-82d2-49cc-90a4-6ebf540ba52d" providerId="ADAL" clId="{BF9DB89E-E7C5-466B-ACA5-F28FB6B18EAD}" dt="2020-08-02T22:37:30.220" v="3931" actId="164"/>
          <ac:cxnSpMkLst>
            <pc:docMk/>
            <pc:sldMk cId="2029449206" sldId="272"/>
            <ac:cxnSpMk id="57" creationId="{FAFD9521-AC82-4CA4-9DD6-610A9CE1E404}"/>
          </ac:cxnSpMkLst>
        </pc:cxnChg>
        <pc:cxnChg chg="mod">
          <ac:chgData name="MARIA DEL MAR ZAMORANO LOPEZ" userId="097cf9e1-82d2-49cc-90a4-6ebf540ba52d" providerId="ADAL" clId="{BF9DB89E-E7C5-466B-ACA5-F28FB6B18EAD}" dt="2020-08-02T22:37:30.220" v="3931" actId="164"/>
          <ac:cxnSpMkLst>
            <pc:docMk/>
            <pc:sldMk cId="2029449206" sldId="272"/>
            <ac:cxnSpMk id="59" creationId="{B2365D85-F320-40BD-9080-4DFB83180DD2}"/>
          </ac:cxnSpMkLst>
        </pc:cxnChg>
        <pc:cxnChg chg="mod">
          <ac:chgData name="MARIA DEL MAR ZAMORANO LOPEZ" userId="097cf9e1-82d2-49cc-90a4-6ebf540ba52d" providerId="ADAL" clId="{BF9DB89E-E7C5-466B-ACA5-F28FB6B18EAD}" dt="2020-08-01T09:32:28.868" v="333"/>
          <ac:cxnSpMkLst>
            <pc:docMk/>
            <pc:sldMk cId="2029449206" sldId="272"/>
            <ac:cxnSpMk id="62" creationId="{0D64CDA8-FD7F-445A-9531-C0C52DE735E0}"/>
          </ac:cxnSpMkLst>
        </pc:cxnChg>
        <pc:cxnChg chg="mod topLvl">
          <ac:chgData name="MARIA DEL MAR ZAMORANO LOPEZ" userId="097cf9e1-82d2-49cc-90a4-6ebf540ba52d" providerId="ADAL" clId="{BF9DB89E-E7C5-466B-ACA5-F28FB6B18EAD}" dt="2020-08-02T22:37:37.623" v="3932" actId="164"/>
          <ac:cxnSpMkLst>
            <pc:docMk/>
            <pc:sldMk cId="2029449206" sldId="272"/>
            <ac:cxnSpMk id="66" creationId="{D875FD01-1FD1-40D4-AB61-099BE528A433}"/>
          </ac:cxnSpMkLst>
        </pc:cxnChg>
        <pc:cxnChg chg="del mod">
          <ac:chgData name="MARIA DEL MAR ZAMORANO LOPEZ" userId="097cf9e1-82d2-49cc-90a4-6ebf540ba52d" providerId="ADAL" clId="{BF9DB89E-E7C5-466B-ACA5-F28FB6B18EAD}" dt="2020-07-30T16:53:40.637" v="22" actId="478"/>
          <ac:cxnSpMkLst>
            <pc:docMk/>
            <pc:sldMk cId="2029449206" sldId="272"/>
            <ac:cxnSpMk id="67" creationId="{2FB3C2CF-22A5-4D09-AB01-28424783ED46}"/>
          </ac:cxnSpMkLst>
        </pc:cxnChg>
        <pc:cxnChg chg="del mod">
          <ac:chgData name="MARIA DEL MAR ZAMORANO LOPEZ" userId="097cf9e1-82d2-49cc-90a4-6ebf540ba52d" providerId="ADAL" clId="{BF9DB89E-E7C5-466B-ACA5-F28FB6B18EAD}" dt="2020-07-30T16:53:40.637" v="22" actId="478"/>
          <ac:cxnSpMkLst>
            <pc:docMk/>
            <pc:sldMk cId="2029449206" sldId="272"/>
            <ac:cxnSpMk id="69" creationId="{8C8F273A-EBFC-4826-9AAB-373357C2E80B}"/>
          </ac:cxnSpMkLst>
        </pc:cxnChg>
        <pc:cxnChg chg="mod">
          <ac:chgData name="MARIA DEL MAR ZAMORANO LOPEZ" userId="097cf9e1-82d2-49cc-90a4-6ebf540ba52d" providerId="ADAL" clId="{BF9DB89E-E7C5-466B-ACA5-F28FB6B18EAD}" dt="2020-08-02T22:37:30.220" v="3931" actId="164"/>
          <ac:cxnSpMkLst>
            <pc:docMk/>
            <pc:sldMk cId="2029449206" sldId="272"/>
            <ac:cxnSpMk id="76" creationId="{2141F91D-A398-48D5-AAF0-12C5FCB8B187}"/>
          </ac:cxnSpMkLst>
        </pc:cxnChg>
        <pc:cxnChg chg="del mod">
          <ac:chgData name="MARIA DEL MAR ZAMORANO LOPEZ" userId="097cf9e1-82d2-49cc-90a4-6ebf540ba52d" providerId="ADAL" clId="{BF9DB89E-E7C5-466B-ACA5-F28FB6B18EAD}" dt="2020-07-30T16:53:40.637" v="22" actId="478"/>
          <ac:cxnSpMkLst>
            <pc:docMk/>
            <pc:sldMk cId="2029449206" sldId="272"/>
            <ac:cxnSpMk id="77" creationId="{FED10C16-810B-48D1-84F0-70AA4EFF2F10}"/>
          </ac:cxnSpMkLst>
        </pc:cxnChg>
        <pc:cxnChg chg="mod">
          <ac:chgData name="MARIA DEL MAR ZAMORANO LOPEZ" userId="097cf9e1-82d2-49cc-90a4-6ebf540ba52d" providerId="ADAL" clId="{BF9DB89E-E7C5-466B-ACA5-F28FB6B18EAD}" dt="2020-08-02T22:37:30.220" v="3931" actId="164"/>
          <ac:cxnSpMkLst>
            <pc:docMk/>
            <pc:sldMk cId="2029449206" sldId="272"/>
            <ac:cxnSpMk id="78" creationId="{5C7A4110-0658-4FA9-B499-0F598B4D8311}"/>
          </ac:cxnSpMkLst>
        </pc:cxnChg>
        <pc:cxnChg chg="mod">
          <ac:chgData name="MARIA DEL MAR ZAMORANO LOPEZ" userId="097cf9e1-82d2-49cc-90a4-6ebf540ba52d" providerId="ADAL" clId="{BF9DB89E-E7C5-466B-ACA5-F28FB6B18EAD}" dt="2020-08-02T22:37:30.220" v="3931" actId="164"/>
          <ac:cxnSpMkLst>
            <pc:docMk/>
            <pc:sldMk cId="2029449206" sldId="272"/>
            <ac:cxnSpMk id="84" creationId="{B3B928F8-736F-4CDA-92D2-F5362B94AAFD}"/>
          </ac:cxnSpMkLst>
        </pc:cxnChg>
        <pc:cxnChg chg="mod">
          <ac:chgData name="MARIA DEL MAR ZAMORANO LOPEZ" userId="097cf9e1-82d2-49cc-90a4-6ebf540ba52d" providerId="ADAL" clId="{BF9DB89E-E7C5-466B-ACA5-F28FB6B18EAD}" dt="2020-08-02T22:37:30.220" v="3931" actId="164"/>
          <ac:cxnSpMkLst>
            <pc:docMk/>
            <pc:sldMk cId="2029449206" sldId="272"/>
            <ac:cxnSpMk id="87" creationId="{DE6BD4D2-75A5-4EBD-82AC-9CDE64A71DF0}"/>
          </ac:cxnSpMkLst>
        </pc:cxnChg>
        <pc:cxnChg chg="mod">
          <ac:chgData name="MARIA DEL MAR ZAMORANO LOPEZ" userId="097cf9e1-82d2-49cc-90a4-6ebf540ba52d" providerId="ADAL" clId="{BF9DB89E-E7C5-466B-ACA5-F28FB6B18EAD}" dt="2020-08-02T22:37:30.220" v="3931" actId="164"/>
          <ac:cxnSpMkLst>
            <pc:docMk/>
            <pc:sldMk cId="2029449206" sldId="272"/>
            <ac:cxnSpMk id="127" creationId="{85F4A052-A995-489A-99DE-EDB4538AEF39}"/>
          </ac:cxnSpMkLst>
        </pc:cxnChg>
      </pc:sldChg>
      <pc:sldChg chg="addSp delSp modSp add del mod">
        <pc:chgData name="MARIA DEL MAR ZAMORANO LOPEZ" userId="097cf9e1-82d2-49cc-90a4-6ebf540ba52d" providerId="ADAL" clId="{BF9DB89E-E7C5-466B-ACA5-F28FB6B18EAD}" dt="2020-08-02T23:10:30.404" v="4746" actId="1076"/>
        <pc:sldMkLst>
          <pc:docMk/>
          <pc:sldMk cId="2553814928" sldId="274"/>
        </pc:sldMkLst>
        <pc:spChg chg="add del mod">
          <ac:chgData name="MARIA DEL MAR ZAMORANO LOPEZ" userId="097cf9e1-82d2-49cc-90a4-6ebf540ba52d" providerId="ADAL" clId="{BF9DB89E-E7C5-466B-ACA5-F28FB6B18EAD}" dt="2020-08-02T22:52:14.503" v="4338" actId="478"/>
          <ac:spMkLst>
            <pc:docMk/>
            <pc:sldMk cId="2553814928" sldId="274"/>
            <ac:spMk id="2" creationId="{0BEC87F6-8D63-462A-81A1-8BED86B0B4B4}"/>
          </ac:spMkLst>
        </pc:spChg>
        <pc:spChg chg="add del mod">
          <ac:chgData name="MARIA DEL MAR ZAMORANO LOPEZ" userId="097cf9e1-82d2-49cc-90a4-6ebf540ba52d" providerId="ADAL" clId="{BF9DB89E-E7C5-466B-ACA5-F28FB6B18EAD}" dt="2020-08-02T22:52:14.503" v="4338" actId="478"/>
          <ac:spMkLst>
            <pc:docMk/>
            <pc:sldMk cId="2553814928" sldId="274"/>
            <ac:spMk id="3" creationId="{B210DD28-F87E-4E4B-88E5-5EC8F4C229B8}"/>
          </ac:spMkLst>
        </pc:spChg>
        <pc:spChg chg="del">
          <ac:chgData name="MARIA DEL MAR ZAMORANO LOPEZ" userId="097cf9e1-82d2-49cc-90a4-6ebf540ba52d" providerId="ADAL" clId="{BF9DB89E-E7C5-466B-ACA5-F28FB6B18EAD}" dt="2020-08-01T09:53:01.340" v="453" actId="478"/>
          <ac:spMkLst>
            <pc:docMk/>
            <pc:sldMk cId="2553814928" sldId="274"/>
            <ac:spMk id="4" creationId="{2FE87D87-4303-44A5-9D95-E7599BBEECD7}"/>
          </ac:spMkLst>
        </pc:spChg>
        <pc:spChg chg="add mod">
          <ac:chgData name="MARIA DEL MAR ZAMORANO LOPEZ" userId="097cf9e1-82d2-49cc-90a4-6ebf540ba52d" providerId="ADAL" clId="{BF9DB89E-E7C5-466B-ACA5-F28FB6B18EAD}" dt="2020-08-02T18:39:14.733" v="1779" actId="20577"/>
          <ac:spMkLst>
            <pc:docMk/>
            <pc:sldMk cId="2553814928" sldId="274"/>
            <ac:spMk id="4" creationId="{81FFDDA2-C9FE-41A2-8D1C-77381F9F1714}"/>
          </ac:spMkLst>
        </pc:spChg>
        <pc:spChg chg="del mod">
          <ac:chgData name="MARIA DEL MAR ZAMORANO LOPEZ" userId="097cf9e1-82d2-49cc-90a4-6ebf540ba52d" providerId="ADAL" clId="{BF9DB89E-E7C5-466B-ACA5-F28FB6B18EAD}" dt="2020-08-02T22:53:08.118" v="4375" actId="478"/>
          <ac:spMkLst>
            <pc:docMk/>
            <pc:sldMk cId="2553814928" sldId="274"/>
            <ac:spMk id="5" creationId="{F045B273-35EC-4FF9-BD9A-6DF3FA0B1620}"/>
          </ac:spMkLst>
        </pc:spChg>
        <pc:spChg chg="del mod">
          <ac:chgData name="MARIA DEL MAR ZAMORANO LOPEZ" userId="097cf9e1-82d2-49cc-90a4-6ebf540ba52d" providerId="ADAL" clId="{BF9DB89E-E7C5-466B-ACA5-F28FB6B18EAD}" dt="2020-08-02T22:53:08.118" v="4375" actId="478"/>
          <ac:spMkLst>
            <pc:docMk/>
            <pc:sldMk cId="2553814928" sldId="274"/>
            <ac:spMk id="7" creationId="{1D7DE174-72F7-4D45-A3F8-581710BE2C65}"/>
          </ac:spMkLst>
        </pc:spChg>
        <pc:spChg chg="del">
          <ac:chgData name="MARIA DEL MAR ZAMORANO LOPEZ" userId="097cf9e1-82d2-49cc-90a4-6ebf540ba52d" providerId="ADAL" clId="{BF9DB89E-E7C5-466B-ACA5-F28FB6B18EAD}" dt="2020-08-01T09:39:24.068" v="384" actId="478"/>
          <ac:spMkLst>
            <pc:docMk/>
            <pc:sldMk cId="2553814928" sldId="274"/>
            <ac:spMk id="8" creationId="{525F39CC-05A6-4B74-93C1-22ACDB8618DD}"/>
          </ac:spMkLst>
        </pc:spChg>
        <pc:spChg chg="del mod">
          <ac:chgData name="MARIA DEL MAR ZAMORANO LOPEZ" userId="097cf9e1-82d2-49cc-90a4-6ebf540ba52d" providerId="ADAL" clId="{BF9DB89E-E7C5-466B-ACA5-F28FB6B18EAD}" dt="2020-08-02T22:53:15.071" v="4379" actId="478"/>
          <ac:spMkLst>
            <pc:docMk/>
            <pc:sldMk cId="2553814928" sldId="274"/>
            <ac:spMk id="9" creationId="{D0777E35-7BE3-4299-A81A-CC089BD6CE92}"/>
          </ac:spMkLst>
        </pc:spChg>
        <pc:spChg chg="del">
          <ac:chgData name="MARIA DEL MAR ZAMORANO LOPEZ" userId="097cf9e1-82d2-49cc-90a4-6ebf540ba52d" providerId="ADAL" clId="{BF9DB89E-E7C5-466B-ACA5-F28FB6B18EAD}" dt="2020-08-01T09:49:28.425" v="420" actId="478"/>
          <ac:spMkLst>
            <pc:docMk/>
            <pc:sldMk cId="2553814928" sldId="274"/>
            <ac:spMk id="10" creationId="{2975AAB8-D0E9-4989-BA0B-4DD6D8F0DB39}"/>
          </ac:spMkLst>
        </pc:spChg>
        <pc:spChg chg="del mod">
          <ac:chgData name="MARIA DEL MAR ZAMORANO LOPEZ" userId="097cf9e1-82d2-49cc-90a4-6ebf540ba52d" providerId="ADAL" clId="{BF9DB89E-E7C5-466B-ACA5-F28FB6B18EAD}" dt="2020-08-02T22:53:08.118" v="4375" actId="478"/>
          <ac:spMkLst>
            <pc:docMk/>
            <pc:sldMk cId="2553814928" sldId="274"/>
            <ac:spMk id="11" creationId="{1A2852AC-20F6-4E8B-8CD8-82D9496BEB5D}"/>
          </ac:spMkLst>
        </pc:spChg>
        <pc:spChg chg="del">
          <ac:chgData name="MARIA DEL MAR ZAMORANO LOPEZ" userId="097cf9e1-82d2-49cc-90a4-6ebf540ba52d" providerId="ADAL" clId="{BF9DB89E-E7C5-466B-ACA5-F28FB6B18EAD}" dt="2020-08-01T09:49:18.907" v="415" actId="478"/>
          <ac:spMkLst>
            <pc:docMk/>
            <pc:sldMk cId="2553814928" sldId="274"/>
            <ac:spMk id="12" creationId="{D598C3CC-667B-4745-B152-0D5B3D694FB2}"/>
          </ac:spMkLst>
        </pc:spChg>
        <pc:spChg chg="del">
          <ac:chgData name="MARIA DEL MAR ZAMORANO LOPEZ" userId="097cf9e1-82d2-49cc-90a4-6ebf540ba52d" providerId="ADAL" clId="{BF9DB89E-E7C5-466B-ACA5-F28FB6B18EAD}" dt="2020-08-01T13:50:53.109" v="798" actId="478"/>
          <ac:spMkLst>
            <pc:docMk/>
            <pc:sldMk cId="2553814928" sldId="274"/>
            <ac:spMk id="13" creationId="{82812CEB-093B-43E1-B2BA-A544EDB10A5E}"/>
          </ac:spMkLst>
        </pc:spChg>
        <pc:spChg chg="add del mod">
          <ac:chgData name="MARIA DEL MAR ZAMORANO LOPEZ" userId="097cf9e1-82d2-49cc-90a4-6ebf540ba52d" providerId="ADAL" clId="{BF9DB89E-E7C5-466B-ACA5-F28FB6B18EAD}" dt="2020-08-02T22:52:14.503" v="4338" actId="478"/>
          <ac:spMkLst>
            <pc:docMk/>
            <pc:sldMk cId="2553814928" sldId="274"/>
            <ac:spMk id="17" creationId="{C2C44F5E-F971-4C63-9988-7264E65FF19E}"/>
          </ac:spMkLst>
        </pc:spChg>
        <pc:spChg chg="add del mod">
          <ac:chgData name="MARIA DEL MAR ZAMORANO LOPEZ" userId="097cf9e1-82d2-49cc-90a4-6ebf540ba52d" providerId="ADAL" clId="{BF9DB89E-E7C5-466B-ACA5-F28FB6B18EAD}" dt="2020-08-02T22:52:14.503" v="4338" actId="478"/>
          <ac:spMkLst>
            <pc:docMk/>
            <pc:sldMk cId="2553814928" sldId="274"/>
            <ac:spMk id="19" creationId="{68DAC546-C609-4E03-8E65-E2554AAE8AAD}"/>
          </ac:spMkLst>
        </pc:spChg>
        <pc:spChg chg="add del mod">
          <ac:chgData name="MARIA DEL MAR ZAMORANO LOPEZ" userId="097cf9e1-82d2-49cc-90a4-6ebf540ba52d" providerId="ADAL" clId="{BF9DB89E-E7C5-466B-ACA5-F28FB6B18EAD}" dt="2020-08-02T22:52:14.503" v="4338" actId="478"/>
          <ac:spMkLst>
            <pc:docMk/>
            <pc:sldMk cId="2553814928" sldId="274"/>
            <ac:spMk id="21" creationId="{FBFEE03D-97FC-4795-909C-A40DD77703EB}"/>
          </ac:spMkLst>
        </pc:spChg>
        <pc:spChg chg="add del mod">
          <ac:chgData name="MARIA DEL MAR ZAMORANO LOPEZ" userId="097cf9e1-82d2-49cc-90a4-6ebf540ba52d" providerId="ADAL" clId="{BF9DB89E-E7C5-466B-ACA5-F28FB6B18EAD}" dt="2020-08-02T22:52:14.503" v="4338" actId="478"/>
          <ac:spMkLst>
            <pc:docMk/>
            <pc:sldMk cId="2553814928" sldId="274"/>
            <ac:spMk id="22" creationId="{36854365-D6FE-490C-BB05-2F656DCB5E69}"/>
          </ac:spMkLst>
        </pc:spChg>
        <pc:spChg chg="add del mod">
          <ac:chgData name="MARIA DEL MAR ZAMORANO LOPEZ" userId="097cf9e1-82d2-49cc-90a4-6ebf540ba52d" providerId="ADAL" clId="{BF9DB89E-E7C5-466B-ACA5-F28FB6B18EAD}" dt="2020-08-02T22:52:14.503" v="4338" actId="478"/>
          <ac:spMkLst>
            <pc:docMk/>
            <pc:sldMk cId="2553814928" sldId="274"/>
            <ac:spMk id="23" creationId="{DF895CC0-A1B9-425F-80DD-23CB50DCE1BF}"/>
          </ac:spMkLst>
        </pc:spChg>
        <pc:spChg chg="del">
          <ac:chgData name="MARIA DEL MAR ZAMORANO LOPEZ" userId="097cf9e1-82d2-49cc-90a4-6ebf540ba52d" providerId="ADAL" clId="{BF9DB89E-E7C5-466B-ACA5-F28FB6B18EAD}" dt="2020-08-01T09:39:11.361" v="377" actId="478"/>
          <ac:spMkLst>
            <pc:docMk/>
            <pc:sldMk cId="2553814928" sldId="274"/>
            <ac:spMk id="24" creationId="{4314389F-31A0-46F0-9AC6-F81187E622DA}"/>
          </ac:spMkLst>
        </pc:spChg>
        <pc:spChg chg="add del mod">
          <ac:chgData name="MARIA DEL MAR ZAMORANO LOPEZ" userId="097cf9e1-82d2-49cc-90a4-6ebf540ba52d" providerId="ADAL" clId="{BF9DB89E-E7C5-466B-ACA5-F28FB6B18EAD}" dt="2020-08-02T22:52:14.503" v="4338" actId="478"/>
          <ac:spMkLst>
            <pc:docMk/>
            <pc:sldMk cId="2553814928" sldId="274"/>
            <ac:spMk id="28" creationId="{656F4F6D-A94E-4F2A-934A-4B29BA99AD35}"/>
          </ac:spMkLst>
        </pc:spChg>
        <pc:spChg chg="add del mod ord">
          <ac:chgData name="MARIA DEL MAR ZAMORANO LOPEZ" userId="097cf9e1-82d2-49cc-90a4-6ebf540ba52d" providerId="ADAL" clId="{BF9DB89E-E7C5-466B-ACA5-F28FB6B18EAD}" dt="2020-08-02T22:52:14.503" v="4338" actId="478"/>
          <ac:spMkLst>
            <pc:docMk/>
            <pc:sldMk cId="2553814928" sldId="274"/>
            <ac:spMk id="29" creationId="{DE96C5A7-0017-4530-BD6C-DBCCA8A3B908}"/>
          </ac:spMkLst>
        </pc:spChg>
        <pc:spChg chg="del">
          <ac:chgData name="MARIA DEL MAR ZAMORANO LOPEZ" userId="097cf9e1-82d2-49cc-90a4-6ebf540ba52d" providerId="ADAL" clId="{BF9DB89E-E7C5-466B-ACA5-F28FB6B18EAD}" dt="2020-08-01T10:34:56.193" v="701" actId="478"/>
          <ac:spMkLst>
            <pc:docMk/>
            <pc:sldMk cId="2553814928" sldId="274"/>
            <ac:spMk id="35" creationId="{E52CE12E-88D2-4AE0-B453-700BE68A5792}"/>
          </ac:spMkLst>
        </pc:spChg>
        <pc:spChg chg="del mod">
          <ac:chgData name="MARIA DEL MAR ZAMORANO LOPEZ" userId="097cf9e1-82d2-49cc-90a4-6ebf540ba52d" providerId="ADAL" clId="{BF9DB89E-E7C5-466B-ACA5-F28FB6B18EAD}" dt="2020-08-02T22:53:08.118" v="4375" actId="478"/>
          <ac:spMkLst>
            <pc:docMk/>
            <pc:sldMk cId="2553814928" sldId="274"/>
            <ac:spMk id="36" creationId="{33E66932-0578-4DDE-BF1E-55CF32AA6446}"/>
          </ac:spMkLst>
        </pc:spChg>
        <pc:spChg chg="del mod">
          <ac:chgData name="MARIA DEL MAR ZAMORANO LOPEZ" userId="097cf9e1-82d2-49cc-90a4-6ebf540ba52d" providerId="ADAL" clId="{BF9DB89E-E7C5-466B-ACA5-F28FB6B18EAD}" dt="2020-08-02T22:53:08.118" v="4375" actId="478"/>
          <ac:spMkLst>
            <pc:docMk/>
            <pc:sldMk cId="2553814928" sldId="274"/>
            <ac:spMk id="37" creationId="{3BCB54ED-D018-4D2C-83BA-898A626593B5}"/>
          </ac:spMkLst>
        </pc:spChg>
        <pc:spChg chg="mod">
          <ac:chgData name="MARIA DEL MAR ZAMORANO LOPEZ" userId="097cf9e1-82d2-49cc-90a4-6ebf540ba52d" providerId="ADAL" clId="{BF9DB89E-E7C5-466B-ACA5-F28FB6B18EAD}" dt="2020-08-02T23:06:11.467" v="4700" actId="1076"/>
          <ac:spMkLst>
            <pc:docMk/>
            <pc:sldMk cId="2553814928" sldId="274"/>
            <ac:spMk id="40" creationId="{52B1C3F0-1028-4869-A1FB-D73D1FE1420B}"/>
          </ac:spMkLst>
        </pc:spChg>
        <pc:spChg chg="del">
          <ac:chgData name="MARIA DEL MAR ZAMORANO LOPEZ" userId="097cf9e1-82d2-49cc-90a4-6ebf540ba52d" providerId="ADAL" clId="{BF9DB89E-E7C5-466B-ACA5-F28FB6B18EAD}" dt="2020-08-01T10:34:56.193" v="701" actId="478"/>
          <ac:spMkLst>
            <pc:docMk/>
            <pc:sldMk cId="2553814928" sldId="274"/>
            <ac:spMk id="42" creationId="{24603D3C-5B45-401A-B03A-3C25D1760682}"/>
          </ac:spMkLst>
        </pc:spChg>
        <pc:spChg chg="del mod">
          <ac:chgData name="MARIA DEL MAR ZAMORANO LOPEZ" userId="097cf9e1-82d2-49cc-90a4-6ebf540ba52d" providerId="ADAL" clId="{BF9DB89E-E7C5-466B-ACA5-F28FB6B18EAD}" dt="2020-08-02T22:53:15.071" v="4379" actId="478"/>
          <ac:spMkLst>
            <pc:docMk/>
            <pc:sldMk cId="2553814928" sldId="274"/>
            <ac:spMk id="44" creationId="{5714D556-5D22-4A06-9FD9-E2DBA2B9B487}"/>
          </ac:spMkLst>
        </pc:spChg>
        <pc:spChg chg="del mod">
          <ac:chgData name="MARIA DEL MAR ZAMORANO LOPEZ" userId="097cf9e1-82d2-49cc-90a4-6ebf540ba52d" providerId="ADAL" clId="{BF9DB89E-E7C5-466B-ACA5-F28FB6B18EAD}" dt="2020-08-02T22:53:10.790" v="4376" actId="478"/>
          <ac:spMkLst>
            <pc:docMk/>
            <pc:sldMk cId="2553814928" sldId="274"/>
            <ac:spMk id="47" creationId="{D4C4819E-47B8-4F4D-843F-EA498068F851}"/>
          </ac:spMkLst>
        </pc:spChg>
        <pc:spChg chg="del mod">
          <ac:chgData name="MARIA DEL MAR ZAMORANO LOPEZ" userId="097cf9e1-82d2-49cc-90a4-6ebf540ba52d" providerId="ADAL" clId="{BF9DB89E-E7C5-466B-ACA5-F28FB6B18EAD}" dt="2020-08-02T22:53:08.118" v="4375" actId="478"/>
          <ac:spMkLst>
            <pc:docMk/>
            <pc:sldMk cId="2553814928" sldId="274"/>
            <ac:spMk id="48" creationId="{4520C5AF-5F7C-41C4-90EB-367D2FFF3A90}"/>
          </ac:spMkLst>
        </pc:spChg>
        <pc:spChg chg="mod">
          <ac:chgData name="MARIA DEL MAR ZAMORANO LOPEZ" userId="097cf9e1-82d2-49cc-90a4-6ebf540ba52d" providerId="ADAL" clId="{BF9DB89E-E7C5-466B-ACA5-F28FB6B18EAD}" dt="2020-08-02T22:55:09.398" v="4410" actId="1038"/>
          <ac:spMkLst>
            <pc:docMk/>
            <pc:sldMk cId="2553814928" sldId="274"/>
            <ac:spMk id="49" creationId="{BF90E1D8-9DC1-47EC-B498-9D80D8771DD8}"/>
          </ac:spMkLst>
        </pc:spChg>
        <pc:spChg chg="del">
          <ac:chgData name="MARIA DEL MAR ZAMORANO LOPEZ" userId="097cf9e1-82d2-49cc-90a4-6ebf540ba52d" providerId="ADAL" clId="{BF9DB89E-E7C5-466B-ACA5-F28FB6B18EAD}" dt="2020-08-01T13:51:07.409" v="800" actId="478"/>
          <ac:spMkLst>
            <pc:docMk/>
            <pc:sldMk cId="2553814928" sldId="274"/>
            <ac:spMk id="50" creationId="{BEFEABFB-CCE6-4920-920D-713FCC020099}"/>
          </ac:spMkLst>
        </pc:spChg>
        <pc:spChg chg="add del mod">
          <ac:chgData name="MARIA DEL MAR ZAMORANO LOPEZ" userId="097cf9e1-82d2-49cc-90a4-6ebf540ba52d" providerId="ADAL" clId="{BF9DB89E-E7C5-466B-ACA5-F28FB6B18EAD}" dt="2020-08-02T22:52:14.503" v="4338" actId="478"/>
          <ac:spMkLst>
            <pc:docMk/>
            <pc:sldMk cId="2553814928" sldId="274"/>
            <ac:spMk id="51" creationId="{E7728C6B-C9C8-48B5-93F5-7B26D08642B9}"/>
          </ac:spMkLst>
        </pc:spChg>
        <pc:spChg chg="mod">
          <ac:chgData name="MARIA DEL MAR ZAMORANO LOPEZ" userId="097cf9e1-82d2-49cc-90a4-6ebf540ba52d" providerId="ADAL" clId="{BF9DB89E-E7C5-466B-ACA5-F28FB6B18EAD}" dt="2020-08-02T22:55:09.398" v="4410" actId="1038"/>
          <ac:spMkLst>
            <pc:docMk/>
            <pc:sldMk cId="2553814928" sldId="274"/>
            <ac:spMk id="52" creationId="{0B5AAB57-155A-42C7-B58C-1D5C34773A53}"/>
          </ac:spMkLst>
        </pc:spChg>
        <pc:spChg chg="del">
          <ac:chgData name="MARIA DEL MAR ZAMORANO LOPEZ" userId="097cf9e1-82d2-49cc-90a4-6ebf540ba52d" providerId="ADAL" clId="{BF9DB89E-E7C5-466B-ACA5-F28FB6B18EAD}" dt="2020-08-01T13:51:13.851" v="803" actId="478"/>
          <ac:spMkLst>
            <pc:docMk/>
            <pc:sldMk cId="2553814928" sldId="274"/>
            <ac:spMk id="53" creationId="{CA5F3482-90B3-4213-BFA9-8A1AFC6B5E11}"/>
          </ac:spMkLst>
        </pc:spChg>
        <pc:spChg chg="del mod">
          <ac:chgData name="MARIA DEL MAR ZAMORANO LOPEZ" userId="097cf9e1-82d2-49cc-90a4-6ebf540ba52d" providerId="ADAL" clId="{BF9DB89E-E7C5-466B-ACA5-F28FB6B18EAD}" dt="2020-08-02T22:53:08.118" v="4375" actId="478"/>
          <ac:spMkLst>
            <pc:docMk/>
            <pc:sldMk cId="2553814928" sldId="274"/>
            <ac:spMk id="59" creationId="{7B934ABE-B7E0-4418-9E9A-52EFFCEB58EF}"/>
          </ac:spMkLst>
        </pc:spChg>
        <pc:spChg chg="add del mod topLvl">
          <ac:chgData name="MARIA DEL MAR ZAMORANO LOPEZ" userId="097cf9e1-82d2-49cc-90a4-6ebf540ba52d" providerId="ADAL" clId="{BF9DB89E-E7C5-466B-ACA5-F28FB6B18EAD}" dt="2020-08-02T22:52:14.503" v="4338" actId="478"/>
          <ac:spMkLst>
            <pc:docMk/>
            <pc:sldMk cId="2553814928" sldId="274"/>
            <ac:spMk id="60" creationId="{5B49E738-89AA-4D15-AC0F-DFE6B09CBB8F}"/>
          </ac:spMkLst>
        </pc:spChg>
        <pc:spChg chg="add del mod topLvl">
          <ac:chgData name="MARIA DEL MAR ZAMORANO LOPEZ" userId="097cf9e1-82d2-49cc-90a4-6ebf540ba52d" providerId="ADAL" clId="{BF9DB89E-E7C5-466B-ACA5-F28FB6B18EAD}" dt="2020-08-02T22:52:14.503" v="4338" actId="478"/>
          <ac:spMkLst>
            <pc:docMk/>
            <pc:sldMk cId="2553814928" sldId="274"/>
            <ac:spMk id="61" creationId="{8F38DFC7-A0BF-4276-AF56-0B896A1B52CB}"/>
          </ac:spMkLst>
        </pc:spChg>
        <pc:spChg chg="add del mod topLvl">
          <ac:chgData name="MARIA DEL MAR ZAMORANO LOPEZ" userId="097cf9e1-82d2-49cc-90a4-6ebf540ba52d" providerId="ADAL" clId="{BF9DB89E-E7C5-466B-ACA5-F28FB6B18EAD}" dt="2020-08-02T22:52:14.503" v="4338" actId="478"/>
          <ac:spMkLst>
            <pc:docMk/>
            <pc:sldMk cId="2553814928" sldId="274"/>
            <ac:spMk id="62" creationId="{234FB136-EEAD-408D-9A04-D625E6A971A5}"/>
          </ac:spMkLst>
        </pc:spChg>
        <pc:spChg chg="add del mod topLvl">
          <ac:chgData name="MARIA DEL MAR ZAMORANO LOPEZ" userId="097cf9e1-82d2-49cc-90a4-6ebf540ba52d" providerId="ADAL" clId="{BF9DB89E-E7C5-466B-ACA5-F28FB6B18EAD}" dt="2020-08-02T22:52:14.503" v="4338" actId="478"/>
          <ac:spMkLst>
            <pc:docMk/>
            <pc:sldMk cId="2553814928" sldId="274"/>
            <ac:spMk id="65" creationId="{C0714183-9326-4695-A781-D8F940364784}"/>
          </ac:spMkLst>
        </pc:spChg>
        <pc:spChg chg="del mod">
          <ac:chgData name="MARIA DEL MAR ZAMORANO LOPEZ" userId="097cf9e1-82d2-49cc-90a4-6ebf540ba52d" providerId="ADAL" clId="{BF9DB89E-E7C5-466B-ACA5-F28FB6B18EAD}" dt="2020-08-02T22:53:08.118" v="4375" actId="478"/>
          <ac:spMkLst>
            <pc:docMk/>
            <pc:sldMk cId="2553814928" sldId="274"/>
            <ac:spMk id="67" creationId="{9F16E50A-5B1D-45FF-9CD3-0AA35009DBA9}"/>
          </ac:spMkLst>
        </pc:spChg>
        <pc:spChg chg="del mod">
          <ac:chgData name="MARIA DEL MAR ZAMORANO LOPEZ" userId="097cf9e1-82d2-49cc-90a4-6ebf540ba52d" providerId="ADAL" clId="{BF9DB89E-E7C5-466B-ACA5-F28FB6B18EAD}" dt="2020-08-02T22:53:08.118" v="4375" actId="478"/>
          <ac:spMkLst>
            <pc:docMk/>
            <pc:sldMk cId="2553814928" sldId="274"/>
            <ac:spMk id="68" creationId="{84E36F1F-6DB2-4F13-A8A8-24C7E05828A8}"/>
          </ac:spMkLst>
        </pc:spChg>
        <pc:spChg chg="del mod">
          <ac:chgData name="MARIA DEL MAR ZAMORANO LOPEZ" userId="097cf9e1-82d2-49cc-90a4-6ebf540ba52d" providerId="ADAL" clId="{BF9DB89E-E7C5-466B-ACA5-F28FB6B18EAD}" dt="2020-08-02T22:53:08.118" v="4375" actId="478"/>
          <ac:spMkLst>
            <pc:docMk/>
            <pc:sldMk cId="2553814928" sldId="274"/>
            <ac:spMk id="69" creationId="{3CD9B450-C0C9-4034-BE12-75053AE5F2C2}"/>
          </ac:spMkLst>
        </pc:spChg>
        <pc:spChg chg="del mod">
          <ac:chgData name="MARIA DEL MAR ZAMORANO LOPEZ" userId="097cf9e1-82d2-49cc-90a4-6ebf540ba52d" providerId="ADAL" clId="{BF9DB89E-E7C5-466B-ACA5-F28FB6B18EAD}" dt="2020-08-02T22:53:08.118" v="4375" actId="478"/>
          <ac:spMkLst>
            <pc:docMk/>
            <pc:sldMk cId="2553814928" sldId="274"/>
            <ac:spMk id="70" creationId="{90B5DF8C-6795-43AF-A22E-1F7CCB44B0F6}"/>
          </ac:spMkLst>
        </pc:spChg>
        <pc:spChg chg="del">
          <ac:chgData name="MARIA DEL MAR ZAMORANO LOPEZ" userId="097cf9e1-82d2-49cc-90a4-6ebf540ba52d" providerId="ADAL" clId="{BF9DB89E-E7C5-466B-ACA5-F28FB6B18EAD}" dt="2020-08-01T13:51:04.496" v="799" actId="478"/>
          <ac:spMkLst>
            <pc:docMk/>
            <pc:sldMk cId="2553814928" sldId="274"/>
            <ac:spMk id="71" creationId="{072E528C-EC52-429F-94ED-44F07780D61F}"/>
          </ac:spMkLst>
        </pc:spChg>
        <pc:spChg chg="del mod">
          <ac:chgData name="MARIA DEL MAR ZAMORANO LOPEZ" userId="097cf9e1-82d2-49cc-90a4-6ebf540ba52d" providerId="ADAL" clId="{BF9DB89E-E7C5-466B-ACA5-F28FB6B18EAD}" dt="2020-08-02T22:53:08.118" v="4375" actId="478"/>
          <ac:spMkLst>
            <pc:docMk/>
            <pc:sldMk cId="2553814928" sldId="274"/>
            <ac:spMk id="72" creationId="{BFC020CA-767F-45A4-B697-2BFD8901B565}"/>
          </ac:spMkLst>
        </pc:spChg>
        <pc:spChg chg="del">
          <ac:chgData name="MARIA DEL MAR ZAMORANO LOPEZ" userId="097cf9e1-82d2-49cc-90a4-6ebf540ba52d" providerId="ADAL" clId="{BF9DB89E-E7C5-466B-ACA5-F28FB6B18EAD}" dt="2020-08-01T13:51:04.496" v="799" actId="478"/>
          <ac:spMkLst>
            <pc:docMk/>
            <pc:sldMk cId="2553814928" sldId="274"/>
            <ac:spMk id="73" creationId="{5B6B2E3D-F3FE-4423-B751-9D8BA47C87F3}"/>
          </ac:spMkLst>
        </pc:spChg>
        <pc:spChg chg="del mod">
          <ac:chgData name="MARIA DEL MAR ZAMORANO LOPEZ" userId="097cf9e1-82d2-49cc-90a4-6ebf540ba52d" providerId="ADAL" clId="{BF9DB89E-E7C5-466B-ACA5-F28FB6B18EAD}" dt="2020-08-02T22:53:08.118" v="4375" actId="478"/>
          <ac:spMkLst>
            <pc:docMk/>
            <pc:sldMk cId="2553814928" sldId="274"/>
            <ac:spMk id="76" creationId="{D31B260F-C58C-44C7-826D-C4E79B964079}"/>
          </ac:spMkLst>
        </pc:spChg>
        <pc:spChg chg="del mod">
          <ac:chgData name="MARIA DEL MAR ZAMORANO LOPEZ" userId="097cf9e1-82d2-49cc-90a4-6ebf540ba52d" providerId="ADAL" clId="{BF9DB89E-E7C5-466B-ACA5-F28FB6B18EAD}" dt="2020-08-02T22:53:08.118" v="4375" actId="478"/>
          <ac:spMkLst>
            <pc:docMk/>
            <pc:sldMk cId="2553814928" sldId="274"/>
            <ac:spMk id="77" creationId="{40B0BBDD-E5B4-4CBF-AC16-872D4E74E1DF}"/>
          </ac:spMkLst>
        </pc:spChg>
        <pc:spChg chg="add del mod">
          <ac:chgData name="MARIA DEL MAR ZAMORANO LOPEZ" userId="097cf9e1-82d2-49cc-90a4-6ebf540ba52d" providerId="ADAL" clId="{BF9DB89E-E7C5-466B-ACA5-F28FB6B18EAD}" dt="2020-08-02T22:52:14.503" v="4338" actId="478"/>
          <ac:spMkLst>
            <pc:docMk/>
            <pc:sldMk cId="2553814928" sldId="274"/>
            <ac:spMk id="78" creationId="{E17EA89C-AB1D-4145-90B1-E4D8CBD7D234}"/>
          </ac:spMkLst>
        </pc:spChg>
        <pc:spChg chg="del mod">
          <ac:chgData name="MARIA DEL MAR ZAMORANO LOPEZ" userId="097cf9e1-82d2-49cc-90a4-6ebf540ba52d" providerId="ADAL" clId="{BF9DB89E-E7C5-466B-ACA5-F28FB6B18EAD}" dt="2020-08-02T22:53:13.174" v="4378" actId="478"/>
          <ac:spMkLst>
            <pc:docMk/>
            <pc:sldMk cId="2553814928" sldId="274"/>
            <ac:spMk id="79" creationId="{FF1F5DAE-709E-4EE5-B3E3-1CB3222A9197}"/>
          </ac:spMkLst>
        </pc:spChg>
        <pc:spChg chg="add del mod">
          <ac:chgData name="MARIA DEL MAR ZAMORANO LOPEZ" userId="097cf9e1-82d2-49cc-90a4-6ebf540ba52d" providerId="ADAL" clId="{BF9DB89E-E7C5-466B-ACA5-F28FB6B18EAD}" dt="2020-08-02T22:52:14.503" v="4338" actId="478"/>
          <ac:spMkLst>
            <pc:docMk/>
            <pc:sldMk cId="2553814928" sldId="274"/>
            <ac:spMk id="80" creationId="{7836E18F-4EEF-4096-AF37-037AFD2FA7BE}"/>
          </ac:spMkLst>
        </pc:spChg>
        <pc:spChg chg="add del mod">
          <ac:chgData name="MARIA DEL MAR ZAMORANO LOPEZ" userId="097cf9e1-82d2-49cc-90a4-6ebf540ba52d" providerId="ADAL" clId="{BF9DB89E-E7C5-466B-ACA5-F28FB6B18EAD}" dt="2020-08-02T22:52:14.503" v="4338" actId="478"/>
          <ac:spMkLst>
            <pc:docMk/>
            <pc:sldMk cId="2553814928" sldId="274"/>
            <ac:spMk id="82" creationId="{386EA3A1-CDC4-47D4-B939-97C0C10F63FE}"/>
          </ac:spMkLst>
        </pc:spChg>
        <pc:spChg chg="add del mod">
          <ac:chgData name="MARIA DEL MAR ZAMORANO LOPEZ" userId="097cf9e1-82d2-49cc-90a4-6ebf540ba52d" providerId="ADAL" clId="{BF9DB89E-E7C5-466B-ACA5-F28FB6B18EAD}" dt="2020-08-02T22:52:14.503" v="4338" actId="478"/>
          <ac:spMkLst>
            <pc:docMk/>
            <pc:sldMk cId="2553814928" sldId="274"/>
            <ac:spMk id="84" creationId="{1B583CA6-9C00-4C1A-8E95-1479E94BC5D4}"/>
          </ac:spMkLst>
        </pc:spChg>
        <pc:spChg chg="del mod">
          <ac:chgData name="MARIA DEL MAR ZAMORANO LOPEZ" userId="097cf9e1-82d2-49cc-90a4-6ebf540ba52d" providerId="ADAL" clId="{BF9DB89E-E7C5-466B-ACA5-F28FB6B18EAD}" dt="2020-08-02T22:53:12.366" v="4377" actId="478"/>
          <ac:spMkLst>
            <pc:docMk/>
            <pc:sldMk cId="2553814928" sldId="274"/>
            <ac:spMk id="85" creationId="{E2C9AAB5-6FD4-48A1-807B-8F20CC4D6CF7}"/>
          </ac:spMkLst>
        </pc:spChg>
        <pc:spChg chg="add del mod topLvl">
          <ac:chgData name="MARIA DEL MAR ZAMORANO LOPEZ" userId="097cf9e1-82d2-49cc-90a4-6ebf540ba52d" providerId="ADAL" clId="{BF9DB89E-E7C5-466B-ACA5-F28FB6B18EAD}" dt="2020-08-02T22:52:14.503" v="4338" actId="478"/>
          <ac:spMkLst>
            <pc:docMk/>
            <pc:sldMk cId="2553814928" sldId="274"/>
            <ac:spMk id="86" creationId="{03A77371-7964-42F4-9311-2802C20BA69E}"/>
          </ac:spMkLst>
        </pc:spChg>
        <pc:spChg chg="add del mod topLvl">
          <ac:chgData name="MARIA DEL MAR ZAMORANO LOPEZ" userId="097cf9e1-82d2-49cc-90a4-6ebf540ba52d" providerId="ADAL" clId="{BF9DB89E-E7C5-466B-ACA5-F28FB6B18EAD}" dt="2020-08-02T22:52:14.503" v="4338" actId="478"/>
          <ac:spMkLst>
            <pc:docMk/>
            <pc:sldMk cId="2553814928" sldId="274"/>
            <ac:spMk id="88" creationId="{8AFD8A0C-9E2E-4095-8884-592BDBBEBD8C}"/>
          </ac:spMkLst>
        </pc:spChg>
        <pc:spChg chg="add del mod topLvl">
          <ac:chgData name="MARIA DEL MAR ZAMORANO LOPEZ" userId="097cf9e1-82d2-49cc-90a4-6ebf540ba52d" providerId="ADAL" clId="{BF9DB89E-E7C5-466B-ACA5-F28FB6B18EAD}" dt="2020-08-02T22:52:14.503" v="4338" actId="478"/>
          <ac:spMkLst>
            <pc:docMk/>
            <pc:sldMk cId="2553814928" sldId="274"/>
            <ac:spMk id="90" creationId="{89327FDA-3456-413C-9251-1B89363ED704}"/>
          </ac:spMkLst>
        </pc:spChg>
        <pc:spChg chg="del">
          <ac:chgData name="MARIA DEL MAR ZAMORANO LOPEZ" userId="097cf9e1-82d2-49cc-90a4-6ebf540ba52d" providerId="ADAL" clId="{BF9DB89E-E7C5-466B-ACA5-F28FB6B18EAD}" dt="2020-08-01T13:51:04.496" v="799" actId="478"/>
          <ac:spMkLst>
            <pc:docMk/>
            <pc:sldMk cId="2553814928" sldId="274"/>
            <ac:spMk id="97" creationId="{92105991-8C11-4AED-B1FC-4B23AF9549DD}"/>
          </ac:spMkLst>
        </pc:spChg>
        <pc:spChg chg="del">
          <ac:chgData name="MARIA DEL MAR ZAMORANO LOPEZ" userId="097cf9e1-82d2-49cc-90a4-6ebf540ba52d" providerId="ADAL" clId="{BF9DB89E-E7C5-466B-ACA5-F28FB6B18EAD}" dt="2020-08-01T13:51:04.496" v="799" actId="478"/>
          <ac:spMkLst>
            <pc:docMk/>
            <pc:sldMk cId="2553814928" sldId="274"/>
            <ac:spMk id="98" creationId="{20B72EF8-E46B-4D09-AEE8-422013DD8FC0}"/>
          </ac:spMkLst>
        </pc:spChg>
        <pc:spChg chg="del">
          <ac:chgData name="MARIA DEL MAR ZAMORANO LOPEZ" userId="097cf9e1-82d2-49cc-90a4-6ebf540ba52d" providerId="ADAL" clId="{BF9DB89E-E7C5-466B-ACA5-F28FB6B18EAD}" dt="2020-08-01T13:51:04.496" v="799" actId="478"/>
          <ac:spMkLst>
            <pc:docMk/>
            <pc:sldMk cId="2553814928" sldId="274"/>
            <ac:spMk id="99" creationId="{A1C5E3B9-2951-4E83-8B01-D8C1B69B1182}"/>
          </ac:spMkLst>
        </pc:spChg>
        <pc:spChg chg="del">
          <ac:chgData name="MARIA DEL MAR ZAMORANO LOPEZ" userId="097cf9e1-82d2-49cc-90a4-6ebf540ba52d" providerId="ADAL" clId="{BF9DB89E-E7C5-466B-ACA5-F28FB6B18EAD}" dt="2020-08-01T13:51:04.496" v="799" actId="478"/>
          <ac:spMkLst>
            <pc:docMk/>
            <pc:sldMk cId="2553814928" sldId="274"/>
            <ac:spMk id="105" creationId="{6E1D4AA9-BC35-4082-85BA-A0A034EC3BF8}"/>
          </ac:spMkLst>
        </pc:spChg>
        <pc:spChg chg="add del mod ord">
          <ac:chgData name="MARIA DEL MAR ZAMORANO LOPEZ" userId="097cf9e1-82d2-49cc-90a4-6ebf540ba52d" providerId="ADAL" clId="{BF9DB89E-E7C5-466B-ACA5-F28FB6B18EAD}" dt="2020-08-02T22:52:14.503" v="4338" actId="478"/>
          <ac:spMkLst>
            <pc:docMk/>
            <pc:sldMk cId="2553814928" sldId="274"/>
            <ac:spMk id="128" creationId="{4782C313-7A37-4198-8A4B-A3A76D5399FD}"/>
          </ac:spMkLst>
        </pc:spChg>
        <pc:spChg chg="add del mod ord">
          <ac:chgData name="MARIA DEL MAR ZAMORANO LOPEZ" userId="097cf9e1-82d2-49cc-90a4-6ebf540ba52d" providerId="ADAL" clId="{BF9DB89E-E7C5-466B-ACA5-F28FB6B18EAD}" dt="2020-08-02T22:52:14.503" v="4338" actId="478"/>
          <ac:spMkLst>
            <pc:docMk/>
            <pc:sldMk cId="2553814928" sldId="274"/>
            <ac:spMk id="130" creationId="{C962356E-A7EB-4D4C-979D-2D90AD524C28}"/>
          </ac:spMkLst>
        </pc:spChg>
        <pc:spChg chg="mod">
          <ac:chgData name="MARIA DEL MAR ZAMORANO LOPEZ" userId="097cf9e1-82d2-49cc-90a4-6ebf540ba52d" providerId="ADAL" clId="{BF9DB89E-E7C5-466B-ACA5-F28FB6B18EAD}" dt="2020-08-01T16:54:45.923" v="1001"/>
          <ac:spMkLst>
            <pc:docMk/>
            <pc:sldMk cId="2553814928" sldId="274"/>
            <ac:spMk id="132" creationId="{9F5D52DD-AC93-4B95-926B-4CC0E9A2A1C3}"/>
          </ac:spMkLst>
        </pc:spChg>
        <pc:spChg chg="mod">
          <ac:chgData name="MARIA DEL MAR ZAMORANO LOPEZ" userId="097cf9e1-82d2-49cc-90a4-6ebf540ba52d" providerId="ADAL" clId="{BF9DB89E-E7C5-466B-ACA5-F28FB6B18EAD}" dt="2020-08-01T16:54:45.923" v="1001"/>
          <ac:spMkLst>
            <pc:docMk/>
            <pc:sldMk cId="2553814928" sldId="274"/>
            <ac:spMk id="133" creationId="{677D87AD-F8EA-41DB-BB61-1E3923405E24}"/>
          </ac:spMkLst>
        </pc:spChg>
        <pc:spChg chg="mod">
          <ac:chgData name="MARIA DEL MAR ZAMORANO LOPEZ" userId="097cf9e1-82d2-49cc-90a4-6ebf540ba52d" providerId="ADAL" clId="{BF9DB89E-E7C5-466B-ACA5-F28FB6B18EAD}" dt="2020-08-01T16:55:02.595" v="1006"/>
          <ac:spMkLst>
            <pc:docMk/>
            <pc:sldMk cId="2553814928" sldId="274"/>
            <ac:spMk id="135" creationId="{EC69C3D5-17EF-4A37-9CD3-FE2E8B603402}"/>
          </ac:spMkLst>
        </pc:spChg>
        <pc:spChg chg="mod">
          <ac:chgData name="MARIA DEL MAR ZAMORANO LOPEZ" userId="097cf9e1-82d2-49cc-90a4-6ebf540ba52d" providerId="ADAL" clId="{BF9DB89E-E7C5-466B-ACA5-F28FB6B18EAD}" dt="2020-08-01T16:55:02.595" v="1006"/>
          <ac:spMkLst>
            <pc:docMk/>
            <pc:sldMk cId="2553814928" sldId="274"/>
            <ac:spMk id="136" creationId="{A51EB103-51A6-4EE9-9FD2-792307C31D68}"/>
          </ac:spMkLst>
        </pc:spChg>
        <pc:spChg chg="mod">
          <ac:chgData name="MARIA DEL MAR ZAMORANO LOPEZ" userId="097cf9e1-82d2-49cc-90a4-6ebf540ba52d" providerId="ADAL" clId="{BF9DB89E-E7C5-466B-ACA5-F28FB6B18EAD}" dt="2020-08-01T16:55:13.665" v="1010"/>
          <ac:spMkLst>
            <pc:docMk/>
            <pc:sldMk cId="2553814928" sldId="274"/>
            <ac:spMk id="138" creationId="{020E171B-E6B0-4259-9ED0-78F7F53611B9}"/>
          </ac:spMkLst>
        </pc:spChg>
        <pc:spChg chg="mod">
          <ac:chgData name="MARIA DEL MAR ZAMORANO LOPEZ" userId="097cf9e1-82d2-49cc-90a4-6ebf540ba52d" providerId="ADAL" clId="{BF9DB89E-E7C5-466B-ACA5-F28FB6B18EAD}" dt="2020-08-01T16:55:13.665" v="1010"/>
          <ac:spMkLst>
            <pc:docMk/>
            <pc:sldMk cId="2553814928" sldId="274"/>
            <ac:spMk id="139" creationId="{2878F575-FF12-4027-AA76-035F95C078E8}"/>
          </ac:spMkLst>
        </pc:spChg>
        <pc:spChg chg="mod">
          <ac:chgData name="MARIA DEL MAR ZAMORANO LOPEZ" userId="097cf9e1-82d2-49cc-90a4-6ebf540ba52d" providerId="ADAL" clId="{BF9DB89E-E7C5-466B-ACA5-F28FB6B18EAD}" dt="2020-08-01T16:55:16.672" v="1012"/>
          <ac:spMkLst>
            <pc:docMk/>
            <pc:sldMk cId="2553814928" sldId="274"/>
            <ac:spMk id="141" creationId="{671F441F-532C-41C1-833F-42FC0187C06C}"/>
          </ac:spMkLst>
        </pc:spChg>
        <pc:spChg chg="add del mod">
          <ac:chgData name="MARIA DEL MAR ZAMORANO LOPEZ" userId="097cf9e1-82d2-49cc-90a4-6ebf540ba52d" providerId="ADAL" clId="{BF9DB89E-E7C5-466B-ACA5-F28FB6B18EAD}" dt="2020-08-01T09:54:12.158" v="476" actId="478"/>
          <ac:spMkLst>
            <pc:docMk/>
            <pc:sldMk cId="2553814928" sldId="274"/>
            <ac:spMk id="141" creationId="{85E430AD-3208-4BAB-9687-C23F555376C1}"/>
          </ac:spMkLst>
        </pc:spChg>
        <pc:spChg chg="mod">
          <ac:chgData name="MARIA DEL MAR ZAMORANO LOPEZ" userId="097cf9e1-82d2-49cc-90a4-6ebf540ba52d" providerId="ADAL" clId="{BF9DB89E-E7C5-466B-ACA5-F28FB6B18EAD}" dt="2020-08-01T16:55:16.672" v="1012"/>
          <ac:spMkLst>
            <pc:docMk/>
            <pc:sldMk cId="2553814928" sldId="274"/>
            <ac:spMk id="142" creationId="{3A52C77B-AA28-4792-8A92-79EF9A416AC9}"/>
          </ac:spMkLst>
        </pc:spChg>
        <pc:spChg chg="mod">
          <ac:chgData name="MARIA DEL MAR ZAMORANO LOPEZ" userId="097cf9e1-82d2-49cc-90a4-6ebf540ba52d" providerId="ADAL" clId="{BF9DB89E-E7C5-466B-ACA5-F28FB6B18EAD}" dt="2020-08-01T16:55:23.047" v="1014"/>
          <ac:spMkLst>
            <pc:docMk/>
            <pc:sldMk cId="2553814928" sldId="274"/>
            <ac:spMk id="144" creationId="{28CA0EE0-59F3-4230-B643-05D88AF88643}"/>
          </ac:spMkLst>
        </pc:spChg>
        <pc:spChg chg="mod">
          <ac:chgData name="MARIA DEL MAR ZAMORANO LOPEZ" userId="097cf9e1-82d2-49cc-90a4-6ebf540ba52d" providerId="ADAL" clId="{BF9DB89E-E7C5-466B-ACA5-F28FB6B18EAD}" dt="2020-08-01T16:55:23.047" v="1014"/>
          <ac:spMkLst>
            <pc:docMk/>
            <pc:sldMk cId="2553814928" sldId="274"/>
            <ac:spMk id="145" creationId="{C23EE986-BF7D-4C35-9B06-6904F70B811C}"/>
          </ac:spMkLst>
        </pc:spChg>
        <pc:spChg chg="mod">
          <ac:chgData name="MARIA DEL MAR ZAMORANO LOPEZ" userId="097cf9e1-82d2-49cc-90a4-6ebf540ba52d" providerId="ADAL" clId="{BF9DB89E-E7C5-466B-ACA5-F28FB6B18EAD}" dt="2020-08-01T16:55:35.488" v="1020"/>
          <ac:spMkLst>
            <pc:docMk/>
            <pc:sldMk cId="2553814928" sldId="274"/>
            <ac:spMk id="147" creationId="{B3D34380-4A6E-43DD-9E81-3056F4E8BE42}"/>
          </ac:spMkLst>
        </pc:spChg>
        <pc:spChg chg="mod">
          <ac:chgData name="MARIA DEL MAR ZAMORANO LOPEZ" userId="097cf9e1-82d2-49cc-90a4-6ebf540ba52d" providerId="ADAL" clId="{BF9DB89E-E7C5-466B-ACA5-F28FB6B18EAD}" dt="2020-08-01T16:55:35.488" v="1020"/>
          <ac:spMkLst>
            <pc:docMk/>
            <pc:sldMk cId="2553814928" sldId="274"/>
            <ac:spMk id="148" creationId="{593F7C00-B895-40A2-89A9-D791021B7EAF}"/>
          </ac:spMkLst>
        </pc:spChg>
        <pc:spChg chg="mod">
          <ac:chgData name="MARIA DEL MAR ZAMORANO LOPEZ" userId="097cf9e1-82d2-49cc-90a4-6ebf540ba52d" providerId="ADAL" clId="{BF9DB89E-E7C5-466B-ACA5-F28FB6B18EAD}" dt="2020-08-02T23:05:50.059" v="4697" actId="1076"/>
          <ac:spMkLst>
            <pc:docMk/>
            <pc:sldMk cId="2553814928" sldId="274"/>
            <ac:spMk id="149" creationId="{C0ACEDBB-3AF8-4915-9982-48713B0CE02C}"/>
          </ac:spMkLst>
        </pc:spChg>
        <pc:spChg chg="add del mod topLvl">
          <ac:chgData name="MARIA DEL MAR ZAMORANO LOPEZ" userId="097cf9e1-82d2-49cc-90a4-6ebf540ba52d" providerId="ADAL" clId="{BF9DB89E-E7C5-466B-ACA5-F28FB6B18EAD}" dt="2020-08-02T22:52:14.503" v="4338" actId="478"/>
          <ac:spMkLst>
            <pc:docMk/>
            <pc:sldMk cId="2553814928" sldId="274"/>
            <ac:spMk id="150" creationId="{FC0CE87A-C8FC-4E9C-9721-83846E600082}"/>
          </ac:spMkLst>
        </pc:spChg>
        <pc:spChg chg="add del mod">
          <ac:chgData name="MARIA DEL MAR ZAMORANO LOPEZ" userId="097cf9e1-82d2-49cc-90a4-6ebf540ba52d" providerId="ADAL" clId="{BF9DB89E-E7C5-466B-ACA5-F28FB6B18EAD}" dt="2020-08-02T22:52:10.430" v="4337"/>
          <ac:spMkLst>
            <pc:docMk/>
            <pc:sldMk cId="2553814928" sldId="274"/>
            <ac:spMk id="152" creationId="{CB9533E7-680F-48D7-B84E-3AEA025E38D5}"/>
          </ac:spMkLst>
        </pc:spChg>
        <pc:spChg chg="add del mod">
          <ac:chgData name="MARIA DEL MAR ZAMORANO LOPEZ" userId="097cf9e1-82d2-49cc-90a4-6ebf540ba52d" providerId="ADAL" clId="{BF9DB89E-E7C5-466B-ACA5-F28FB6B18EAD}" dt="2020-08-02T22:52:10.430" v="4337"/>
          <ac:spMkLst>
            <pc:docMk/>
            <pc:sldMk cId="2553814928" sldId="274"/>
            <ac:spMk id="153" creationId="{EB932844-DB6E-45BE-9C22-2CEFE55CE656}"/>
          </ac:spMkLst>
        </pc:spChg>
        <pc:spChg chg="add del mod">
          <ac:chgData name="MARIA DEL MAR ZAMORANO LOPEZ" userId="097cf9e1-82d2-49cc-90a4-6ebf540ba52d" providerId="ADAL" clId="{BF9DB89E-E7C5-466B-ACA5-F28FB6B18EAD}" dt="2020-08-02T22:52:10.430" v="4337"/>
          <ac:spMkLst>
            <pc:docMk/>
            <pc:sldMk cId="2553814928" sldId="274"/>
            <ac:spMk id="154" creationId="{668BB78D-17CD-4B34-A44E-709628B2BA1B}"/>
          </ac:spMkLst>
        </pc:spChg>
        <pc:spChg chg="add del mod">
          <ac:chgData name="MARIA DEL MAR ZAMORANO LOPEZ" userId="097cf9e1-82d2-49cc-90a4-6ebf540ba52d" providerId="ADAL" clId="{BF9DB89E-E7C5-466B-ACA5-F28FB6B18EAD}" dt="2020-08-02T22:52:10.430" v="4337"/>
          <ac:spMkLst>
            <pc:docMk/>
            <pc:sldMk cId="2553814928" sldId="274"/>
            <ac:spMk id="155" creationId="{55B21C68-8291-478F-8C53-64EBBD5D6B83}"/>
          </ac:spMkLst>
        </pc:spChg>
        <pc:spChg chg="add del mod">
          <ac:chgData name="MARIA DEL MAR ZAMORANO LOPEZ" userId="097cf9e1-82d2-49cc-90a4-6ebf540ba52d" providerId="ADAL" clId="{BF9DB89E-E7C5-466B-ACA5-F28FB6B18EAD}" dt="2020-08-02T22:52:10.430" v="4337"/>
          <ac:spMkLst>
            <pc:docMk/>
            <pc:sldMk cId="2553814928" sldId="274"/>
            <ac:spMk id="156" creationId="{E552EF27-8FE1-4BF0-AF93-B374EEEE7F5F}"/>
          </ac:spMkLst>
        </pc:spChg>
        <pc:spChg chg="add del mod">
          <ac:chgData name="MARIA DEL MAR ZAMORANO LOPEZ" userId="097cf9e1-82d2-49cc-90a4-6ebf540ba52d" providerId="ADAL" clId="{BF9DB89E-E7C5-466B-ACA5-F28FB6B18EAD}" dt="2020-08-02T22:52:10.430" v="4337"/>
          <ac:spMkLst>
            <pc:docMk/>
            <pc:sldMk cId="2553814928" sldId="274"/>
            <ac:spMk id="158" creationId="{388B7F7F-FF53-4797-A139-8579B80FAB86}"/>
          </ac:spMkLst>
        </pc:spChg>
        <pc:spChg chg="mod">
          <ac:chgData name="MARIA DEL MAR ZAMORANO LOPEZ" userId="097cf9e1-82d2-49cc-90a4-6ebf540ba52d" providerId="ADAL" clId="{BF9DB89E-E7C5-466B-ACA5-F28FB6B18EAD}" dt="2020-08-02T22:55:09.398" v="4410" actId="1038"/>
          <ac:spMkLst>
            <pc:docMk/>
            <pc:sldMk cId="2553814928" sldId="274"/>
            <ac:spMk id="160" creationId="{73639581-B975-43EB-B46E-1E7C180BDD0D}"/>
          </ac:spMkLst>
        </pc:spChg>
        <pc:spChg chg="add del mod">
          <ac:chgData name="MARIA DEL MAR ZAMORANO LOPEZ" userId="097cf9e1-82d2-49cc-90a4-6ebf540ba52d" providerId="ADAL" clId="{BF9DB89E-E7C5-466B-ACA5-F28FB6B18EAD}" dt="2020-08-02T22:52:10.430" v="4337"/>
          <ac:spMkLst>
            <pc:docMk/>
            <pc:sldMk cId="2553814928" sldId="274"/>
            <ac:spMk id="161" creationId="{7FB0D137-963D-4A89-86CA-92EFAAFFE889}"/>
          </ac:spMkLst>
        </pc:spChg>
        <pc:spChg chg="del">
          <ac:chgData name="MARIA DEL MAR ZAMORANO LOPEZ" userId="097cf9e1-82d2-49cc-90a4-6ebf540ba52d" providerId="ADAL" clId="{BF9DB89E-E7C5-466B-ACA5-F28FB6B18EAD}" dt="2020-08-01T10:34:56.193" v="701" actId="478"/>
          <ac:spMkLst>
            <pc:docMk/>
            <pc:sldMk cId="2553814928" sldId="274"/>
            <ac:spMk id="163" creationId="{FE30ED88-BB73-4C0E-A058-C2E9464FB8AE}"/>
          </ac:spMkLst>
        </pc:spChg>
        <pc:spChg chg="add del mod">
          <ac:chgData name="MARIA DEL MAR ZAMORANO LOPEZ" userId="097cf9e1-82d2-49cc-90a4-6ebf540ba52d" providerId="ADAL" clId="{BF9DB89E-E7C5-466B-ACA5-F28FB6B18EAD}" dt="2020-08-02T22:52:10.430" v="4337"/>
          <ac:spMkLst>
            <pc:docMk/>
            <pc:sldMk cId="2553814928" sldId="274"/>
            <ac:spMk id="164" creationId="{19AD07FC-A736-488A-B5D6-D285D8FCB0AB}"/>
          </ac:spMkLst>
        </pc:spChg>
        <pc:spChg chg="del mod">
          <ac:chgData name="MARIA DEL MAR ZAMORANO LOPEZ" userId="097cf9e1-82d2-49cc-90a4-6ebf540ba52d" providerId="ADAL" clId="{BF9DB89E-E7C5-466B-ACA5-F28FB6B18EAD}" dt="2020-08-02T22:49:45.452" v="4221" actId="478"/>
          <ac:spMkLst>
            <pc:docMk/>
            <pc:sldMk cId="2553814928" sldId="274"/>
            <ac:spMk id="165" creationId="{39E58CC1-77FA-45F0-B448-0240DC1EC62E}"/>
          </ac:spMkLst>
        </pc:spChg>
        <pc:spChg chg="del">
          <ac:chgData name="MARIA DEL MAR ZAMORANO LOPEZ" userId="097cf9e1-82d2-49cc-90a4-6ebf540ba52d" providerId="ADAL" clId="{BF9DB89E-E7C5-466B-ACA5-F28FB6B18EAD}" dt="2020-08-01T10:34:56.193" v="701" actId="478"/>
          <ac:spMkLst>
            <pc:docMk/>
            <pc:sldMk cId="2553814928" sldId="274"/>
            <ac:spMk id="166" creationId="{0908F4B5-65AB-498A-96E4-BB6BA44C95F6}"/>
          </ac:spMkLst>
        </pc:spChg>
        <pc:spChg chg="add del mod">
          <ac:chgData name="MARIA DEL MAR ZAMORANO LOPEZ" userId="097cf9e1-82d2-49cc-90a4-6ebf540ba52d" providerId="ADAL" clId="{BF9DB89E-E7C5-466B-ACA5-F28FB6B18EAD}" dt="2020-08-02T22:52:10.430" v="4337"/>
          <ac:spMkLst>
            <pc:docMk/>
            <pc:sldMk cId="2553814928" sldId="274"/>
            <ac:spMk id="166" creationId="{371E0CB7-0FC8-43F1-8E6E-2A10B7B33AF0}"/>
          </ac:spMkLst>
        </pc:spChg>
        <pc:spChg chg="del mod">
          <ac:chgData name="MARIA DEL MAR ZAMORANO LOPEZ" userId="097cf9e1-82d2-49cc-90a4-6ebf540ba52d" providerId="ADAL" clId="{BF9DB89E-E7C5-466B-ACA5-F28FB6B18EAD}" dt="2020-08-02T22:49:45.452" v="4221" actId="478"/>
          <ac:spMkLst>
            <pc:docMk/>
            <pc:sldMk cId="2553814928" sldId="274"/>
            <ac:spMk id="167" creationId="{64E53990-B480-4409-BDE6-5AB2C38F9080}"/>
          </ac:spMkLst>
        </pc:spChg>
        <pc:spChg chg="del">
          <ac:chgData name="MARIA DEL MAR ZAMORANO LOPEZ" userId="097cf9e1-82d2-49cc-90a4-6ebf540ba52d" providerId="ADAL" clId="{BF9DB89E-E7C5-466B-ACA5-F28FB6B18EAD}" dt="2020-08-01T10:34:56.193" v="701" actId="478"/>
          <ac:spMkLst>
            <pc:docMk/>
            <pc:sldMk cId="2553814928" sldId="274"/>
            <ac:spMk id="168" creationId="{F95E08A2-9CB9-413F-AB25-845762BF6F09}"/>
          </ac:spMkLst>
        </pc:spChg>
        <pc:spChg chg="mod">
          <ac:chgData name="MARIA DEL MAR ZAMORANO LOPEZ" userId="097cf9e1-82d2-49cc-90a4-6ebf540ba52d" providerId="ADAL" clId="{BF9DB89E-E7C5-466B-ACA5-F28FB6B18EAD}" dt="2020-08-02T22:49:51.659" v="4222"/>
          <ac:spMkLst>
            <pc:docMk/>
            <pc:sldMk cId="2553814928" sldId="274"/>
            <ac:spMk id="169" creationId="{4F1299D6-C380-4286-99BA-886CFB2EE620}"/>
          </ac:spMkLst>
        </pc:spChg>
        <pc:spChg chg="del mod">
          <ac:chgData name="MARIA DEL MAR ZAMORANO LOPEZ" userId="097cf9e1-82d2-49cc-90a4-6ebf540ba52d" providerId="ADAL" clId="{BF9DB89E-E7C5-466B-ACA5-F28FB6B18EAD}" dt="2020-08-01T16:54:45.592" v="1000" actId="478"/>
          <ac:spMkLst>
            <pc:docMk/>
            <pc:sldMk cId="2553814928" sldId="274"/>
            <ac:spMk id="169" creationId="{BC28A7A8-26D4-4FF0-8813-EEE85A9047B4}"/>
          </ac:spMkLst>
        </pc:spChg>
        <pc:spChg chg="mod">
          <ac:chgData name="MARIA DEL MAR ZAMORANO LOPEZ" userId="097cf9e1-82d2-49cc-90a4-6ebf540ba52d" providerId="ADAL" clId="{BF9DB89E-E7C5-466B-ACA5-F28FB6B18EAD}" dt="2020-08-02T22:49:51.659" v="4222"/>
          <ac:spMkLst>
            <pc:docMk/>
            <pc:sldMk cId="2553814928" sldId="274"/>
            <ac:spMk id="170" creationId="{05B59C95-9DD5-4BE8-BBCB-3C72870D6845}"/>
          </ac:spMkLst>
        </pc:spChg>
        <pc:spChg chg="del">
          <ac:chgData name="MARIA DEL MAR ZAMORANO LOPEZ" userId="097cf9e1-82d2-49cc-90a4-6ebf540ba52d" providerId="ADAL" clId="{BF9DB89E-E7C5-466B-ACA5-F28FB6B18EAD}" dt="2020-08-01T10:34:56.193" v="701" actId="478"/>
          <ac:spMkLst>
            <pc:docMk/>
            <pc:sldMk cId="2553814928" sldId="274"/>
            <ac:spMk id="170" creationId="{CB2600F5-5F15-49F0-95BE-AEDA0D283616}"/>
          </ac:spMkLst>
        </pc:spChg>
        <pc:spChg chg="mod">
          <ac:chgData name="MARIA DEL MAR ZAMORANO LOPEZ" userId="097cf9e1-82d2-49cc-90a4-6ebf540ba52d" providerId="ADAL" clId="{BF9DB89E-E7C5-466B-ACA5-F28FB6B18EAD}" dt="2020-08-02T22:49:51.659" v="4222"/>
          <ac:spMkLst>
            <pc:docMk/>
            <pc:sldMk cId="2553814928" sldId="274"/>
            <ac:spMk id="172" creationId="{F6E2D529-8418-483D-82B8-D5993A7CA7C6}"/>
          </ac:spMkLst>
        </pc:spChg>
        <pc:spChg chg="del">
          <ac:chgData name="MARIA DEL MAR ZAMORANO LOPEZ" userId="097cf9e1-82d2-49cc-90a4-6ebf540ba52d" providerId="ADAL" clId="{BF9DB89E-E7C5-466B-ACA5-F28FB6B18EAD}" dt="2020-08-02T22:49:45.452" v="4221" actId="478"/>
          <ac:spMkLst>
            <pc:docMk/>
            <pc:sldMk cId="2553814928" sldId="274"/>
            <ac:spMk id="173" creationId="{BB65D09C-C929-481C-AE88-499DA8B09993}"/>
          </ac:spMkLst>
        </pc:spChg>
        <pc:spChg chg="del mod">
          <ac:chgData name="MARIA DEL MAR ZAMORANO LOPEZ" userId="097cf9e1-82d2-49cc-90a4-6ebf540ba52d" providerId="ADAL" clId="{BF9DB89E-E7C5-466B-ACA5-F28FB6B18EAD}" dt="2020-08-01T16:55:26.452" v="1016" actId="478"/>
          <ac:spMkLst>
            <pc:docMk/>
            <pc:sldMk cId="2553814928" sldId="274"/>
            <ac:spMk id="174" creationId="{524D2A52-5228-457C-A187-D4D776AB589C}"/>
          </ac:spMkLst>
        </pc:spChg>
        <pc:spChg chg="add del mod">
          <ac:chgData name="MARIA DEL MAR ZAMORANO LOPEZ" userId="097cf9e1-82d2-49cc-90a4-6ebf540ba52d" providerId="ADAL" clId="{BF9DB89E-E7C5-466B-ACA5-F28FB6B18EAD}" dt="2020-08-02T22:52:10.430" v="4337"/>
          <ac:spMkLst>
            <pc:docMk/>
            <pc:sldMk cId="2553814928" sldId="274"/>
            <ac:spMk id="174" creationId="{5443DC5A-2308-47CF-B7DA-5FCCC6DA79D3}"/>
          </ac:spMkLst>
        </pc:spChg>
        <pc:spChg chg="del mod">
          <ac:chgData name="MARIA DEL MAR ZAMORANO LOPEZ" userId="097cf9e1-82d2-49cc-90a4-6ebf540ba52d" providerId="ADAL" clId="{BF9DB89E-E7C5-466B-ACA5-F28FB6B18EAD}" dt="2020-08-02T22:49:45.452" v="4221" actId="478"/>
          <ac:spMkLst>
            <pc:docMk/>
            <pc:sldMk cId="2553814928" sldId="274"/>
            <ac:spMk id="175" creationId="{531CCD90-1C74-446D-8E84-E1D77DC30EEA}"/>
          </ac:spMkLst>
        </pc:spChg>
        <pc:spChg chg="add del mod topLvl">
          <ac:chgData name="MARIA DEL MAR ZAMORANO LOPEZ" userId="097cf9e1-82d2-49cc-90a4-6ebf540ba52d" providerId="ADAL" clId="{BF9DB89E-E7C5-466B-ACA5-F28FB6B18EAD}" dt="2020-08-02T22:51:12.864" v="4254"/>
          <ac:spMkLst>
            <pc:docMk/>
            <pc:sldMk cId="2553814928" sldId="274"/>
            <ac:spMk id="176" creationId="{2F9E5731-CB03-4FFE-B79D-4F6D77E00197}"/>
          </ac:spMkLst>
        </pc:spChg>
        <pc:spChg chg="del">
          <ac:chgData name="MARIA DEL MAR ZAMORANO LOPEZ" userId="097cf9e1-82d2-49cc-90a4-6ebf540ba52d" providerId="ADAL" clId="{BF9DB89E-E7C5-466B-ACA5-F28FB6B18EAD}" dt="2020-08-02T22:49:45.452" v="4221" actId="478"/>
          <ac:spMkLst>
            <pc:docMk/>
            <pc:sldMk cId="2553814928" sldId="274"/>
            <ac:spMk id="177" creationId="{47B06428-BF4D-4F17-AA8B-FE3BEE310628}"/>
          </ac:spMkLst>
        </pc:spChg>
        <pc:spChg chg="del">
          <ac:chgData name="MARIA DEL MAR ZAMORANO LOPEZ" userId="097cf9e1-82d2-49cc-90a4-6ebf540ba52d" providerId="ADAL" clId="{BF9DB89E-E7C5-466B-ACA5-F28FB6B18EAD}" dt="2020-08-02T22:49:45.452" v="4221" actId="478"/>
          <ac:spMkLst>
            <pc:docMk/>
            <pc:sldMk cId="2553814928" sldId="274"/>
            <ac:spMk id="179" creationId="{EA7142FE-26AD-4A1A-A240-1169F3EFFA4A}"/>
          </ac:spMkLst>
        </pc:spChg>
        <pc:spChg chg="del">
          <ac:chgData name="MARIA DEL MAR ZAMORANO LOPEZ" userId="097cf9e1-82d2-49cc-90a4-6ebf540ba52d" providerId="ADAL" clId="{BF9DB89E-E7C5-466B-ACA5-F28FB6B18EAD}" dt="2020-08-02T22:49:45.452" v="4221" actId="478"/>
          <ac:spMkLst>
            <pc:docMk/>
            <pc:sldMk cId="2553814928" sldId="274"/>
            <ac:spMk id="180" creationId="{3B156983-A137-43A5-A667-6793FA7D9EDD}"/>
          </ac:spMkLst>
        </pc:spChg>
        <pc:spChg chg="add del mod topLvl">
          <ac:chgData name="MARIA DEL MAR ZAMORANO LOPEZ" userId="097cf9e1-82d2-49cc-90a4-6ebf540ba52d" providerId="ADAL" clId="{BF9DB89E-E7C5-466B-ACA5-F28FB6B18EAD}" dt="2020-08-02T22:52:14.503" v="4338" actId="478"/>
          <ac:spMkLst>
            <pc:docMk/>
            <pc:sldMk cId="2553814928" sldId="274"/>
            <ac:spMk id="181" creationId="{1C3AFE9F-1FB2-4EB0-B329-AAD96DA99927}"/>
          </ac:spMkLst>
        </pc:spChg>
        <pc:spChg chg="add del mod topLvl">
          <ac:chgData name="MARIA DEL MAR ZAMORANO LOPEZ" userId="097cf9e1-82d2-49cc-90a4-6ebf540ba52d" providerId="ADAL" clId="{BF9DB89E-E7C5-466B-ACA5-F28FB6B18EAD}" dt="2020-08-02T22:52:14.503" v="4338" actId="478"/>
          <ac:spMkLst>
            <pc:docMk/>
            <pc:sldMk cId="2553814928" sldId="274"/>
            <ac:spMk id="183" creationId="{32D07014-0F0B-4B89-8BC2-22973A6AA6C3}"/>
          </ac:spMkLst>
        </pc:spChg>
        <pc:spChg chg="add del mod topLvl">
          <ac:chgData name="MARIA DEL MAR ZAMORANO LOPEZ" userId="097cf9e1-82d2-49cc-90a4-6ebf540ba52d" providerId="ADAL" clId="{BF9DB89E-E7C5-466B-ACA5-F28FB6B18EAD}" dt="2020-08-02T22:51:12.864" v="4254"/>
          <ac:spMkLst>
            <pc:docMk/>
            <pc:sldMk cId="2553814928" sldId="274"/>
            <ac:spMk id="184" creationId="{EF8880FE-8FCB-4130-BFD6-623F4D440BD0}"/>
          </ac:spMkLst>
        </pc:spChg>
        <pc:spChg chg="del">
          <ac:chgData name="MARIA DEL MAR ZAMORANO LOPEZ" userId="097cf9e1-82d2-49cc-90a4-6ebf540ba52d" providerId="ADAL" clId="{BF9DB89E-E7C5-466B-ACA5-F28FB6B18EAD}" dt="2020-08-01T10:34:04.376" v="690" actId="478"/>
          <ac:spMkLst>
            <pc:docMk/>
            <pc:sldMk cId="2553814928" sldId="274"/>
            <ac:spMk id="185" creationId="{07D808D1-619D-4CAA-920E-B375A8386569}"/>
          </ac:spMkLst>
        </pc:spChg>
        <pc:spChg chg="add del mod topLvl">
          <ac:chgData name="MARIA DEL MAR ZAMORANO LOPEZ" userId="097cf9e1-82d2-49cc-90a4-6ebf540ba52d" providerId="ADAL" clId="{BF9DB89E-E7C5-466B-ACA5-F28FB6B18EAD}" dt="2020-08-02T22:51:12.864" v="4254"/>
          <ac:spMkLst>
            <pc:docMk/>
            <pc:sldMk cId="2553814928" sldId="274"/>
            <ac:spMk id="185" creationId="{69FA24A5-29C4-4FFB-A13F-9196F6B5DF99}"/>
          </ac:spMkLst>
        </pc:spChg>
        <pc:spChg chg="add del mod topLvl">
          <ac:chgData name="MARIA DEL MAR ZAMORANO LOPEZ" userId="097cf9e1-82d2-49cc-90a4-6ebf540ba52d" providerId="ADAL" clId="{BF9DB89E-E7C5-466B-ACA5-F28FB6B18EAD}" dt="2020-08-02T22:51:12.864" v="4254"/>
          <ac:spMkLst>
            <pc:docMk/>
            <pc:sldMk cId="2553814928" sldId="274"/>
            <ac:spMk id="186" creationId="{B46FB34F-7F0D-4A4D-AF4D-9180704EAB14}"/>
          </ac:spMkLst>
        </pc:spChg>
        <pc:spChg chg="add del mod topLvl">
          <ac:chgData name="MARIA DEL MAR ZAMORANO LOPEZ" userId="097cf9e1-82d2-49cc-90a4-6ebf540ba52d" providerId="ADAL" clId="{BF9DB89E-E7C5-466B-ACA5-F28FB6B18EAD}" dt="2020-08-02T22:51:12.864" v="4254"/>
          <ac:spMkLst>
            <pc:docMk/>
            <pc:sldMk cId="2553814928" sldId="274"/>
            <ac:spMk id="187" creationId="{3C9A00D3-F008-4D7F-B364-EAC71C326B83}"/>
          </ac:spMkLst>
        </pc:spChg>
        <pc:spChg chg="del">
          <ac:chgData name="MARIA DEL MAR ZAMORANO LOPEZ" userId="097cf9e1-82d2-49cc-90a4-6ebf540ba52d" providerId="ADAL" clId="{BF9DB89E-E7C5-466B-ACA5-F28FB6B18EAD}" dt="2020-08-01T09:53:19.163" v="460" actId="478"/>
          <ac:spMkLst>
            <pc:docMk/>
            <pc:sldMk cId="2553814928" sldId="274"/>
            <ac:spMk id="187" creationId="{F1334669-6EE3-46D4-8A74-72AD2CB2C4A6}"/>
          </ac:spMkLst>
        </pc:spChg>
        <pc:spChg chg="del">
          <ac:chgData name="MARIA DEL MAR ZAMORANO LOPEZ" userId="097cf9e1-82d2-49cc-90a4-6ebf540ba52d" providerId="ADAL" clId="{BF9DB89E-E7C5-466B-ACA5-F28FB6B18EAD}" dt="2020-08-01T09:55:37.551" v="495" actId="478"/>
          <ac:spMkLst>
            <pc:docMk/>
            <pc:sldMk cId="2553814928" sldId="274"/>
            <ac:spMk id="188" creationId="{C64DBB53-A356-4515-9580-9C7602AF31C1}"/>
          </ac:spMkLst>
        </pc:spChg>
        <pc:spChg chg="add del mod topLvl">
          <ac:chgData name="MARIA DEL MAR ZAMORANO LOPEZ" userId="097cf9e1-82d2-49cc-90a4-6ebf540ba52d" providerId="ADAL" clId="{BF9DB89E-E7C5-466B-ACA5-F28FB6B18EAD}" dt="2020-08-02T22:51:12.864" v="4254"/>
          <ac:spMkLst>
            <pc:docMk/>
            <pc:sldMk cId="2553814928" sldId="274"/>
            <ac:spMk id="188" creationId="{EFB04126-B3FB-4125-AFE7-1117526E1566}"/>
          </ac:spMkLst>
        </pc:spChg>
        <pc:spChg chg="del">
          <ac:chgData name="MARIA DEL MAR ZAMORANO LOPEZ" userId="097cf9e1-82d2-49cc-90a4-6ebf540ba52d" providerId="ADAL" clId="{BF9DB89E-E7C5-466B-ACA5-F28FB6B18EAD}" dt="2020-08-01T09:57:00.101" v="522" actId="478"/>
          <ac:spMkLst>
            <pc:docMk/>
            <pc:sldMk cId="2553814928" sldId="274"/>
            <ac:spMk id="190" creationId="{15CDAA6F-EF0E-4F36-A66D-9543FE4B1AC0}"/>
          </ac:spMkLst>
        </pc:spChg>
        <pc:spChg chg="del mod">
          <ac:chgData name="MARIA DEL MAR ZAMORANO LOPEZ" userId="097cf9e1-82d2-49cc-90a4-6ebf540ba52d" providerId="ADAL" clId="{BF9DB89E-E7C5-466B-ACA5-F28FB6B18EAD}" dt="2020-08-02T22:49:45.452" v="4221" actId="478"/>
          <ac:spMkLst>
            <pc:docMk/>
            <pc:sldMk cId="2553814928" sldId="274"/>
            <ac:spMk id="193" creationId="{82C40E6F-9965-49A7-B451-B201A91DF09D}"/>
          </ac:spMkLst>
        </pc:spChg>
        <pc:spChg chg="del">
          <ac:chgData name="MARIA DEL MAR ZAMORANO LOPEZ" userId="097cf9e1-82d2-49cc-90a4-6ebf540ba52d" providerId="ADAL" clId="{BF9DB89E-E7C5-466B-ACA5-F28FB6B18EAD}" dt="2020-08-02T22:49:45.452" v="4221" actId="478"/>
          <ac:spMkLst>
            <pc:docMk/>
            <pc:sldMk cId="2553814928" sldId="274"/>
            <ac:spMk id="195" creationId="{49084C9F-DD8A-4A81-8F2A-084A08FAE08B}"/>
          </ac:spMkLst>
        </pc:spChg>
        <pc:spChg chg="add del mod topLvl">
          <ac:chgData name="MARIA DEL MAR ZAMORANO LOPEZ" userId="097cf9e1-82d2-49cc-90a4-6ebf540ba52d" providerId="ADAL" clId="{BF9DB89E-E7C5-466B-ACA5-F28FB6B18EAD}" dt="2020-08-02T22:51:12.864" v="4254"/>
          <ac:spMkLst>
            <pc:docMk/>
            <pc:sldMk cId="2553814928" sldId="274"/>
            <ac:spMk id="196" creationId="{44CA640F-DFE8-4AF0-89BA-87CBF7B48FA1}"/>
          </ac:spMkLst>
        </pc:spChg>
        <pc:spChg chg="del">
          <ac:chgData name="MARIA DEL MAR ZAMORANO LOPEZ" userId="097cf9e1-82d2-49cc-90a4-6ebf540ba52d" providerId="ADAL" clId="{BF9DB89E-E7C5-466B-ACA5-F28FB6B18EAD}" dt="2020-08-01T09:55:18.698" v="490" actId="478"/>
          <ac:spMkLst>
            <pc:docMk/>
            <pc:sldMk cId="2553814928" sldId="274"/>
            <ac:spMk id="197" creationId="{EA818ED3-81FF-4BA6-BECA-BF34A40164BF}"/>
          </ac:spMkLst>
        </pc:spChg>
        <pc:spChg chg="add del mod topLvl">
          <ac:chgData name="MARIA DEL MAR ZAMORANO LOPEZ" userId="097cf9e1-82d2-49cc-90a4-6ebf540ba52d" providerId="ADAL" clId="{BF9DB89E-E7C5-466B-ACA5-F28FB6B18EAD}" dt="2020-08-02T22:52:14.503" v="4338" actId="478"/>
          <ac:spMkLst>
            <pc:docMk/>
            <pc:sldMk cId="2553814928" sldId="274"/>
            <ac:spMk id="201" creationId="{AC46ED0C-DFBD-4DB5-9045-BFDC4569CF13}"/>
          </ac:spMkLst>
        </pc:spChg>
        <pc:spChg chg="add del mod">
          <ac:chgData name="MARIA DEL MAR ZAMORANO LOPEZ" userId="097cf9e1-82d2-49cc-90a4-6ebf540ba52d" providerId="ADAL" clId="{BF9DB89E-E7C5-466B-ACA5-F28FB6B18EAD}" dt="2020-08-02T22:52:14.503" v="4338" actId="478"/>
          <ac:spMkLst>
            <pc:docMk/>
            <pc:sldMk cId="2553814928" sldId="274"/>
            <ac:spMk id="203" creationId="{A8467EFA-E584-4B97-987B-50A9136F3973}"/>
          </ac:spMkLst>
        </pc:spChg>
        <pc:spChg chg="mod">
          <ac:chgData name="MARIA DEL MAR ZAMORANO LOPEZ" userId="097cf9e1-82d2-49cc-90a4-6ebf540ba52d" providerId="ADAL" clId="{BF9DB89E-E7C5-466B-ACA5-F28FB6B18EAD}" dt="2020-08-02T22:51:11.981" v="4252" actId="164"/>
          <ac:spMkLst>
            <pc:docMk/>
            <pc:sldMk cId="2553814928" sldId="274"/>
            <ac:spMk id="205" creationId="{7532912D-B403-4B0B-8952-856B89600767}"/>
          </ac:spMkLst>
        </pc:spChg>
        <pc:spChg chg="mod">
          <ac:chgData name="MARIA DEL MAR ZAMORANO LOPEZ" userId="097cf9e1-82d2-49cc-90a4-6ebf540ba52d" providerId="ADAL" clId="{BF9DB89E-E7C5-466B-ACA5-F28FB6B18EAD}" dt="2020-08-02T22:51:11.981" v="4252" actId="164"/>
          <ac:spMkLst>
            <pc:docMk/>
            <pc:sldMk cId="2553814928" sldId="274"/>
            <ac:spMk id="206" creationId="{75523D6B-D131-467B-97D4-58BAC86805A8}"/>
          </ac:spMkLst>
        </pc:spChg>
        <pc:spChg chg="add del mod">
          <ac:chgData name="MARIA DEL MAR ZAMORANO LOPEZ" userId="097cf9e1-82d2-49cc-90a4-6ebf540ba52d" providerId="ADAL" clId="{BF9DB89E-E7C5-466B-ACA5-F28FB6B18EAD}" dt="2020-08-02T22:52:14.503" v="4338" actId="478"/>
          <ac:spMkLst>
            <pc:docMk/>
            <pc:sldMk cId="2553814928" sldId="274"/>
            <ac:spMk id="207" creationId="{F968812A-D807-4266-A393-149C3E0F570D}"/>
          </ac:spMkLst>
        </pc:spChg>
        <pc:spChg chg="add del mod topLvl">
          <ac:chgData name="MARIA DEL MAR ZAMORANO LOPEZ" userId="097cf9e1-82d2-49cc-90a4-6ebf540ba52d" providerId="ADAL" clId="{BF9DB89E-E7C5-466B-ACA5-F28FB6B18EAD}" dt="2020-08-02T22:52:14.503" v="4338" actId="478"/>
          <ac:spMkLst>
            <pc:docMk/>
            <pc:sldMk cId="2553814928" sldId="274"/>
            <ac:spMk id="209" creationId="{EAB4DD73-570D-44CC-B06F-CC89DB4D0825}"/>
          </ac:spMkLst>
        </pc:spChg>
        <pc:spChg chg="mod">
          <ac:chgData name="MARIA DEL MAR ZAMORANO LOPEZ" userId="097cf9e1-82d2-49cc-90a4-6ebf540ba52d" providerId="ADAL" clId="{BF9DB89E-E7C5-466B-ACA5-F28FB6B18EAD}" dt="2020-08-02T22:51:11.981" v="4252" actId="164"/>
          <ac:spMkLst>
            <pc:docMk/>
            <pc:sldMk cId="2553814928" sldId="274"/>
            <ac:spMk id="210" creationId="{28D6613E-7960-4230-92B5-D9AF7ABCE306}"/>
          </ac:spMkLst>
        </pc:spChg>
        <pc:spChg chg="add del mod topLvl">
          <ac:chgData name="MARIA DEL MAR ZAMORANO LOPEZ" userId="097cf9e1-82d2-49cc-90a4-6ebf540ba52d" providerId="ADAL" clId="{BF9DB89E-E7C5-466B-ACA5-F28FB6B18EAD}" dt="2020-08-02T22:52:14.503" v="4338" actId="478"/>
          <ac:spMkLst>
            <pc:docMk/>
            <pc:sldMk cId="2553814928" sldId="274"/>
            <ac:spMk id="211" creationId="{2E24B5C0-FD1F-4EEB-85DE-E37722B7614B}"/>
          </ac:spMkLst>
        </pc:spChg>
        <pc:spChg chg="mod">
          <ac:chgData name="MARIA DEL MAR ZAMORANO LOPEZ" userId="097cf9e1-82d2-49cc-90a4-6ebf540ba52d" providerId="ADAL" clId="{BF9DB89E-E7C5-466B-ACA5-F28FB6B18EAD}" dt="2020-08-02T22:51:11.981" v="4252" actId="164"/>
          <ac:spMkLst>
            <pc:docMk/>
            <pc:sldMk cId="2553814928" sldId="274"/>
            <ac:spMk id="212" creationId="{E248FFC9-F83C-411F-99E0-BDD6088E88DD}"/>
          </ac:spMkLst>
        </pc:spChg>
        <pc:spChg chg="add del mod">
          <ac:chgData name="MARIA DEL MAR ZAMORANO LOPEZ" userId="097cf9e1-82d2-49cc-90a4-6ebf540ba52d" providerId="ADAL" clId="{BF9DB89E-E7C5-466B-ACA5-F28FB6B18EAD}" dt="2020-08-02T22:52:14.503" v="4338" actId="478"/>
          <ac:spMkLst>
            <pc:docMk/>
            <pc:sldMk cId="2553814928" sldId="274"/>
            <ac:spMk id="213" creationId="{1B7DC74F-794A-4D76-90F7-7441D188E7C3}"/>
          </ac:spMkLst>
        </pc:spChg>
        <pc:spChg chg="mod">
          <ac:chgData name="MARIA DEL MAR ZAMORANO LOPEZ" userId="097cf9e1-82d2-49cc-90a4-6ebf540ba52d" providerId="ADAL" clId="{BF9DB89E-E7C5-466B-ACA5-F28FB6B18EAD}" dt="2020-08-02T22:51:11.981" v="4252" actId="164"/>
          <ac:spMkLst>
            <pc:docMk/>
            <pc:sldMk cId="2553814928" sldId="274"/>
            <ac:spMk id="215" creationId="{007CACE3-1F7D-4E45-A3B0-B0E2AE18E9EA}"/>
          </ac:spMkLst>
        </pc:spChg>
        <pc:spChg chg="mod">
          <ac:chgData name="MARIA DEL MAR ZAMORANO LOPEZ" userId="097cf9e1-82d2-49cc-90a4-6ebf540ba52d" providerId="ADAL" clId="{BF9DB89E-E7C5-466B-ACA5-F28FB6B18EAD}" dt="2020-08-02T22:51:11.981" v="4252" actId="164"/>
          <ac:spMkLst>
            <pc:docMk/>
            <pc:sldMk cId="2553814928" sldId="274"/>
            <ac:spMk id="216" creationId="{9E8B1010-5142-4C66-9FED-E8971D1B712F}"/>
          </ac:spMkLst>
        </pc:spChg>
        <pc:spChg chg="add del mod topLvl">
          <ac:chgData name="MARIA DEL MAR ZAMORANO LOPEZ" userId="097cf9e1-82d2-49cc-90a4-6ebf540ba52d" providerId="ADAL" clId="{BF9DB89E-E7C5-466B-ACA5-F28FB6B18EAD}" dt="2020-08-02T22:51:12.864" v="4254"/>
          <ac:spMkLst>
            <pc:docMk/>
            <pc:sldMk cId="2553814928" sldId="274"/>
            <ac:spMk id="217" creationId="{2C2F33FD-5009-4D52-A038-E4EE27CAA376}"/>
          </ac:spMkLst>
        </pc:spChg>
        <pc:spChg chg="add del mod topLvl">
          <ac:chgData name="MARIA DEL MAR ZAMORANO LOPEZ" userId="097cf9e1-82d2-49cc-90a4-6ebf540ba52d" providerId="ADAL" clId="{BF9DB89E-E7C5-466B-ACA5-F28FB6B18EAD}" dt="2020-08-02T22:51:12.864" v="4254"/>
          <ac:spMkLst>
            <pc:docMk/>
            <pc:sldMk cId="2553814928" sldId="274"/>
            <ac:spMk id="218" creationId="{ABF8189D-7F06-4ACA-A8DD-3A3529C75E8C}"/>
          </ac:spMkLst>
        </pc:spChg>
        <pc:spChg chg="add del mod topLvl">
          <ac:chgData name="MARIA DEL MAR ZAMORANO LOPEZ" userId="097cf9e1-82d2-49cc-90a4-6ebf540ba52d" providerId="ADAL" clId="{BF9DB89E-E7C5-466B-ACA5-F28FB6B18EAD}" dt="2020-08-02T22:51:12.864" v="4254"/>
          <ac:spMkLst>
            <pc:docMk/>
            <pc:sldMk cId="2553814928" sldId="274"/>
            <ac:spMk id="219" creationId="{F202CE40-83F8-44BA-800B-8E59AA8F7EFA}"/>
          </ac:spMkLst>
        </pc:spChg>
        <pc:spChg chg="add del mod topLvl">
          <ac:chgData name="MARIA DEL MAR ZAMORANO LOPEZ" userId="097cf9e1-82d2-49cc-90a4-6ebf540ba52d" providerId="ADAL" clId="{BF9DB89E-E7C5-466B-ACA5-F28FB6B18EAD}" dt="2020-08-02T22:51:12.864" v="4254"/>
          <ac:spMkLst>
            <pc:docMk/>
            <pc:sldMk cId="2553814928" sldId="274"/>
            <ac:spMk id="220" creationId="{0C2FEA0B-6841-465B-8AB7-E993EBC6F770}"/>
          </ac:spMkLst>
        </pc:spChg>
        <pc:spChg chg="add del mod topLvl">
          <ac:chgData name="MARIA DEL MAR ZAMORANO LOPEZ" userId="097cf9e1-82d2-49cc-90a4-6ebf540ba52d" providerId="ADAL" clId="{BF9DB89E-E7C5-466B-ACA5-F28FB6B18EAD}" dt="2020-08-02T22:51:12.864" v="4254"/>
          <ac:spMkLst>
            <pc:docMk/>
            <pc:sldMk cId="2553814928" sldId="274"/>
            <ac:spMk id="221" creationId="{B421498D-57A5-4CD5-9436-D8B1CFEAE1E8}"/>
          </ac:spMkLst>
        </pc:spChg>
        <pc:spChg chg="add del mod topLvl">
          <ac:chgData name="MARIA DEL MAR ZAMORANO LOPEZ" userId="097cf9e1-82d2-49cc-90a4-6ebf540ba52d" providerId="ADAL" clId="{BF9DB89E-E7C5-466B-ACA5-F28FB6B18EAD}" dt="2020-08-02T22:51:12.864" v="4254"/>
          <ac:spMkLst>
            <pc:docMk/>
            <pc:sldMk cId="2553814928" sldId="274"/>
            <ac:spMk id="222" creationId="{3F2655BD-F35B-4A58-8634-CB9E79353CE3}"/>
          </ac:spMkLst>
        </pc:spChg>
        <pc:spChg chg="add del mod topLvl">
          <ac:chgData name="MARIA DEL MAR ZAMORANO LOPEZ" userId="097cf9e1-82d2-49cc-90a4-6ebf540ba52d" providerId="ADAL" clId="{BF9DB89E-E7C5-466B-ACA5-F28FB6B18EAD}" dt="2020-08-02T22:51:12.864" v="4254"/>
          <ac:spMkLst>
            <pc:docMk/>
            <pc:sldMk cId="2553814928" sldId="274"/>
            <ac:spMk id="223" creationId="{AD5E55B5-F67B-43B2-A332-EA2099483196}"/>
          </ac:spMkLst>
        </pc:spChg>
        <pc:spChg chg="add del mod topLvl">
          <ac:chgData name="MARIA DEL MAR ZAMORANO LOPEZ" userId="097cf9e1-82d2-49cc-90a4-6ebf540ba52d" providerId="ADAL" clId="{BF9DB89E-E7C5-466B-ACA5-F28FB6B18EAD}" dt="2020-08-02T22:51:12.864" v="4254"/>
          <ac:spMkLst>
            <pc:docMk/>
            <pc:sldMk cId="2553814928" sldId="274"/>
            <ac:spMk id="225" creationId="{85C0622E-9D30-4F26-831D-AA4C9078E1DC}"/>
          </ac:spMkLst>
        </pc:spChg>
        <pc:spChg chg="add del mod">
          <ac:chgData name="MARIA DEL MAR ZAMORANO LOPEZ" userId="097cf9e1-82d2-49cc-90a4-6ebf540ba52d" providerId="ADAL" clId="{BF9DB89E-E7C5-466B-ACA5-F28FB6B18EAD}" dt="2020-08-02T22:53:08.118" v="4375" actId="478"/>
          <ac:spMkLst>
            <pc:docMk/>
            <pc:sldMk cId="2553814928" sldId="274"/>
            <ac:spMk id="226" creationId="{532B8E7A-CAD9-4D49-87F6-A192E98A3BE3}"/>
          </ac:spMkLst>
        </pc:spChg>
        <pc:spChg chg="add del mod">
          <ac:chgData name="MARIA DEL MAR ZAMORANO LOPEZ" userId="097cf9e1-82d2-49cc-90a4-6ebf540ba52d" providerId="ADAL" clId="{BF9DB89E-E7C5-466B-ACA5-F28FB6B18EAD}" dt="2020-08-02T22:53:08.118" v="4375" actId="478"/>
          <ac:spMkLst>
            <pc:docMk/>
            <pc:sldMk cId="2553814928" sldId="274"/>
            <ac:spMk id="227" creationId="{7FD261E9-8CA9-4390-84B0-FCC6A2FC972D}"/>
          </ac:spMkLst>
        </pc:spChg>
        <pc:spChg chg="add del mod">
          <ac:chgData name="MARIA DEL MAR ZAMORANO LOPEZ" userId="097cf9e1-82d2-49cc-90a4-6ebf540ba52d" providerId="ADAL" clId="{BF9DB89E-E7C5-466B-ACA5-F28FB6B18EAD}" dt="2020-08-02T22:53:08.118" v="4375" actId="478"/>
          <ac:spMkLst>
            <pc:docMk/>
            <pc:sldMk cId="2553814928" sldId="274"/>
            <ac:spMk id="228" creationId="{B12735FE-264E-4A23-BBF9-0B1A9BFB170D}"/>
          </ac:spMkLst>
        </pc:spChg>
        <pc:spChg chg="add del mod">
          <ac:chgData name="MARIA DEL MAR ZAMORANO LOPEZ" userId="097cf9e1-82d2-49cc-90a4-6ebf540ba52d" providerId="ADAL" clId="{BF9DB89E-E7C5-466B-ACA5-F28FB6B18EAD}" dt="2020-08-02T22:53:08.118" v="4375" actId="478"/>
          <ac:spMkLst>
            <pc:docMk/>
            <pc:sldMk cId="2553814928" sldId="274"/>
            <ac:spMk id="229" creationId="{4840FCC3-9434-4288-A1E5-2AF1ADC0E54F}"/>
          </ac:spMkLst>
        </pc:spChg>
        <pc:spChg chg="add del mod">
          <ac:chgData name="MARIA DEL MAR ZAMORANO LOPEZ" userId="097cf9e1-82d2-49cc-90a4-6ebf540ba52d" providerId="ADAL" clId="{BF9DB89E-E7C5-466B-ACA5-F28FB6B18EAD}" dt="2020-08-02T22:53:08.118" v="4375" actId="478"/>
          <ac:spMkLst>
            <pc:docMk/>
            <pc:sldMk cId="2553814928" sldId="274"/>
            <ac:spMk id="230" creationId="{5D8182F8-9C1F-4B99-9EFC-4D4A9B84B3D3}"/>
          </ac:spMkLst>
        </pc:spChg>
        <pc:spChg chg="add del mod">
          <ac:chgData name="MARIA DEL MAR ZAMORANO LOPEZ" userId="097cf9e1-82d2-49cc-90a4-6ebf540ba52d" providerId="ADAL" clId="{BF9DB89E-E7C5-466B-ACA5-F28FB6B18EAD}" dt="2020-08-02T22:53:08.118" v="4375" actId="478"/>
          <ac:spMkLst>
            <pc:docMk/>
            <pc:sldMk cId="2553814928" sldId="274"/>
            <ac:spMk id="231" creationId="{B6201A56-89E0-428C-B198-447B44547346}"/>
          </ac:spMkLst>
        </pc:spChg>
        <pc:spChg chg="add del mod">
          <ac:chgData name="MARIA DEL MAR ZAMORANO LOPEZ" userId="097cf9e1-82d2-49cc-90a4-6ebf540ba52d" providerId="ADAL" clId="{BF9DB89E-E7C5-466B-ACA5-F28FB6B18EAD}" dt="2020-08-02T22:53:08.118" v="4375" actId="478"/>
          <ac:spMkLst>
            <pc:docMk/>
            <pc:sldMk cId="2553814928" sldId="274"/>
            <ac:spMk id="232" creationId="{2394533F-330B-42D0-80D9-CB6524E46EF0}"/>
          </ac:spMkLst>
        </pc:spChg>
        <pc:spChg chg="add del mod">
          <ac:chgData name="MARIA DEL MAR ZAMORANO LOPEZ" userId="097cf9e1-82d2-49cc-90a4-6ebf540ba52d" providerId="ADAL" clId="{BF9DB89E-E7C5-466B-ACA5-F28FB6B18EAD}" dt="2020-08-02T22:53:08.118" v="4375" actId="478"/>
          <ac:spMkLst>
            <pc:docMk/>
            <pc:sldMk cId="2553814928" sldId="274"/>
            <ac:spMk id="233" creationId="{D9C75D0E-3C03-4F5F-A92A-5401297F94D1}"/>
          </ac:spMkLst>
        </pc:spChg>
        <pc:spChg chg="add del mod">
          <ac:chgData name="MARIA DEL MAR ZAMORANO LOPEZ" userId="097cf9e1-82d2-49cc-90a4-6ebf540ba52d" providerId="ADAL" clId="{BF9DB89E-E7C5-466B-ACA5-F28FB6B18EAD}" dt="2020-08-02T22:53:08.118" v="4375" actId="478"/>
          <ac:spMkLst>
            <pc:docMk/>
            <pc:sldMk cId="2553814928" sldId="274"/>
            <ac:spMk id="234" creationId="{99340A2C-E815-463C-A22C-AE06191DE9DD}"/>
          </ac:spMkLst>
        </pc:spChg>
        <pc:spChg chg="add del mod topLvl">
          <ac:chgData name="MARIA DEL MAR ZAMORANO LOPEZ" userId="097cf9e1-82d2-49cc-90a4-6ebf540ba52d" providerId="ADAL" clId="{BF9DB89E-E7C5-466B-ACA5-F28FB6B18EAD}" dt="2020-08-02T22:51:12.864" v="4254"/>
          <ac:spMkLst>
            <pc:docMk/>
            <pc:sldMk cId="2553814928" sldId="274"/>
            <ac:spMk id="235" creationId="{A3E319C0-FC9B-4709-8830-5BCA9BECD6D3}"/>
          </ac:spMkLst>
        </pc:spChg>
        <pc:spChg chg="add del mod">
          <ac:chgData name="MARIA DEL MAR ZAMORANO LOPEZ" userId="097cf9e1-82d2-49cc-90a4-6ebf540ba52d" providerId="ADAL" clId="{BF9DB89E-E7C5-466B-ACA5-F28FB6B18EAD}" dt="2020-08-02T22:53:08.118" v="4375" actId="478"/>
          <ac:spMkLst>
            <pc:docMk/>
            <pc:sldMk cId="2553814928" sldId="274"/>
            <ac:spMk id="236" creationId="{45BD0B51-E313-4356-B460-2A905CA39678}"/>
          </ac:spMkLst>
        </pc:spChg>
        <pc:spChg chg="add del mod topLvl">
          <ac:chgData name="MARIA DEL MAR ZAMORANO LOPEZ" userId="097cf9e1-82d2-49cc-90a4-6ebf540ba52d" providerId="ADAL" clId="{BF9DB89E-E7C5-466B-ACA5-F28FB6B18EAD}" dt="2020-08-02T22:51:12.864" v="4254"/>
          <ac:spMkLst>
            <pc:docMk/>
            <pc:sldMk cId="2553814928" sldId="274"/>
            <ac:spMk id="237" creationId="{886238C4-B47F-4B61-BE30-67FBF567C37D}"/>
          </ac:spMkLst>
        </pc:spChg>
        <pc:spChg chg="add del mod">
          <ac:chgData name="MARIA DEL MAR ZAMORANO LOPEZ" userId="097cf9e1-82d2-49cc-90a4-6ebf540ba52d" providerId="ADAL" clId="{BF9DB89E-E7C5-466B-ACA5-F28FB6B18EAD}" dt="2020-08-02T22:53:08.118" v="4375" actId="478"/>
          <ac:spMkLst>
            <pc:docMk/>
            <pc:sldMk cId="2553814928" sldId="274"/>
            <ac:spMk id="238" creationId="{91E2A47F-6FFE-4B5A-904C-C4C443DE27BD}"/>
          </ac:spMkLst>
        </pc:spChg>
        <pc:spChg chg="add del mod topLvl">
          <ac:chgData name="MARIA DEL MAR ZAMORANO LOPEZ" userId="097cf9e1-82d2-49cc-90a4-6ebf540ba52d" providerId="ADAL" clId="{BF9DB89E-E7C5-466B-ACA5-F28FB6B18EAD}" dt="2020-08-02T22:51:12.864" v="4254"/>
          <ac:spMkLst>
            <pc:docMk/>
            <pc:sldMk cId="2553814928" sldId="274"/>
            <ac:spMk id="239" creationId="{2649096C-DFE7-487B-81AC-1C0E7B2C07DB}"/>
          </ac:spMkLst>
        </pc:spChg>
        <pc:spChg chg="del">
          <ac:chgData name="MARIA DEL MAR ZAMORANO LOPEZ" userId="097cf9e1-82d2-49cc-90a4-6ebf540ba52d" providerId="ADAL" clId="{BF9DB89E-E7C5-466B-ACA5-F28FB6B18EAD}" dt="2020-08-01T10:34:56.193" v="701" actId="478"/>
          <ac:spMkLst>
            <pc:docMk/>
            <pc:sldMk cId="2553814928" sldId="274"/>
            <ac:spMk id="239" creationId="{EEA3BF4D-06E5-414D-A8DC-276A2DFE35EC}"/>
          </ac:spMkLst>
        </pc:spChg>
        <pc:spChg chg="add del mod topLvl">
          <ac:chgData name="MARIA DEL MAR ZAMORANO LOPEZ" userId="097cf9e1-82d2-49cc-90a4-6ebf540ba52d" providerId="ADAL" clId="{BF9DB89E-E7C5-466B-ACA5-F28FB6B18EAD}" dt="2020-08-02T22:51:12.864" v="4254"/>
          <ac:spMkLst>
            <pc:docMk/>
            <pc:sldMk cId="2553814928" sldId="274"/>
            <ac:spMk id="240" creationId="{1AFF39B3-1D5E-461A-8CAB-1E3E3A6F233A}"/>
          </ac:spMkLst>
        </pc:spChg>
        <pc:spChg chg="add del mod topLvl">
          <ac:chgData name="MARIA DEL MAR ZAMORANO LOPEZ" userId="097cf9e1-82d2-49cc-90a4-6ebf540ba52d" providerId="ADAL" clId="{BF9DB89E-E7C5-466B-ACA5-F28FB6B18EAD}" dt="2020-08-02T22:51:12.864" v="4254"/>
          <ac:spMkLst>
            <pc:docMk/>
            <pc:sldMk cId="2553814928" sldId="274"/>
            <ac:spMk id="241" creationId="{40EC94B6-55FA-418A-AFDF-408807CC1704}"/>
          </ac:spMkLst>
        </pc:spChg>
        <pc:spChg chg="add del mod topLvl">
          <ac:chgData name="MARIA DEL MAR ZAMORANO LOPEZ" userId="097cf9e1-82d2-49cc-90a4-6ebf540ba52d" providerId="ADAL" clId="{BF9DB89E-E7C5-466B-ACA5-F28FB6B18EAD}" dt="2020-08-02T22:51:12.864" v="4254"/>
          <ac:spMkLst>
            <pc:docMk/>
            <pc:sldMk cId="2553814928" sldId="274"/>
            <ac:spMk id="242" creationId="{402647E1-548D-4DC4-AC6F-131709603B56}"/>
          </ac:spMkLst>
        </pc:spChg>
        <pc:spChg chg="del">
          <ac:chgData name="MARIA DEL MAR ZAMORANO LOPEZ" userId="097cf9e1-82d2-49cc-90a4-6ebf540ba52d" providerId="ADAL" clId="{BF9DB89E-E7C5-466B-ACA5-F28FB6B18EAD}" dt="2020-08-01T10:34:56.193" v="701" actId="478"/>
          <ac:spMkLst>
            <pc:docMk/>
            <pc:sldMk cId="2553814928" sldId="274"/>
            <ac:spMk id="242" creationId="{CD533E89-6BE9-4AC6-9566-1C002DE9554F}"/>
          </ac:spMkLst>
        </pc:spChg>
        <pc:spChg chg="add del mod topLvl">
          <ac:chgData name="MARIA DEL MAR ZAMORANO LOPEZ" userId="097cf9e1-82d2-49cc-90a4-6ebf540ba52d" providerId="ADAL" clId="{BF9DB89E-E7C5-466B-ACA5-F28FB6B18EAD}" dt="2020-08-02T22:51:12.864" v="4254"/>
          <ac:spMkLst>
            <pc:docMk/>
            <pc:sldMk cId="2553814928" sldId="274"/>
            <ac:spMk id="243" creationId="{B8FA1A10-9D72-44A8-BA1A-4F26AFBA0341}"/>
          </ac:spMkLst>
        </pc:spChg>
        <pc:spChg chg="add del mod topLvl">
          <ac:chgData name="MARIA DEL MAR ZAMORANO LOPEZ" userId="097cf9e1-82d2-49cc-90a4-6ebf540ba52d" providerId="ADAL" clId="{BF9DB89E-E7C5-466B-ACA5-F28FB6B18EAD}" dt="2020-08-02T22:51:12.864" v="4254"/>
          <ac:spMkLst>
            <pc:docMk/>
            <pc:sldMk cId="2553814928" sldId="274"/>
            <ac:spMk id="244" creationId="{EC94F924-F333-427C-940F-4889462E1278}"/>
          </ac:spMkLst>
        </pc:spChg>
        <pc:spChg chg="add del mod topLvl">
          <ac:chgData name="MARIA DEL MAR ZAMORANO LOPEZ" userId="097cf9e1-82d2-49cc-90a4-6ebf540ba52d" providerId="ADAL" clId="{BF9DB89E-E7C5-466B-ACA5-F28FB6B18EAD}" dt="2020-08-02T22:51:12.864" v="4254"/>
          <ac:spMkLst>
            <pc:docMk/>
            <pc:sldMk cId="2553814928" sldId="274"/>
            <ac:spMk id="245" creationId="{48858B97-1E03-4328-9EA3-8A793FF36197}"/>
          </ac:spMkLst>
        </pc:spChg>
        <pc:spChg chg="add del mod topLvl">
          <ac:chgData name="MARIA DEL MAR ZAMORANO LOPEZ" userId="097cf9e1-82d2-49cc-90a4-6ebf540ba52d" providerId="ADAL" clId="{BF9DB89E-E7C5-466B-ACA5-F28FB6B18EAD}" dt="2020-08-02T22:51:12.864" v="4254"/>
          <ac:spMkLst>
            <pc:docMk/>
            <pc:sldMk cId="2553814928" sldId="274"/>
            <ac:spMk id="247" creationId="{FA29DCC5-0692-4980-999D-D7BE6A10C81E}"/>
          </ac:spMkLst>
        </pc:spChg>
        <pc:spChg chg="add del mod topLvl">
          <ac:chgData name="MARIA DEL MAR ZAMORANO LOPEZ" userId="097cf9e1-82d2-49cc-90a4-6ebf540ba52d" providerId="ADAL" clId="{BF9DB89E-E7C5-466B-ACA5-F28FB6B18EAD}" dt="2020-08-02T22:51:12.864" v="4254"/>
          <ac:spMkLst>
            <pc:docMk/>
            <pc:sldMk cId="2553814928" sldId="274"/>
            <ac:spMk id="248" creationId="{4BE8183E-4828-41DE-957A-64F7C40FBB25}"/>
          </ac:spMkLst>
        </pc:spChg>
        <pc:spChg chg="del">
          <ac:chgData name="MARIA DEL MAR ZAMORANO LOPEZ" userId="097cf9e1-82d2-49cc-90a4-6ebf540ba52d" providerId="ADAL" clId="{BF9DB89E-E7C5-466B-ACA5-F28FB6B18EAD}" dt="2020-08-01T10:34:56.193" v="701" actId="478"/>
          <ac:spMkLst>
            <pc:docMk/>
            <pc:sldMk cId="2553814928" sldId="274"/>
            <ac:spMk id="248" creationId="{BFBD7C00-4426-4DC5-82E1-300C182EB02F}"/>
          </ac:spMkLst>
        </pc:spChg>
        <pc:spChg chg="add del mod topLvl">
          <ac:chgData name="MARIA DEL MAR ZAMORANO LOPEZ" userId="097cf9e1-82d2-49cc-90a4-6ebf540ba52d" providerId="ADAL" clId="{BF9DB89E-E7C5-466B-ACA5-F28FB6B18EAD}" dt="2020-08-02T22:51:12.864" v="4254"/>
          <ac:spMkLst>
            <pc:docMk/>
            <pc:sldMk cId="2553814928" sldId="274"/>
            <ac:spMk id="249" creationId="{788A1D91-6E7F-4693-9ED7-C11D4CE2E1AE}"/>
          </ac:spMkLst>
        </pc:spChg>
        <pc:spChg chg="add del mod topLvl">
          <ac:chgData name="MARIA DEL MAR ZAMORANO LOPEZ" userId="097cf9e1-82d2-49cc-90a4-6ebf540ba52d" providerId="ADAL" clId="{BF9DB89E-E7C5-466B-ACA5-F28FB6B18EAD}" dt="2020-08-02T22:51:12.864" v="4254"/>
          <ac:spMkLst>
            <pc:docMk/>
            <pc:sldMk cId="2553814928" sldId="274"/>
            <ac:spMk id="250" creationId="{45F6F9A1-1792-44E3-8EF8-E2DFBB5909DA}"/>
          </ac:spMkLst>
        </pc:spChg>
        <pc:spChg chg="del">
          <ac:chgData name="MARIA DEL MAR ZAMORANO LOPEZ" userId="097cf9e1-82d2-49cc-90a4-6ebf540ba52d" providerId="ADAL" clId="{BF9DB89E-E7C5-466B-ACA5-F28FB6B18EAD}" dt="2020-08-01T10:34:56.193" v="701" actId="478"/>
          <ac:spMkLst>
            <pc:docMk/>
            <pc:sldMk cId="2553814928" sldId="274"/>
            <ac:spMk id="250" creationId="{914E8502-674E-4315-BC7E-42327F2AEE10}"/>
          </ac:spMkLst>
        </pc:spChg>
        <pc:spChg chg="add del mod topLvl">
          <ac:chgData name="MARIA DEL MAR ZAMORANO LOPEZ" userId="097cf9e1-82d2-49cc-90a4-6ebf540ba52d" providerId="ADAL" clId="{BF9DB89E-E7C5-466B-ACA5-F28FB6B18EAD}" dt="2020-08-02T22:51:12.864" v="4254"/>
          <ac:spMkLst>
            <pc:docMk/>
            <pc:sldMk cId="2553814928" sldId="274"/>
            <ac:spMk id="251" creationId="{560A3EA6-5AEA-456F-A7C9-A556FEF4C2F2}"/>
          </ac:spMkLst>
        </pc:spChg>
        <pc:spChg chg="add del mod topLvl">
          <ac:chgData name="MARIA DEL MAR ZAMORANO LOPEZ" userId="097cf9e1-82d2-49cc-90a4-6ebf540ba52d" providerId="ADAL" clId="{BF9DB89E-E7C5-466B-ACA5-F28FB6B18EAD}" dt="2020-08-02T22:51:12.864" v="4254"/>
          <ac:spMkLst>
            <pc:docMk/>
            <pc:sldMk cId="2553814928" sldId="274"/>
            <ac:spMk id="252" creationId="{5312EE6C-FECD-467F-BF36-6EC8CD0D112B}"/>
          </ac:spMkLst>
        </pc:spChg>
        <pc:spChg chg="add del mod topLvl">
          <ac:chgData name="MARIA DEL MAR ZAMORANO LOPEZ" userId="097cf9e1-82d2-49cc-90a4-6ebf540ba52d" providerId="ADAL" clId="{BF9DB89E-E7C5-466B-ACA5-F28FB6B18EAD}" dt="2020-08-02T22:51:12.864" v="4254"/>
          <ac:spMkLst>
            <pc:docMk/>
            <pc:sldMk cId="2553814928" sldId="274"/>
            <ac:spMk id="254" creationId="{34D9FBE4-78E7-4A52-9F76-673FEFB3099B}"/>
          </ac:spMkLst>
        </pc:spChg>
        <pc:spChg chg="add del mod topLvl">
          <ac:chgData name="MARIA DEL MAR ZAMORANO LOPEZ" userId="097cf9e1-82d2-49cc-90a4-6ebf540ba52d" providerId="ADAL" clId="{BF9DB89E-E7C5-466B-ACA5-F28FB6B18EAD}" dt="2020-08-02T22:51:12.864" v="4254"/>
          <ac:spMkLst>
            <pc:docMk/>
            <pc:sldMk cId="2553814928" sldId="274"/>
            <ac:spMk id="255" creationId="{55C26070-9E53-46D6-9025-AF0DCF8F6AF3}"/>
          </ac:spMkLst>
        </pc:spChg>
        <pc:spChg chg="del mod topLvl">
          <ac:chgData name="MARIA DEL MAR ZAMORANO LOPEZ" userId="097cf9e1-82d2-49cc-90a4-6ebf540ba52d" providerId="ADAL" clId="{BF9DB89E-E7C5-466B-ACA5-F28FB6B18EAD}" dt="2020-08-01T10:35:04.729" v="704" actId="478"/>
          <ac:spMkLst>
            <pc:docMk/>
            <pc:sldMk cId="2553814928" sldId="274"/>
            <ac:spMk id="255" creationId="{EC20FC2B-A52B-422D-9DC2-E80895E18E72}"/>
          </ac:spMkLst>
        </pc:spChg>
        <pc:spChg chg="add del mod topLvl">
          <ac:chgData name="MARIA DEL MAR ZAMORANO LOPEZ" userId="097cf9e1-82d2-49cc-90a4-6ebf540ba52d" providerId="ADAL" clId="{BF9DB89E-E7C5-466B-ACA5-F28FB6B18EAD}" dt="2020-08-02T22:51:12.864" v="4254"/>
          <ac:spMkLst>
            <pc:docMk/>
            <pc:sldMk cId="2553814928" sldId="274"/>
            <ac:spMk id="256" creationId="{6AD6A793-D821-4243-89E2-FCC753D7AC14}"/>
          </ac:spMkLst>
        </pc:spChg>
        <pc:spChg chg="add del mod topLvl">
          <ac:chgData name="MARIA DEL MAR ZAMORANO LOPEZ" userId="097cf9e1-82d2-49cc-90a4-6ebf540ba52d" providerId="ADAL" clId="{BF9DB89E-E7C5-466B-ACA5-F28FB6B18EAD}" dt="2020-08-02T22:51:12.864" v="4254"/>
          <ac:spMkLst>
            <pc:docMk/>
            <pc:sldMk cId="2553814928" sldId="274"/>
            <ac:spMk id="257" creationId="{1644BDDE-8C09-46E0-B81A-B639C8A8CF8E}"/>
          </ac:spMkLst>
        </pc:spChg>
        <pc:spChg chg="del mod topLvl">
          <ac:chgData name="MARIA DEL MAR ZAMORANO LOPEZ" userId="097cf9e1-82d2-49cc-90a4-6ebf540ba52d" providerId="ADAL" clId="{BF9DB89E-E7C5-466B-ACA5-F28FB6B18EAD}" dt="2020-08-01T10:35:03.423" v="703" actId="478"/>
          <ac:spMkLst>
            <pc:docMk/>
            <pc:sldMk cId="2553814928" sldId="274"/>
            <ac:spMk id="257" creationId="{B8B39163-E00D-4EA3-AE55-AC0D748F5A24}"/>
          </ac:spMkLst>
        </pc:spChg>
        <pc:spChg chg="add del mod topLvl">
          <ac:chgData name="MARIA DEL MAR ZAMORANO LOPEZ" userId="097cf9e1-82d2-49cc-90a4-6ebf540ba52d" providerId="ADAL" clId="{BF9DB89E-E7C5-466B-ACA5-F28FB6B18EAD}" dt="2020-08-02T22:51:12.864" v="4254"/>
          <ac:spMkLst>
            <pc:docMk/>
            <pc:sldMk cId="2553814928" sldId="274"/>
            <ac:spMk id="258" creationId="{BF1BF6F3-55FD-4FD1-BA3F-BC1C2D2F20CF}"/>
          </ac:spMkLst>
        </pc:spChg>
        <pc:spChg chg="add del mod topLvl">
          <ac:chgData name="MARIA DEL MAR ZAMORANO LOPEZ" userId="097cf9e1-82d2-49cc-90a4-6ebf540ba52d" providerId="ADAL" clId="{BF9DB89E-E7C5-466B-ACA5-F28FB6B18EAD}" dt="2020-08-02T22:51:12.864" v="4254"/>
          <ac:spMkLst>
            <pc:docMk/>
            <pc:sldMk cId="2553814928" sldId="274"/>
            <ac:spMk id="259" creationId="{8E64FFD6-79EC-4C59-B500-7209FDD0C998}"/>
          </ac:spMkLst>
        </pc:spChg>
        <pc:spChg chg="add mod topLvl">
          <ac:chgData name="MARIA DEL MAR ZAMORANO LOPEZ" userId="097cf9e1-82d2-49cc-90a4-6ebf540ba52d" providerId="ADAL" clId="{BF9DB89E-E7C5-466B-ACA5-F28FB6B18EAD}" dt="2020-08-02T23:06:06.150" v="4699" actId="1076"/>
          <ac:spMkLst>
            <pc:docMk/>
            <pc:sldMk cId="2553814928" sldId="274"/>
            <ac:spMk id="260" creationId="{F981ED02-32C4-4689-97AF-F1071F0E883E}"/>
          </ac:spMkLst>
        </pc:spChg>
        <pc:spChg chg="add mod topLvl">
          <ac:chgData name="MARIA DEL MAR ZAMORANO LOPEZ" userId="097cf9e1-82d2-49cc-90a4-6ebf540ba52d" providerId="ADAL" clId="{BF9DB89E-E7C5-466B-ACA5-F28FB6B18EAD}" dt="2020-08-02T23:06:06.150" v="4699" actId="1076"/>
          <ac:spMkLst>
            <pc:docMk/>
            <pc:sldMk cId="2553814928" sldId="274"/>
            <ac:spMk id="261" creationId="{1BE8173C-A349-40C4-8299-BDA639AB5724}"/>
          </ac:spMkLst>
        </pc:spChg>
        <pc:spChg chg="add del mod">
          <ac:chgData name="MARIA DEL MAR ZAMORANO LOPEZ" userId="097cf9e1-82d2-49cc-90a4-6ebf540ba52d" providerId="ADAL" clId="{BF9DB89E-E7C5-466B-ACA5-F28FB6B18EAD}" dt="2020-08-02T22:53:08.118" v="4375" actId="478"/>
          <ac:spMkLst>
            <pc:docMk/>
            <pc:sldMk cId="2553814928" sldId="274"/>
            <ac:spMk id="262" creationId="{175FB071-EDAE-4BA4-868E-6A4CED41B1BB}"/>
          </ac:spMkLst>
        </pc:spChg>
        <pc:spChg chg="add mod topLvl">
          <ac:chgData name="MARIA DEL MAR ZAMORANO LOPEZ" userId="097cf9e1-82d2-49cc-90a4-6ebf540ba52d" providerId="ADAL" clId="{BF9DB89E-E7C5-466B-ACA5-F28FB6B18EAD}" dt="2020-08-02T23:06:06.150" v="4699" actId="1076"/>
          <ac:spMkLst>
            <pc:docMk/>
            <pc:sldMk cId="2553814928" sldId="274"/>
            <ac:spMk id="263" creationId="{D7C475C2-4B0C-4863-A26C-31390A2DF857}"/>
          </ac:spMkLst>
        </pc:spChg>
        <pc:spChg chg="add mod topLvl">
          <ac:chgData name="MARIA DEL MAR ZAMORANO LOPEZ" userId="097cf9e1-82d2-49cc-90a4-6ebf540ba52d" providerId="ADAL" clId="{BF9DB89E-E7C5-466B-ACA5-F28FB6B18EAD}" dt="2020-08-02T23:06:06.150" v="4699" actId="1076"/>
          <ac:spMkLst>
            <pc:docMk/>
            <pc:sldMk cId="2553814928" sldId="274"/>
            <ac:spMk id="264" creationId="{7806B67C-6140-4056-8905-77A16196FECD}"/>
          </ac:spMkLst>
        </pc:spChg>
        <pc:spChg chg="add mod topLvl">
          <ac:chgData name="MARIA DEL MAR ZAMORANO LOPEZ" userId="097cf9e1-82d2-49cc-90a4-6ebf540ba52d" providerId="ADAL" clId="{BF9DB89E-E7C5-466B-ACA5-F28FB6B18EAD}" dt="2020-08-02T23:06:06.150" v="4699" actId="1076"/>
          <ac:spMkLst>
            <pc:docMk/>
            <pc:sldMk cId="2553814928" sldId="274"/>
            <ac:spMk id="265" creationId="{835C54FD-1963-4711-8CE8-DF45D80CB853}"/>
          </ac:spMkLst>
        </pc:spChg>
        <pc:spChg chg="add mod topLvl">
          <ac:chgData name="MARIA DEL MAR ZAMORANO LOPEZ" userId="097cf9e1-82d2-49cc-90a4-6ebf540ba52d" providerId="ADAL" clId="{BF9DB89E-E7C5-466B-ACA5-F28FB6B18EAD}" dt="2020-08-02T23:06:06.150" v="4699" actId="1076"/>
          <ac:spMkLst>
            <pc:docMk/>
            <pc:sldMk cId="2553814928" sldId="274"/>
            <ac:spMk id="266" creationId="{359CB5D8-01E3-4D87-8E7E-18BF8398EC61}"/>
          </ac:spMkLst>
        </pc:spChg>
        <pc:spChg chg="add del mod">
          <ac:chgData name="MARIA DEL MAR ZAMORANO LOPEZ" userId="097cf9e1-82d2-49cc-90a4-6ebf540ba52d" providerId="ADAL" clId="{BF9DB89E-E7C5-466B-ACA5-F28FB6B18EAD}" dt="2020-08-02T22:53:08.118" v="4375" actId="478"/>
          <ac:spMkLst>
            <pc:docMk/>
            <pc:sldMk cId="2553814928" sldId="274"/>
            <ac:spMk id="267" creationId="{AD4CEB95-9811-4B64-8507-BFE1959DA5C5}"/>
          </ac:spMkLst>
        </pc:spChg>
        <pc:spChg chg="add del mod">
          <ac:chgData name="MARIA DEL MAR ZAMORANO LOPEZ" userId="097cf9e1-82d2-49cc-90a4-6ebf540ba52d" providerId="ADAL" clId="{BF9DB89E-E7C5-466B-ACA5-F28FB6B18EAD}" dt="2020-08-01T16:55:33.182" v="1019" actId="478"/>
          <ac:spMkLst>
            <pc:docMk/>
            <pc:sldMk cId="2553814928" sldId="274"/>
            <ac:spMk id="269" creationId="{B8601DB9-643E-47E9-AEFA-B7F44DCE2D34}"/>
          </ac:spMkLst>
        </pc:spChg>
        <pc:spChg chg="add mod topLvl">
          <ac:chgData name="MARIA DEL MAR ZAMORANO LOPEZ" userId="097cf9e1-82d2-49cc-90a4-6ebf540ba52d" providerId="ADAL" clId="{BF9DB89E-E7C5-466B-ACA5-F28FB6B18EAD}" dt="2020-08-02T23:06:06.150" v="4699" actId="1076"/>
          <ac:spMkLst>
            <pc:docMk/>
            <pc:sldMk cId="2553814928" sldId="274"/>
            <ac:spMk id="273" creationId="{00D5A0C3-1F0C-41AF-A5D6-AAD8EB1F962B}"/>
          </ac:spMkLst>
        </pc:spChg>
        <pc:spChg chg="add del mod">
          <ac:chgData name="MARIA DEL MAR ZAMORANO LOPEZ" userId="097cf9e1-82d2-49cc-90a4-6ebf540ba52d" providerId="ADAL" clId="{BF9DB89E-E7C5-466B-ACA5-F28FB6B18EAD}" dt="2020-08-01T13:52:10.583" v="815" actId="478"/>
          <ac:spMkLst>
            <pc:docMk/>
            <pc:sldMk cId="2553814928" sldId="274"/>
            <ac:spMk id="273" creationId="{FC8C905B-039F-4317-A6FE-485FA46CCEE8}"/>
          </ac:spMkLst>
        </pc:spChg>
        <pc:spChg chg="add del mod topLvl">
          <ac:chgData name="MARIA DEL MAR ZAMORANO LOPEZ" userId="097cf9e1-82d2-49cc-90a4-6ebf540ba52d" providerId="ADAL" clId="{BF9DB89E-E7C5-466B-ACA5-F28FB6B18EAD}" dt="2020-08-02T22:55:09.398" v="4410" actId="1038"/>
          <ac:spMkLst>
            <pc:docMk/>
            <pc:sldMk cId="2553814928" sldId="274"/>
            <ac:spMk id="281" creationId="{6DE0CBEC-59D3-4BEE-B011-B54E58F3B158}"/>
          </ac:spMkLst>
        </pc:spChg>
        <pc:spChg chg="mod topLvl">
          <ac:chgData name="MARIA DEL MAR ZAMORANO LOPEZ" userId="097cf9e1-82d2-49cc-90a4-6ebf540ba52d" providerId="ADAL" clId="{BF9DB89E-E7C5-466B-ACA5-F28FB6B18EAD}" dt="2020-08-02T22:55:09.398" v="4410" actId="1038"/>
          <ac:spMkLst>
            <pc:docMk/>
            <pc:sldMk cId="2553814928" sldId="274"/>
            <ac:spMk id="282" creationId="{DA591CD1-B562-4FA4-8206-A96CFD7807BD}"/>
          </ac:spMkLst>
        </pc:spChg>
        <pc:spChg chg="mod topLvl">
          <ac:chgData name="MARIA DEL MAR ZAMORANO LOPEZ" userId="097cf9e1-82d2-49cc-90a4-6ebf540ba52d" providerId="ADAL" clId="{BF9DB89E-E7C5-466B-ACA5-F28FB6B18EAD}" dt="2020-08-02T22:55:09.398" v="4410" actId="1038"/>
          <ac:spMkLst>
            <pc:docMk/>
            <pc:sldMk cId="2553814928" sldId="274"/>
            <ac:spMk id="283" creationId="{5A60276A-15B9-4DA5-8DCD-E2DD9F5F0C0D}"/>
          </ac:spMkLst>
        </pc:spChg>
        <pc:spChg chg="mod topLvl">
          <ac:chgData name="MARIA DEL MAR ZAMORANO LOPEZ" userId="097cf9e1-82d2-49cc-90a4-6ebf540ba52d" providerId="ADAL" clId="{BF9DB89E-E7C5-466B-ACA5-F28FB6B18EAD}" dt="2020-08-02T22:55:09.398" v="4410" actId="1038"/>
          <ac:spMkLst>
            <pc:docMk/>
            <pc:sldMk cId="2553814928" sldId="274"/>
            <ac:spMk id="286" creationId="{1717D9A9-5DFF-4625-A26D-53F75522C1B5}"/>
          </ac:spMkLst>
        </pc:spChg>
        <pc:spChg chg="del mod topLvl">
          <ac:chgData name="MARIA DEL MAR ZAMORANO LOPEZ" userId="097cf9e1-82d2-49cc-90a4-6ebf540ba52d" providerId="ADAL" clId="{BF9DB89E-E7C5-466B-ACA5-F28FB6B18EAD}" dt="2020-08-01T13:53:44.494" v="829" actId="478"/>
          <ac:spMkLst>
            <pc:docMk/>
            <pc:sldMk cId="2553814928" sldId="274"/>
            <ac:spMk id="288" creationId="{5654FF61-582D-4900-830A-7C9904D040FC}"/>
          </ac:spMkLst>
        </pc:spChg>
        <pc:spChg chg="mod">
          <ac:chgData name="MARIA DEL MAR ZAMORANO LOPEZ" userId="097cf9e1-82d2-49cc-90a4-6ebf540ba52d" providerId="ADAL" clId="{BF9DB89E-E7C5-466B-ACA5-F28FB6B18EAD}" dt="2020-08-02T22:52:42.941" v="4343" actId="165"/>
          <ac:spMkLst>
            <pc:docMk/>
            <pc:sldMk cId="2553814928" sldId="274"/>
            <ac:spMk id="288" creationId="{86A61812-BB94-443E-AD0E-F4E3CCB5F46E}"/>
          </ac:spMkLst>
        </pc:spChg>
        <pc:spChg chg="mod">
          <ac:chgData name="MARIA DEL MAR ZAMORANO LOPEZ" userId="097cf9e1-82d2-49cc-90a4-6ebf540ba52d" providerId="ADAL" clId="{BF9DB89E-E7C5-466B-ACA5-F28FB6B18EAD}" dt="2020-08-02T22:52:42.941" v="4343" actId="165"/>
          <ac:spMkLst>
            <pc:docMk/>
            <pc:sldMk cId="2553814928" sldId="274"/>
            <ac:spMk id="289" creationId="{23C89536-5008-4EC5-891C-766793A3A062}"/>
          </ac:spMkLst>
        </pc:spChg>
        <pc:spChg chg="del mod topLvl">
          <ac:chgData name="MARIA DEL MAR ZAMORANO LOPEZ" userId="097cf9e1-82d2-49cc-90a4-6ebf540ba52d" providerId="ADAL" clId="{BF9DB89E-E7C5-466B-ACA5-F28FB6B18EAD}" dt="2020-08-01T13:53:53.733" v="832" actId="478"/>
          <ac:spMkLst>
            <pc:docMk/>
            <pc:sldMk cId="2553814928" sldId="274"/>
            <ac:spMk id="289" creationId="{40A23923-DDA8-4A6E-913C-C30C0A1A4E81}"/>
          </ac:spMkLst>
        </pc:spChg>
        <pc:spChg chg="del mod topLvl">
          <ac:chgData name="MARIA DEL MAR ZAMORANO LOPEZ" userId="097cf9e1-82d2-49cc-90a4-6ebf540ba52d" providerId="ADAL" clId="{BF9DB89E-E7C5-466B-ACA5-F28FB6B18EAD}" dt="2020-08-01T13:54:08.635" v="838" actId="478"/>
          <ac:spMkLst>
            <pc:docMk/>
            <pc:sldMk cId="2553814928" sldId="274"/>
            <ac:spMk id="290" creationId="{E54616F7-81CC-4F0F-B2DC-8C312F79D82F}"/>
          </ac:spMkLst>
        </pc:spChg>
        <pc:spChg chg="mod">
          <ac:chgData name="MARIA DEL MAR ZAMORANO LOPEZ" userId="097cf9e1-82d2-49cc-90a4-6ebf540ba52d" providerId="ADAL" clId="{BF9DB89E-E7C5-466B-ACA5-F28FB6B18EAD}" dt="2020-08-02T22:52:42.941" v="4343" actId="165"/>
          <ac:spMkLst>
            <pc:docMk/>
            <pc:sldMk cId="2553814928" sldId="274"/>
            <ac:spMk id="291" creationId="{53CB0B40-AA4B-4152-9244-7AAA53FB0E3C}"/>
          </ac:spMkLst>
        </pc:spChg>
        <pc:spChg chg="del mod topLvl">
          <ac:chgData name="MARIA DEL MAR ZAMORANO LOPEZ" userId="097cf9e1-82d2-49cc-90a4-6ebf540ba52d" providerId="ADAL" clId="{BF9DB89E-E7C5-466B-ACA5-F28FB6B18EAD}" dt="2020-08-01T13:54:05.551" v="837" actId="478"/>
          <ac:spMkLst>
            <pc:docMk/>
            <pc:sldMk cId="2553814928" sldId="274"/>
            <ac:spMk id="291" creationId="{AB5230BC-6F43-47D9-BCD6-796F9D381D7A}"/>
          </ac:spMkLst>
        </pc:spChg>
        <pc:spChg chg="mod">
          <ac:chgData name="MARIA DEL MAR ZAMORANO LOPEZ" userId="097cf9e1-82d2-49cc-90a4-6ebf540ba52d" providerId="ADAL" clId="{BF9DB89E-E7C5-466B-ACA5-F28FB6B18EAD}" dt="2020-08-02T22:52:42.941" v="4343" actId="165"/>
          <ac:spMkLst>
            <pc:docMk/>
            <pc:sldMk cId="2553814928" sldId="274"/>
            <ac:spMk id="292" creationId="{F3B088C8-3AD7-4023-BC72-D8922788B3F8}"/>
          </ac:spMkLst>
        </pc:spChg>
        <pc:spChg chg="del mod topLvl">
          <ac:chgData name="MARIA DEL MAR ZAMORANO LOPEZ" userId="097cf9e1-82d2-49cc-90a4-6ebf540ba52d" providerId="ADAL" clId="{BF9DB89E-E7C5-466B-ACA5-F28FB6B18EAD}" dt="2020-08-01T13:53:56.150" v="833" actId="478"/>
          <ac:spMkLst>
            <pc:docMk/>
            <pc:sldMk cId="2553814928" sldId="274"/>
            <ac:spMk id="292" creationId="{FBA5EEFC-F009-4DA3-9E99-82379D43F747}"/>
          </ac:spMkLst>
        </pc:spChg>
        <pc:spChg chg="del mod topLvl">
          <ac:chgData name="MARIA DEL MAR ZAMORANO LOPEZ" userId="097cf9e1-82d2-49cc-90a4-6ebf540ba52d" providerId="ADAL" clId="{BF9DB89E-E7C5-466B-ACA5-F28FB6B18EAD}" dt="2020-08-01T13:54:01.522" v="835" actId="478"/>
          <ac:spMkLst>
            <pc:docMk/>
            <pc:sldMk cId="2553814928" sldId="274"/>
            <ac:spMk id="293" creationId="{A7FB9715-B0B2-4B96-8532-4038DB1E1E38}"/>
          </ac:spMkLst>
        </pc:spChg>
        <pc:spChg chg="del mod topLvl">
          <ac:chgData name="MARIA DEL MAR ZAMORANO LOPEZ" userId="097cf9e1-82d2-49cc-90a4-6ebf540ba52d" providerId="ADAL" clId="{BF9DB89E-E7C5-466B-ACA5-F28FB6B18EAD}" dt="2020-08-01T13:53:39.319" v="828" actId="478"/>
          <ac:spMkLst>
            <pc:docMk/>
            <pc:sldMk cId="2553814928" sldId="274"/>
            <ac:spMk id="294" creationId="{19F400FD-D177-4D8A-B62E-5C22B9CCA61C}"/>
          </ac:spMkLst>
        </pc:spChg>
        <pc:spChg chg="mod">
          <ac:chgData name="MARIA DEL MAR ZAMORANO LOPEZ" userId="097cf9e1-82d2-49cc-90a4-6ebf540ba52d" providerId="ADAL" clId="{BF9DB89E-E7C5-466B-ACA5-F28FB6B18EAD}" dt="2020-08-02T22:52:42.941" v="4343" actId="165"/>
          <ac:spMkLst>
            <pc:docMk/>
            <pc:sldMk cId="2553814928" sldId="274"/>
            <ac:spMk id="294" creationId="{2F17A2E7-5BDE-4F49-94A4-8DF0DD6499F0}"/>
          </ac:spMkLst>
        </pc:spChg>
        <pc:spChg chg="del mod topLvl">
          <ac:chgData name="MARIA DEL MAR ZAMORANO LOPEZ" userId="097cf9e1-82d2-49cc-90a4-6ebf540ba52d" providerId="ADAL" clId="{BF9DB89E-E7C5-466B-ACA5-F28FB6B18EAD}" dt="2020-08-01T13:54:03.789" v="836" actId="478"/>
          <ac:spMkLst>
            <pc:docMk/>
            <pc:sldMk cId="2553814928" sldId="274"/>
            <ac:spMk id="295" creationId="{32655EC1-9AD9-4FDD-8CCD-5FC277E6B0A6}"/>
          </ac:spMkLst>
        </pc:spChg>
        <pc:spChg chg="mod">
          <ac:chgData name="MARIA DEL MAR ZAMORANO LOPEZ" userId="097cf9e1-82d2-49cc-90a4-6ebf540ba52d" providerId="ADAL" clId="{BF9DB89E-E7C5-466B-ACA5-F28FB6B18EAD}" dt="2020-08-02T22:52:42.941" v="4343" actId="165"/>
          <ac:spMkLst>
            <pc:docMk/>
            <pc:sldMk cId="2553814928" sldId="274"/>
            <ac:spMk id="295" creationId="{E02C0519-BF95-4DA2-BABB-1243FD4EBDC6}"/>
          </ac:spMkLst>
        </pc:spChg>
        <pc:spChg chg="del mod topLvl">
          <ac:chgData name="MARIA DEL MAR ZAMORANO LOPEZ" userId="097cf9e1-82d2-49cc-90a4-6ebf540ba52d" providerId="ADAL" clId="{BF9DB89E-E7C5-466B-ACA5-F28FB6B18EAD}" dt="2020-08-01T13:53:58.871" v="834" actId="478"/>
          <ac:spMkLst>
            <pc:docMk/>
            <pc:sldMk cId="2553814928" sldId="274"/>
            <ac:spMk id="296" creationId="{7BBFC90F-9FA3-4095-9DB5-30976F72B88F}"/>
          </ac:spMkLst>
        </pc:spChg>
        <pc:spChg chg="add mod topLvl">
          <ac:chgData name="MARIA DEL MAR ZAMORANO LOPEZ" userId="097cf9e1-82d2-49cc-90a4-6ebf540ba52d" providerId="ADAL" clId="{BF9DB89E-E7C5-466B-ACA5-F28FB6B18EAD}" dt="2020-08-02T23:06:06.150" v="4699" actId="1076"/>
          <ac:spMkLst>
            <pc:docMk/>
            <pc:sldMk cId="2553814928" sldId="274"/>
            <ac:spMk id="296" creationId="{865D499C-5D9E-4846-81C8-0C1DED0E7EEF}"/>
          </ac:spMkLst>
        </pc:spChg>
        <pc:spChg chg="add mod topLvl">
          <ac:chgData name="MARIA DEL MAR ZAMORANO LOPEZ" userId="097cf9e1-82d2-49cc-90a4-6ebf540ba52d" providerId="ADAL" clId="{BF9DB89E-E7C5-466B-ACA5-F28FB6B18EAD}" dt="2020-08-02T23:06:06.150" v="4699" actId="1076"/>
          <ac:spMkLst>
            <pc:docMk/>
            <pc:sldMk cId="2553814928" sldId="274"/>
            <ac:spMk id="297" creationId="{0C85031E-1E7D-4D5F-BC0E-76AC79A4A396}"/>
          </ac:spMkLst>
        </pc:spChg>
        <pc:spChg chg="add mod topLvl">
          <ac:chgData name="MARIA DEL MAR ZAMORANO LOPEZ" userId="097cf9e1-82d2-49cc-90a4-6ebf540ba52d" providerId="ADAL" clId="{BF9DB89E-E7C5-466B-ACA5-F28FB6B18EAD}" dt="2020-08-02T23:06:06.150" v="4699" actId="1076"/>
          <ac:spMkLst>
            <pc:docMk/>
            <pc:sldMk cId="2553814928" sldId="274"/>
            <ac:spMk id="298" creationId="{2D42FCD5-93BA-47E6-B39E-166083BBD8FF}"/>
          </ac:spMkLst>
        </pc:spChg>
        <pc:spChg chg="add mod topLvl">
          <ac:chgData name="MARIA DEL MAR ZAMORANO LOPEZ" userId="097cf9e1-82d2-49cc-90a4-6ebf540ba52d" providerId="ADAL" clId="{BF9DB89E-E7C5-466B-ACA5-F28FB6B18EAD}" dt="2020-08-02T23:06:06.150" v="4699" actId="1076"/>
          <ac:spMkLst>
            <pc:docMk/>
            <pc:sldMk cId="2553814928" sldId="274"/>
            <ac:spMk id="299" creationId="{1BE4D098-5E09-488C-A9B0-48B0AA4D856C}"/>
          </ac:spMkLst>
        </pc:spChg>
        <pc:spChg chg="add mod topLvl">
          <ac:chgData name="MARIA DEL MAR ZAMORANO LOPEZ" userId="097cf9e1-82d2-49cc-90a4-6ebf540ba52d" providerId="ADAL" clId="{BF9DB89E-E7C5-466B-ACA5-F28FB6B18EAD}" dt="2020-08-02T23:06:06.150" v="4699" actId="1076"/>
          <ac:spMkLst>
            <pc:docMk/>
            <pc:sldMk cId="2553814928" sldId="274"/>
            <ac:spMk id="300" creationId="{28430744-7DFD-40E3-8802-958B39158866}"/>
          </ac:spMkLst>
        </pc:spChg>
        <pc:spChg chg="add mod topLvl">
          <ac:chgData name="MARIA DEL MAR ZAMORANO LOPEZ" userId="097cf9e1-82d2-49cc-90a4-6ebf540ba52d" providerId="ADAL" clId="{BF9DB89E-E7C5-466B-ACA5-F28FB6B18EAD}" dt="2020-08-02T23:10:30.404" v="4746" actId="1076"/>
          <ac:spMkLst>
            <pc:docMk/>
            <pc:sldMk cId="2553814928" sldId="274"/>
            <ac:spMk id="301" creationId="{D03E840E-E0CA-4449-A00E-9CFC6E92207C}"/>
          </ac:spMkLst>
        </pc:spChg>
        <pc:spChg chg="add mod topLvl">
          <ac:chgData name="MARIA DEL MAR ZAMORANO LOPEZ" userId="097cf9e1-82d2-49cc-90a4-6ebf540ba52d" providerId="ADAL" clId="{BF9DB89E-E7C5-466B-ACA5-F28FB6B18EAD}" dt="2020-08-02T23:06:06.150" v="4699" actId="1076"/>
          <ac:spMkLst>
            <pc:docMk/>
            <pc:sldMk cId="2553814928" sldId="274"/>
            <ac:spMk id="302" creationId="{A490F1AB-8C1D-4A94-AFE2-76C1523D1C2D}"/>
          </ac:spMkLst>
        </pc:spChg>
        <pc:spChg chg="add mod topLvl">
          <ac:chgData name="MARIA DEL MAR ZAMORANO LOPEZ" userId="097cf9e1-82d2-49cc-90a4-6ebf540ba52d" providerId="ADAL" clId="{BF9DB89E-E7C5-466B-ACA5-F28FB6B18EAD}" dt="2020-08-02T23:06:06.150" v="4699" actId="1076"/>
          <ac:spMkLst>
            <pc:docMk/>
            <pc:sldMk cId="2553814928" sldId="274"/>
            <ac:spMk id="303" creationId="{FDE96A52-4E6F-4E80-8F5E-DE64F7852174}"/>
          </ac:spMkLst>
        </pc:spChg>
        <pc:spChg chg="add mod topLvl">
          <ac:chgData name="MARIA DEL MAR ZAMORANO LOPEZ" userId="097cf9e1-82d2-49cc-90a4-6ebf540ba52d" providerId="ADAL" clId="{BF9DB89E-E7C5-466B-ACA5-F28FB6B18EAD}" dt="2020-08-02T23:06:06.150" v="4699" actId="1076"/>
          <ac:spMkLst>
            <pc:docMk/>
            <pc:sldMk cId="2553814928" sldId="274"/>
            <ac:spMk id="304" creationId="{ECB6E04D-ED0E-45D6-94C7-C821B0A5D8AE}"/>
          </ac:spMkLst>
        </pc:spChg>
        <pc:spChg chg="add mod topLvl">
          <ac:chgData name="MARIA DEL MAR ZAMORANO LOPEZ" userId="097cf9e1-82d2-49cc-90a4-6ebf540ba52d" providerId="ADAL" clId="{BF9DB89E-E7C5-466B-ACA5-F28FB6B18EAD}" dt="2020-08-02T23:06:06.150" v="4699" actId="1076"/>
          <ac:spMkLst>
            <pc:docMk/>
            <pc:sldMk cId="2553814928" sldId="274"/>
            <ac:spMk id="305" creationId="{82E95E6B-5478-4C63-B455-CCFB8836F3FC}"/>
          </ac:spMkLst>
        </pc:spChg>
        <pc:spChg chg="add mod topLvl">
          <ac:chgData name="MARIA DEL MAR ZAMORANO LOPEZ" userId="097cf9e1-82d2-49cc-90a4-6ebf540ba52d" providerId="ADAL" clId="{BF9DB89E-E7C5-466B-ACA5-F28FB6B18EAD}" dt="2020-08-02T23:06:06.150" v="4699" actId="1076"/>
          <ac:spMkLst>
            <pc:docMk/>
            <pc:sldMk cId="2553814928" sldId="274"/>
            <ac:spMk id="306" creationId="{13DAFD88-E7AB-4C9E-97AC-07DF5E42E593}"/>
          </ac:spMkLst>
        </pc:spChg>
        <pc:spChg chg="add mod topLvl">
          <ac:chgData name="MARIA DEL MAR ZAMORANO LOPEZ" userId="097cf9e1-82d2-49cc-90a4-6ebf540ba52d" providerId="ADAL" clId="{BF9DB89E-E7C5-466B-ACA5-F28FB6B18EAD}" dt="2020-08-02T23:06:06.150" v="4699" actId="1076"/>
          <ac:spMkLst>
            <pc:docMk/>
            <pc:sldMk cId="2553814928" sldId="274"/>
            <ac:spMk id="307" creationId="{6D987F68-656C-41D1-B58D-963825F6C8E6}"/>
          </ac:spMkLst>
        </pc:spChg>
        <pc:spChg chg="add mod topLvl">
          <ac:chgData name="MARIA DEL MAR ZAMORANO LOPEZ" userId="097cf9e1-82d2-49cc-90a4-6ebf540ba52d" providerId="ADAL" clId="{BF9DB89E-E7C5-466B-ACA5-F28FB6B18EAD}" dt="2020-08-02T23:06:06.150" v="4699" actId="1076"/>
          <ac:spMkLst>
            <pc:docMk/>
            <pc:sldMk cId="2553814928" sldId="274"/>
            <ac:spMk id="308" creationId="{FC1A23FD-0D5E-435E-AE17-4622F91680E8}"/>
          </ac:spMkLst>
        </pc:spChg>
        <pc:spChg chg="add mod topLvl">
          <ac:chgData name="MARIA DEL MAR ZAMORANO LOPEZ" userId="097cf9e1-82d2-49cc-90a4-6ebf540ba52d" providerId="ADAL" clId="{BF9DB89E-E7C5-466B-ACA5-F28FB6B18EAD}" dt="2020-08-02T23:06:06.150" v="4699" actId="1076"/>
          <ac:spMkLst>
            <pc:docMk/>
            <pc:sldMk cId="2553814928" sldId="274"/>
            <ac:spMk id="309" creationId="{569A1A3C-1907-49EC-8F30-0162D2155803}"/>
          </ac:spMkLst>
        </pc:spChg>
        <pc:spChg chg="add mod topLvl">
          <ac:chgData name="MARIA DEL MAR ZAMORANO LOPEZ" userId="097cf9e1-82d2-49cc-90a4-6ebf540ba52d" providerId="ADAL" clId="{BF9DB89E-E7C5-466B-ACA5-F28FB6B18EAD}" dt="2020-08-02T23:06:06.150" v="4699" actId="1076"/>
          <ac:spMkLst>
            <pc:docMk/>
            <pc:sldMk cId="2553814928" sldId="274"/>
            <ac:spMk id="310" creationId="{5EC6812F-E702-44D2-B733-6775EE0F12F1}"/>
          </ac:spMkLst>
        </pc:spChg>
        <pc:spChg chg="add mod topLvl">
          <ac:chgData name="MARIA DEL MAR ZAMORANO LOPEZ" userId="097cf9e1-82d2-49cc-90a4-6ebf540ba52d" providerId="ADAL" clId="{BF9DB89E-E7C5-466B-ACA5-F28FB6B18EAD}" dt="2020-08-02T23:06:06.150" v="4699" actId="1076"/>
          <ac:spMkLst>
            <pc:docMk/>
            <pc:sldMk cId="2553814928" sldId="274"/>
            <ac:spMk id="311" creationId="{73C541DB-C25B-4082-ABB0-05256DC73B8A}"/>
          </ac:spMkLst>
        </pc:spChg>
        <pc:spChg chg="add mod topLvl">
          <ac:chgData name="MARIA DEL MAR ZAMORANO LOPEZ" userId="097cf9e1-82d2-49cc-90a4-6ebf540ba52d" providerId="ADAL" clId="{BF9DB89E-E7C5-466B-ACA5-F28FB6B18EAD}" dt="2020-08-02T23:06:06.150" v="4699" actId="1076"/>
          <ac:spMkLst>
            <pc:docMk/>
            <pc:sldMk cId="2553814928" sldId="274"/>
            <ac:spMk id="312" creationId="{67C6295F-1B21-455E-BD1B-FC14325EE069}"/>
          </ac:spMkLst>
        </pc:spChg>
        <pc:spChg chg="add mod topLvl">
          <ac:chgData name="MARIA DEL MAR ZAMORANO LOPEZ" userId="097cf9e1-82d2-49cc-90a4-6ebf540ba52d" providerId="ADAL" clId="{BF9DB89E-E7C5-466B-ACA5-F28FB6B18EAD}" dt="2020-08-02T23:06:06.150" v="4699" actId="1076"/>
          <ac:spMkLst>
            <pc:docMk/>
            <pc:sldMk cId="2553814928" sldId="274"/>
            <ac:spMk id="313" creationId="{A15C41B1-0E2B-4D35-B35B-869E60EDBFC0}"/>
          </ac:spMkLst>
        </pc:spChg>
        <pc:spChg chg="add mod topLvl">
          <ac:chgData name="MARIA DEL MAR ZAMORANO LOPEZ" userId="097cf9e1-82d2-49cc-90a4-6ebf540ba52d" providerId="ADAL" clId="{BF9DB89E-E7C5-466B-ACA5-F28FB6B18EAD}" dt="2020-08-02T23:06:06.150" v="4699" actId="1076"/>
          <ac:spMkLst>
            <pc:docMk/>
            <pc:sldMk cId="2553814928" sldId="274"/>
            <ac:spMk id="314" creationId="{8681E8E1-61FE-4121-92BA-05FD7A5EE69A}"/>
          </ac:spMkLst>
        </pc:spChg>
        <pc:spChg chg="add mod topLvl">
          <ac:chgData name="MARIA DEL MAR ZAMORANO LOPEZ" userId="097cf9e1-82d2-49cc-90a4-6ebf540ba52d" providerId="ADAL" clId="{BF9DB89E-E7C5-466B-ACA5-F28FB6B18EAD}" dt="2020-08-02T23:06:06.150" v="4699" actId="1076"/>
          <ac:spMkLst>
            <pc:docMk/>
            <pc:sldMk cId="2553814928" sldId="274"/>
            <ac:spMk id="315" creationId="{2C7FD241-FD08-4784-BDB7-CD54CB719EBE}"/>
          </ac:spMkLst>
        </pc:spChg>
        <pc:spChg chg="add mod topLvl">
          <ac:chgData name="MARIA DEL MAR ZAMORANO LOPEZ" userId="097cf9e1-82d2-49cc-90a4-6ebf540ba52d" providerId="ADAL" clId="{BF9DB89E-E7C5-466B-ACA5-F28FB6B18EAD}" dt="2020-08-02T23:06:06.150" v="4699" actId="1076"/>
          <ac:spMkLst>
            <pc:docMk/>
            <pc:sldMk cId="2553814928" sldId="274"/>
            <ac:spMk id="316" creationId="{5063F022-8F0F-4CC9-8483-ED5AE11614D4}"/>
          </ac:spMkLst>
        </pc:spChg>
        <pc:spChg chg="add mod topLvl">
          <ac:chgData name="MARIA DEL MAR ZAMORANO LOPEZ" userId="097cf9e1-82d2-49cc-90a4-6ebf540ba52d" providerId="ADAL" clId="{BF9DB89E-E7C5-466B-ACA5-F28FB6B18EAD}" dt="2020-08-02T23:06:06.150" v="4699" actId="1076"/>
          <ac:spMkLst>
            <pc:docMk/>
            <pc:sldMk cId="2553814928" sldId="274"/>
            <ac:spMk id="317" creationId="{E646F37B-72DB-42B2-9D4D-B31D87C0D666}"/>
          </ac:spMkLst>
        </pc:spChg>
        <pc:spChg chg="add mod topLvl">
          <ac:chgData name="MARIA DEL MAR ZAMORANO LOPEZ" userId="097cf9e1-82d2-49cc-90a4-6ebf540ba52d" providerId="ADAL" clId="{BF9DB89E-E7C5-466B-ACA5-F28FB6B18EAD}" dt="2020-08-02T23:06:06.150" v="4699" actId="1076"/>
          <ac:spMkLst>
            <pc:docMk/>
            <pc:sldMk cId="2553814928" sldId="274"/>
            <ac:spMk id="318" creationId="{8902CF30-183B-412D-A89D-CC2566D24189}"/>
          </ac:spMkLst>
        </pc:spChg>
        <pc:spChg chg="add mod topLvl">
          <ac:chgData name="MARIA DEL MAR ZAMORANO LOPEZ" userId="097cf9e1-82d2-49cc-90a4-6ebf540ba52d" providerId="ADAL" clId="{BF9DB89E-E7C5-466B-ACA5-F28FB6B18EAD}" dt="2020-08-02T23:06:06.150" v="4699" actId="1076"/>
          <ac:spMkLst>
            <pc:docMk/>
            <pc:sldMk cId="2553814928" sldId="274"/>
            <ac:spMk id="319" creationId="{4091E4F4-7808-418C-9A18-A13BBEDF0F58}"/>
          </ac:spMkLst>
        </pc:spChg>
        <pc:spChg chg="add mod topLvl">
          <ac:chgData name="MARIA DEL MAR ZAMORANO LOPEZ" userId="097cf9e1-82d2-49cc-90a4-6ebf540ba52d" providerId="ADAL" clId="{BF9DB89E-E7C5-466B-ACA5-F28FB6B18EAD}" dt="2020-08-02T23:06:06.150" v="4699" actId="1076"/>
          <ac:spMkLst>
            <pc:docMk/>
            <pc:sldMk cId="2553814928" sldId="274"/>
            <ac:spMk id="320" creationId="{58B555DD-227F-4EDA-9BB0-A7325BDCC835}"/>
          </ac:spMkLst>
        </pc:spChg>
        <pc:spChg chg="add mod topLvl">
          <ac:chgData name="MARIA DEL MAR ZAMORANO LOPEZ" userId="097cf9e1-82d2-49cc-90a4-6ebf540ba52d" providerId="ADAL" clId="{BF9DB89E-E7C5-466B-ACA5-F28FB6B18EAD}" dt="2020-08-02T23:06:06.150" v="4699" actId="1076"/>
          <ac:spMkLst>
            <pc:docMk/>
            <pc:sldMk cId="2553814928" sldId="274"/>
            <ac:spMk id="321" creationId="{D2814676-9D07-46DD-A2C7-21610775FDDE}"/>
          </ac:spMkLst>
        </pc:spChg>
        <pc:spChg chg="add mod topLvl">
          <ac:chgData name="MARIA DEL MAR ZAMORANO LOPEZ" userId="097cf9e1-82d2-49cc-90a4-6ebf540ba52d" providerId="ADAL" clId="{BF9DB89E-E7C5-466B-ACA5-F28FB6B18EAD}" dt="2020-08-02T23:06:06.150" v="4699" actId="1076"/>
          <ac:spMkLst>
            <pc:docMk/>
            <pc:sldMk cId="2553814928" sldId="274"/>
            <ac:spMk id="322" creationId="{F21F7A91-A6DE-4323-8FAE-03EA44F00651}"/>
          </ac:spMkLst>
        </pc:spChg>
        <pc:spChg chg="add mod topLvl">
          <ac:chgData name="MARIA DEL MAR ZAMORANO LOPEZ" userId="097cf9e1-82d2-49cc-90a4-6ebf540ba52d" providerId="ADAL" clId="{BF9DB89E-E7C5-466B-ACA5-F28FB6B18EAD}" dt="2020-08-02T23:06:06.150" v="4699" actId="1076"/>
          <ac:spMkLst>
            <pc:docMk/>
            <pc:sldMk cId="2553814928" sldId="274"/>
            <ac:spMk id="323" creationId="{6013191E-D224-482E-B0CF-762E1159058B}"/>
          </ac:spMkLst>
        </pc:spChg>
        <pc:spChg chg="add mod topLvl">
          <ac:chgData name="MARIA DEL MAR ZAMORANO LOPEZ" userId="097cf9e1-82d2-49cc-90a4-6ebf540ba52d" providerId="ADAL" clId="{BF9DB89E-E7C5-466B-ACA5-F28FB6B18EAD}" dt="2020-08-02T23:06:06.150" v="4699" actId="1076"/>
          <ac:spMkLst>
            <pc:docMk/>
            <pc:sldMk cId="2553814928" sldId="274"/>
            <ac:spMk id="324" creationId="{A94D57B1-3334-4B8C-BB79-4CC63D465B5E}"/>
          </ac:spMkLst>
        </pc:spChg>
        <pc:spChg chg="add mod">
          <ac:chgData name="MARIA DEL MAR ZAMORANO LOPEZ" userId="097cf9e1-82d2-49cc-90a4-6ebf540ba52d" providerId="ADAL" clId="{BF9DB89E-E7C5-466B-ACA5-F28FB6B18EAD}" dt="2020-08-02T23:05:25.684" v="4692" actId="164"/>
          <ac:spMkLst>
            <pc:docMk/>
            <pc:sldMk cId="2553814928" sldId="274"/>
            <ac:spMk id="325" creationId="{5794F21B-13AB-4203-843F-58D741656F36}"/>
          </ac:spMkLst>
        </pc:spChg>
        <pc:spChg chg="add mod">
          <ac:chgData name="MARIA DEL MAR ZAMORANO LOPEZ" userId="097cf9e1-82d2-49cc-90a4-6ebf540ba52d" providerId="ADAL" clId="{BF9DB89E-E7C5-466B-ACA5-F28FB6B18EAD}" dt="2020-08-02T23:05:25.684" v="4692" actId="164"/>
          <ac:spMkLst>
            <pc:docMk/>
            <pc:sldMk cId="2553814928" sldId="274"/>
            <ac:spMk id="326" creationId="{EE51B079-EDE0-4290-A885-48430E67B6EE}"/>
          </ac:spMkLst>
        </pc:spChg>
        <pc:spChg chg="add mod">
          <ac:chgData name="MARIA DEL MAR ZAMORANO LOPEZ" userId="097cf9e1-82d2-49cc-90a4-6ebf540ba52d" providerId="ADAL" clId="{BF9DB89E-E7C5-466B-ACA5-F28FB6B18EAD}" dt="2020-08-02T22:55:09.398" v="4410" actId="1038"/>
          <ac:spMkLst>
            <pc:docMk/>
            <pc:sldMk cId="2553814928" sldId="274"/>
            <ac:spMk id="327" creationId="{EB6A91BB-B304-4CE8-B178-799B133173F7}"/>
          </ac:spMkLst>
        </pc:spChg>
        <pc:spChg chg="add mod">
          <ac:chgData name="MARIA DEL MAR ZAMORANO LOPEZ" userId="097cf9e1-82d2-49cc-90a4-6ebf540ba52d" providerId="ADAL" clId="{BF9DB89E-E7C5-466B-ACA5-F28FB6B18EAD}" dt="2020-08-02T23:05:25.684" v="4692" actId="164"/>
          <ac:spMkLst>
            <pc:docMk/>
            <pc:sldMk cId="2553814928" sldId="274"/>
            <ac:spMk id="328" creationId="{88AA9F2B-9CD1-4304-BA44-0A149B0F30E7}"/>
          </ac:spMkLst>
        </pc:spChg>
        <pc:spChg chg="add mod">
          <ac:chgData name="MARIA DEL MAR ZAMORANO LOPEZ" userId="097cf9e1-82d2-49cc-90a4-6ebf540ba52d" providerId="ADAL" clId="{BF9DB89E-E7C5-466B-ACA5-F28FB6B18EAD}" dt="2020-08-02T22:55:09.398" v="4410" actId="1038"/>
          <ac:spMkLst>
            <pc:docMk/>
            <pc:sldMk cId="2553814928" sldId="274"/>
            <ac:spMk id="329" creationId="{332BBFB6-16B3-4FB7-B01E-0B9F1136BF5B}"/>
          </ac:spMkLst>
        </pc:spChg>
        <pc:spChg chg="add mod">
          <ac:chgData name="MARIA DEL MAR ZAMORANO LOPEZ" userId="097cf9e1-82d2-49cc-90a4-6ebf540ba52d" providerId="ADAL" clId="{BF9DB89E-E7C5-466B-ACA5-F28FB6B18EAD}" dt="2020-08-02T23:05:25.684" v="4692" actId="164"/>
          <ac:spMkLst>
            <pc:docMk/>
            <pc:sldMk cId="2553814928" sldId="274"/>
            <ac:spMk id="330" creationId="{EDB2A930-FECC-4F79-BFA6-6C166412BECC}"/>
          </ac:spMkLst>
        </pc:spChg>
        <pc:spChg chg="add mod">
          <ac:chgData name="MARIA DEL MAR ZAMORANO LOPEZ" userId="097cf9e1-82d2-49cc-90a4-6ebf540ba52d" providerId="ADAL" clId="{BF9DB89E-E7C5-466B-ACA5-F28FB6B18EAD}" dt="2020-08-02T23:05:25.684" v="4692" actId="164"/>
          <ac:spMkLst>
            <pc:docMk/>
            <pc:sldMk cId="2553814928" sldId="274"/>
            <ac:spMk id="333" creationId="{6FCDC8BF-E609-4BFE-A635-7B631CB4D831}"/>
          </ac:spMkLst>
        </pc:spChg>
        <pc:spChg chg="add mod">
          <ac:chgData name="MARIA DEL MAR ZAMORANO LOPEZ" userId="097cf9e1-82d2-49cc-90a4-6ebf540ba52d" providerId="ADAL" clId="{BF9DB89E-E7C5-466B-ACA5-F28FB6B18EAD}" dt="2020-08-02T23:05:25.684" v="4692" actId="164"/>
          <ac:spMkLst>
            <pc:docMk/>
            <pc:sldMk cId="2553814928" sldId="274"/>
            <ac:spMk id="338" creationId="{63FB30D4-473F-43FA-B529-A956DC38D089}"/>
          </ac:spMkLst>
        </pc:spChg>
        <pc:spChg chg="add mod">
          <ac:chgData name="MARIA DEL MAR ZAMORANO LOPEZ" userId="097cf9e1-82d2-49cc-90a4-6ebf540ba52d" providerId="ADAL" clId="{BF9DB89E-E7C5-466B-ACA5-F28FB6B18EAD}" dt="2020-08-02T23:05:25.684" v="4692" actId="164"/>
          <ac:spMkLst>
            <pc:docMk/>
            <pc:sldMk cId="2553814928" sldId="274"/>
            <ac:spMk id="339" creationId="{F29C91F7-7969-4DA7-8D28-7AD320E0A4E3}"/>
          </ac:spMkLst>
        </pc:spChg>
        <pc:spChg chg="add mod">
          <ac:chgData name="MARIA DEL MAR ZAMORANO LOPEZ" userId="097cf9e1-82d2-49cc-90a4-6ebf540ba52d" providerId="ADAL" clId="{BF9DB89E-E7C5-466B-ACA5-F28FB6B18EAD}" dt="2020-08-02T23:05:25.684" v="4692" actId="164"/>
          <ac:spMkLst>
            <pc:docMk/>
            <pc:sldMk cId="2553814928" sldId="274"/>
            <ac:spMk id="340" creationId="{C76CF885-DED9-4E19-B43B-4B05A538A477}"/>
          </ac:spMkLst>
        </pc:spChg>
        <pc:spChg chg="add mod">
          <ac:chgData name="MARIA DEL MAR ZAMORANO LOPEZ" userId="097cf9e1-82d2-49cc-90a4-6ebf540ba52d" providerId="ADAL" clId="{BF9DB89E-E7C5-466B-ACA5-F28FB6B18EAD}" dt="2020-08-02T23:05:25.684" v="4692" actId="164"/>
          <ac:spMkLst>
            <pc:docMk/>
            <pc:sldMk cId="2553814928" sldId="274"/>
            <ac:spMk id="341" creationId="{9CE013FC-3861-44F7-9AE9-768A7DD6DEE4}"/>
          </ac:spMkLst>
        </pc:spChg>
        <pc:spChg chg="add mod">
          <ac:chgData name="MARIA DEL MAR ZAMORANO LOPEZ" userId="097cf9e1-82d2-49cc-90a4-6ebf540ba52d" providerId="ADAL" clId="{BF9DB89E-E7C5-466B-ACA5-F28FB6B18EAD}" dt="2020-08-02T23:05:25.684" v="4692" actId="164"/>
          <ac:spMkLst>
            <pc:docMk/>
            <pc:sldMk cId="2553814928" sldId="274"/>
            <ac:spMk id="343" creationId="{8A011B2A-28F9-4DB1-A066-A6F10A60C172}"/>
          </ac:spMkLst>
        </pc:spChg>
        <pc:spChg chg="add mod">
          <ac:chgData name="MARIA DEL MAR ZAMORANO LOPEZ" userId="097cf9e1-82d2-49cc-90a4-6ebf540ba52d" providerId="ADAL" clId="{BF9DB89E-E7C5-466B-ACA5-F28FB6B18EAD}" dt="2020-08-02T22:55:09.398" v="4410" actId="1038"/>
          <ac:spMkLst>
            <pc:docMk/>
            <pc:sldMk cId="2553814928" sldId="274"/>
            <ac:spMk id="344" creationId="{14647C82-9FA8-49FB-B85B-D04B218B6C73}"/>
          </ac:spMkLst>
        </pc:spChg>
        <pc:spChg chg="add mod">
          <ac:chgData name="MARIA DEL MAR ZAMORANO LOPEZ" userId="097cf9e1-82d2-49cc-90a4-6ebf540ba52d" providerId="ADAL" clId="{BF9DB89E-E7C5-466B-ACA5-F28FB6B18EAD}" dt="2020-08-02T23:05:25.684" v="4692" actId="164"/>
          <ac:spMkLst>
            <pc:docMk/>
            <pc:sldMk cId="2553814928" sldId="274"/>
            <ac:spMk id="345" creationId="{099979BA-CC91-44CF-8463-80A820283314}"/>
          </ac:spMkLst>
        </pc:spChg>
        <pc:spChg chg="add mod">
          <ac:chgData name="MARIA DEL MAR ZAMORANO LOPEZ" userId="097cf9e1-82d2-49cc-90a4-6ebf540ba52d" providerId="ADAL" clId="{BF9DB89E-E7C5-466B-ACA5-F28FB6B18EAD}" dt="2020-08-02T22:55:09.398" v="4410" actId="1038"/>
          <ac:spMkLst>
            <pc:docMk/>
            <pc:sldMk cId="2553814928" sldId="274"/>
            <ac:spMk id="346" creationId="{25E4769E-4F6C-444B-AC55-D36C7BEB30FE}"/>
          </ac:spMkLst>
        </pc:spChg>
        <pc:spChg chg="add mod">
          <ac:chgData name="MARIA DEL MAR ZAMORANO LOPEZ" userId="097cf9e1-82d2-49cc-90a4-6ebf540ba52d" providerId="ADAL" clId="{BF9DB89E-E7C5-466B-ACA5-F28FB6B18EAD}" dt="2020-08-02T23:05:25.684" v="4692" actId="164"/>
          <ac:spMkLst>
            <pc:docMk/>
            <pc:sldMk cId="2553814928" sldId="274"/>
            <ac:spMk id="347" creationId="{3A1670EB-F8E6-489C-8F81-E356311851D6}"/>
          </ac:spMkLst>
        </pc:spChg>
        <pc:spChg chg="add mod">
          <ac:chgData name="MARIA DEL MAR ZAMORANO LOPEZ" userId="097cf9e1-82d2-49cc-90a4-6ebf540ba52d" providerId="ADAL" clId="{BF9DB89E-E7C5-466B-ACA5-F28FB6B18EAD}" dt="2020-08-02T23:05:25.684" v="4692" actId="164"/>
          <ac:spMkLst>
            <pc:docMk/>
            <pc:sldMk cId="2553814928" sldId="274"/>
            <ac:spMk id="349" creationId="{64E1EDD9-5E5D-4BDA-A46E-CD09C02B549E}"/>
          </ac:spMkLst>
        </pc:spChg>
        <pc:spChg chg="add mod">
          <ac:chgData name="MARIA DEL MAR ZAMORANO LOPEZ" userId="097cf9e1-82d2-49cc-90a4-6ebf540ba52d" providerId="ADAL" clId="{BF9DB89E-E7C5-466B-ACA5-F28FB6B18EAD}" dt="2020-08-02T23:05:25.684" v="4692" actId="164"/>
          <ac:spMkLst>
            <pc:docMk/>
            <pc:sldMk cId="2553814928" sldId="274"/>
            <ac:spMk id="351" creationId="{55FA79F8-E006-414E-A7B6-DDD8FE082740}"/>
          </ac:spMkLst>
        </pc:spChg>
        <pc:spChg chg="add mod">
          <ac:chgData name="MARIA DEL MAR ZAMORANO LOPEZ" userId="097cf9e1-82d2-49cc-90a4-6ebf540ba52d" providerId="ADAL" clId="{BF9DB89E-E7C5-466B-ACA5-F28FB6B18EAD}" dt="2020-08-02T23:05:25.684" v="4692" actId="164"/>
          <ac:spMkLst>
            <pc:docMk/>
            <pc:sldMk cId="2553814928" sldId="274"/>
            <ac:spMk id="352" creationId="{A550C48F-3EA2-44BA-8F9B-08BC2ED02406}"/>
          </ac:spMkLst>
        </pc:spChg>
        <pc:spChg chg="add mod">
          <ac:chgData name="MARIA DEL MAR ZAMORANO LOPEZ" userId="097cf9e1-82d2-49cc-90a4-6ebf540ba52d" providerId="ADAL" clId="{BF9DB89E-E7C5-466B-ACA5-F28FB6B18EAD}" dt="2020-08-02T23:05:25.684" v="4692" actId="164"/>
          <ac:spMkLst>
            <pc:docMk/>
            <pc:sldMk cId="2553814928" sldId="274"/>
            <ac:spMk id="353" creationId="{F5055BF9-C8EF-49FF-BC9E-4B267B6B4A70}"/>
          </ac:spMkLst>
        </pc:spChg>
        <pc:spChg chg="add mod">
          <ac:chgData name="MARIA DEL MAR ZAMORANO LOPEZ" userId="097cf9e1-82d2-49cc-90a4-6ebf540ba52d" providerId="ADAL" clId="{BF9DB89E-E7C5-466B-ACA5-F28FB6B18EAD}" dt="2020-08-02T23:05:25.684" v="4692" actId="164"/>
          <ac:spMkLst>
            <pc:docMk/>
            <pc:sldMk cId="2553814928" sldId="274"/>
            <ac:spMk id="354" creationId="{52CD2187-E585-4576-A57E-0836B20979BF}"/>
          </ac:spMkLst>
        </pc:spChg>
        <pc:spChg chg="add mod">
          <ac:chgData name="MARIA DEL MAR ZAMORANO LOPEZ" userId="097cf9e1-82d2-49cc-90a4-6ebf540ba52d" providerId="ADAL" clId="{BF9DB89E-E7C5-466B-ACA5-F28FB6B18EAD}" dt="2020-08-02T23:05:25.684" v="4692" actId="164"/>
          <ac:spMkLst>
            <pc:docMk/>
            <pc:sldMk cId="2553814928" sldId="274"/>
            <ac:spMk id="355" creationId="{E01AC4C0-7AD8-4A46-8DA6-391EB3E544DA}"/>
          </ac:spMkLst>
        </pc:spChg>
        <pc:spChg chg="add mod">
          <ac:chgData name="MARIA DEL MAR ZAMORANO LOPEZ" userId="097cf9e1-82d2-49cc-90a4-6ebf540ba52d" providerId="ADAL" clId="{BF9DB89E-E7C5-466B-ACA5-F28FB6B18EAD}" dt="2020-08-02T23:05:25.684" v="4692" actId="164"/>
          <ac:spMkLst>
            <pc:docMk/>
            <pc:sldMk cId="2553814928" sldId="274"/>
            <ac:spMk id="356" creationId="{E7D4361B-79A0-4078-BBDF-E33D472988F3}"/>
          </ac:spMkLst>
        </pc:spChg>
        <pc:spChg chg="add mod">
          <ac:chgData name="MARIA DEL MAR ZAMORANO LOPEZ" userId="097cf9e1-82d2-49cc-90a4-6ebf540ba52d" providerId="ADAL" clId="{BF9DB89E-E7C5-466B-ACA5-F28FB6B18EAD}" dt="2020-08-02T23:05:25.684" v="4692" actId="164"/>
          <ac:spMkLst>
            <pc:docMk/>
            <pc:sldMk cId="2553814928" sldId="274"/>
            <ac:spMk id="357" creationId="{95BB3C04-7315-47EF-9105-8F3468177B88}"/>
          </ac:spMkLst>
        </pc:spChg>
        <pc:spChg chg="add mod">
          <ac:chgData name="MARIA DEL MAR ZAMORANO LOPEZ" userId="097cf9e1-82d2-49cc-90a4-6ebf540ba52d" providerId="ADAL" clId="{BF9DB89E-E7C5-466B-ACA5-F28FB6B18EAD}" dt="2020-08-02T23:05:25.684" v="4692" actId="164"/>
          <ac:spMkLst>
            <pc:docMk/>
            <pc:sldMk cId="2553814928" sldId="274"/>
            <ac:spMk id="358" creationId="{4C9C252A-79C4-40EF-A937-338385E36643}"/>
          </ac:spMkLst>
        </pc:spChg>
        <pc:spChg chg="add mod">
          <ac:chgData name="MARIA DEL MAR ZAMORANO LOPEZ" userId="097cf9e1-82d2-49cc-90a4-6ebf540ba52d" providerId="ADAL" clId="{BF9DB89E-E7C5-466B-ACA5-F28FB6B18EAD}" dt="2020-08-02T23:05:25.684" v="4692" actId="164"/>
          <ac:spMkLst>
            <pc:docMk/>
            <pc:sldMk cId="2553814928" sldId="274"/>
            <ac:spMk id="359" creationId="{F2CA8430-F949-4A2D-8751-637B22DD0880}"/>
          </ac:spMkLst>
        </pc:spChg>
        <pc:spChg chg="add mod">
          <ac:chgData name="MARIA DEL MAR ZAMORANO LOPEZ" userId="097cf9e1-82d2-49cc-90a4-6ebf540ba52d" providerId="ADAL" clId="{BF9DB89E-E7C5-466B-ACA5-F28FB6B18EAD}" dt="2020-08-02T23:05:25.684" v="4692" actId="164"/>
          <ac:spMkLst>
            <pc:docMk/>
            <pc:sldMk cId="2553814928" sldId="274"/>
            <ac:spMk id="360" creationId="{82A0D774-E994-42BE-9E5A-AD6604BE1354}"/>
          </ac:spMkLst>
        </pc:spChg>
        <pc:spChg chg="add mod">
          <ac:chgData name="MARIA DEL MAR ZAMORANO LOPEZ" userId="097cf9e1-82d2-49cc-90a4-6ebf540ba52d" providerId="ADAL" clId="{BF9DB89E-E7C5-466B-ACA5-F28FB6B18EAD}" dt="2020-08-02T23:05:25.684" v="4692" actId="164"/>
          <ac:spMkLst>
            <pc:docMk/>
            <pc:sldMk cId="2553814928" sldId="274"/>
            <ac:spMk id="361" creationId="{6C0F7D57-9895-46FE-8C6D-DEA7685FD816}"/>
          </ac:spMkLst>
        </pc:spChg>
        <pc:spChg chg="add mod">
          <ac:chgData name="MARIA DEL MAR ZAMORANO LOPEZ" userId="097cf9e1-82d2-49cc-90a4-6ebf540ba52d" providerId="ADAL" clId="{BF9DB89E-E7C5-466B-ACA5-F28FB6B18EAD}" dt="2020-08-02T23:05:25.684" v="4692" actId="164"/>
          <ac:spMkLst>
            <pc:docMk/>
            <pc:sldMk cId="2553814928" sldId="274"/>
            <ac:spMk id="362" creationId="{7E88734F-F07A-4031-9ED6-6D95AE7951DA}"/>
          </ac:spMkLst>
        </pc:spChg>
        <pc:spChg chg="add mod">
          <ac:chgData name="MARIA DEL MAR ZAMORANO LOPEZ" userId="097cf9e1-82d2-49cc-90a4-6ebf540ba52d" providerId="ADAL" clId="{BF9DB89E-E7C5-466B-ACA5-F28FB6B18EAD}" dt="2020-08-02T23:05:25.684" v="4692" actId="164"/>
          <ac:spMkLst>
            <pc:docMk/>
            <pc:sldMk cId="2553814928" sldId="274"/>
            <ac:spMk id="363" creationId="{1CE2E668-95A3-4227-9CB5-8303B277CF3D}"/>
          </ac:spMkLst>
        </pc:spChg>
        <pc:spChg chg="add mod">
          <ac:chgData name="MARIA DEL MAR ZAMORANO LOPEZ" userId="097cf9e1-82d2-49cc-90a4-6ebf540ba52d" providerId="ADAL" clId="{BF9DB89E-E7C5-466B-ACA5-F28FB6B18EAD}" dt="2020-08-02T23:05:25.684" v="4692" actId="164"/>
          <ac:spMkLst>
            <pc:docMk/>
            <pc:sldMk cId="2553814928" sldId="274"/>
            <ac:spMk id="364" creationId="{5C68624B-3ABE-4E2F-97A8-11D437A80F10}"/>
          </ac:spMkLst>
        </pc:spChg>
        <pc:spChg chg="add mod">
          <ac:chgData name="MARIA DEL MAR ZAMORANO LOPEZ" userId="097cf9e1-82d2-49cc-90a4-6ebf540ba52d" providerId="ADAL" clId="{BF9DB89E-E7C5-466B-ACA5-F28FB6B18EAD}" dt="2020-08-02T23:05:25.684" v="4692" actId="164"/>
          <ac:spMkLst>
            <pc:docMk/>
            <pc:sldMk cId="2553814928" sldId="274"/>
            <ac:spMk id="365" creationId="{EDAD9553-963C-467E-A217-DE3E761F55FD}"/>
          </ac:spMkLst>
        </pc:spChg>
        <pc:spChg chg="add mod">
          <ac:chgData name="MARIA DEL MAR ZAMORANO LOPEZ" userId="097cf9e1-82d2-49cc-90a4-6ebf540ba52d" providerId="ADAL" clId="{BF9DB89E-E7C5-466B-ACA5-F28FB6B18EAD}" dt="2020-08-02T23:05:25.684" v="4692" actId="164"/>
          <ac:spMkLst>
            <pc:docMk/>
            <pc:sldMk cId="2553814928" sldId="274"/>
            <ac:spMk id="366" creationId="{B13CC5B3-F7AE-40CE-9EF1-AAECD9DA6BC0}"/>
          </ac:spMkLst>
        </pc:spChg>
        <pc:spChg chg="add mod">
          <ac:chgData name="MARIA DEL MAR ZAMORANO LOPEZ" userId="097cf9e1-82d2-49cc-90a4-6ebf540ba52d" providerId="ADAL" clId="{BF9DB89E-E7C5-466B-ACA5-F28FB6B18EAD}" dt="2020-08-02T23:05:25.684" v="4692" actId="164"/>
          <ac:spMkLst>
            <pc:docMk/>
            <pc:sldMk cId="2553814928" sldId="274"/>
            <ac:spMk id="367" creationId="{96003500-97DE-4C55-9100-FA90F66737E8}"/>
          </ac:spMkLst>
        </pc:spChg>
        <pc:spChg chg="mod">
          <ac:chgData name="MARIA DEL MAR ZAMORANO LOPEZ" userId="097cf9e1-82d2-49cc-90a4-6ebf540ba52d" providerId="ADAL" clId="{BF9DB89E-E7C5-466B-ACA5-F28FB6B18EAD}" dt="2020-08-02T23:05:22.187" v="4691"/>
          <ac:spMkLst>
            <pc:docMk/>
            <pc:sldMk cId="2553814928" sldId="274"/>
            <ac:spMk id="369" creationId="{C9814154-08BF-4714-97EB-239F6B581EB0}"/>
          </ac:spMkLst>
        </pc:spChg>
        <pc:spChg chg="mod">
          <ac:chgData name="MARIA DEL MAR ZAMORANO LOPEZ" userId="097cf9e1-82d2-49cc-90a4-6ebf540ba52d" providerId="ADAL" clId="{BF9DB89E-E7C5-466B-ACA5-F28FB6B18EAD}" dt="2020-08-02T23:05:22.187" v="4691"/>
          <ac:spMkLst>
            <pc:docMk/>
            <pc:sldMk cId="2553814928" sldId="274"/>
            <ac:spMk id="370" creationId="{B00921F5-A81B-4867-A0FA-C2A3791FF19F}"/>
          </ac:spMkLst>
        </pc:spChg>
        <pc:spChg chg="add mod">
          <ac:chgData name="MARIA DEL MAR ZAMORANO LOPEZ" userId="097cf9e1-82d2-49cc-90a4-6ebf540ba52d" providerId="ADAL" clId="{BF9DB89E-E7C5-466B-ACA5-F28FB6B18EAD}" dt="2020-08-02T23:05:25.684" v="4692" actId="164"/>
          <ac:spMkLst>
            <pc:docMk/>
            <pc:sldMk cId="2553814928" sldId="274"/>
            <ac:spMk id="371" creationId="{64D05555-7057-4D86-966D-5DA7ED8B7A32}"/>
          </ac:spMkLst>
        </pc:spChg>
        <pc:spChg chg="add mod">
          <ac:chgData name="MARIA DEL MAR ZAMORANO LOPEZ" userId="097cf9e1-82d2-49cc-90a4-6ebf540ba52d" providerId="ADAL" clId="{BF9DB89E-E7C5-466B-ACA5-F28FB6B18EAD}" dt="2020-08-02T23:05:25.684" v="4692" actId="164"/>
          <ac:spMkLst>
            <pc:docMk/>
            <pc:sldMk cId="2553814928" sldId="274"/>
            <ac:spMk id="372" creationId="{5A1F916C-C695-4FC0-9AB9-291C3EDCAAC8}"/>
          </ac:spMkLst>
        </pc:spChg>
        <pc:spChg chg="add mod">
          <ac:chgData name="MARIA DEL MAR ZAMORANO LOPEZ" userId="097cf9e1-82d2-49cc-90a4-6ebf540ba52d" providerId="ADAL" clId="{BF9DB89E-E7C5-466B-ACA5-F28FB6B18EAD}" dt="2020-08-02T23:05:25.684" v="4692" actId="164"/>
          <ac:spMkLst>
            <pc:docMk/>
            <pc:sldMk cId="2553814928" sldId="274"/>
            <ac:spMk id="373" creationId="{30D6F673-BA5E-46A8-BA0D-9AE5AF045D8F}"/>
          </ac:spMkLst>
        </pc:spChg>
        <pc:spChg chg="add mod">
          <ac:chgData name="MARIA DEL MAR ZAMORANO LOPEZ" userId="097cf9e1-82d2-49cc-90a4-6ebf540ba52d" providerId="ADAL" clId="{BF9DB89E-E7C5-466B-ACA5-F28FB6B18EAD}" dt="2020-08-02T23:05:25.684" v="4692" actId="164"/>
          <ac:spMkLst>
            <pc:docMk/>
            <pc:sldMk cId="2553814928" sldId="274"/>
            <ac:spMk id="374" creationId="{32048651-5D52-4ACC-9561-59BACCC25E42}"/>
          </ac:spMkLst>
        </pc:spChg>
        <pc:spChg chg="add mod">
          <ac:chgData name="MARIA DEL MAR ZAMORANO LOPEZ" userId="097cf9e1-82d2-49cc-90a4-6ebf540ba52d" providerId="ADAL" clId="{BF9DB89E-E7C5-466B-ACA5-F28FB6B18EAD}" dt="2020-08-02T23:05:25.684" v="4692" actId="164"/>
          <ac:spMkLst>
            <pc:docMk/>
            <pc:sldMk cId="2553814928" sldId="274"/>
            <ac:spMk id="376" creationId="{6F7CCD4E-453D-44BE-9EDE-049ADE13252E}"/>
          </ac:spMkLst>
        </pc:spChg>
        <pc:spChg chg="add mod">
          <ac:chgData name="MARIA DEL MAR ZAMORANO LOPEZ" userId="097cf9e1-82d2-49cc-90a4-6ebf540ba52d" providerId="ADAL" clId="{BF9DB89E-E7C5-466B-ACA5-F28FB6B18EAD}" dt="2020-08-02T23:05:25.684" v="4692" actId="164"/>
          <ac:spMkLst>
            <pc:docMk/>
            <pc:sldMk cId="2553814928" sldId="274"/>
            <ac:spMk id="377" creationId="{CC4970E6-3A7C-483A-827F-D43429DEFA44}"/>
          </ac:spMkLst>
        </pc:spChg>
        <pc:spChg chg="add mod">
          <ac:chgData name="MARIA DEL MAR ZAMORANO LOPEZ" userId="097cf9e1-82d2-49cc-90a4-6ebf540ba52d" providerId="ADAL" clId="{BF9DB89E-E7C5-466B-ACA5-F28FB6B18EAD}" dt="2020-08-02T23:05:25.684" v="4692" actId="164"/>
          <ac:spMkLst>
            <pc:docMk/>
            <pc:sldMk cId="2553814928" sldId="274"/>
            <ac:spMk id="378" creationId="{8448E870-D143-4B6B-8635-8EDF4070A38C}"/>
          </ac:spMkLst>
        </pc:spChg>
        <pc:spChg chg="add mod">
          <ac:chgData name="MARIA DEL MAR ZAMORANO LOPEZ" userId="097cf9e1-82d2-49cc-90a4-6ebf540ba52d" providerId="ADAL" clId="{BF9DB89E-E7C5-466B-ACA5-F28FB6B18EAD}" dt="2020-08-02T23:05:25.684" v="4692" actId="164"/>
          <ac:spMkLst>
            <pc:docMk/>
            <pc:sldMk cId="2553814928" sldId="274"/>
            <ac:spMk id="379" creationId="{1A7B4D62-AC8E-4BD9-B8B3-62071C2A73B2}"/>
          </ac:spMkLst>
        </pc:spChg>
        <pc:spChg chg="add mod">
          <ac:chgData name="MARIA DEL MAR ZAMORANO LOPEZ" userId="097cf9e1-82d2-49cc-90a4-6ebf540ba52d" providerId="ADAL" clId="{BF9DB89E-E7C5-466B-ACA5-F28FB6B18EAD}" dt="2020-08-02T23:05:25.684" v="4692" actId="164"/>
          <ac:spMkLst>
            <pc:docMk/>
            <pc:sldMk cId="2553814928" sldId="274"/>
            <ac:spMk id="380" creationId="{D1374B99-10A6-4288-889D-AA23C239D6EB}"/>
          </ac:spMkLst>
        </pc:spChg>
        <pc:spChg chg="add mod">
          <ac:chgData name="MARIA DEL MAR ZAMORANO LOPEZ" userId="097cf9e1-82d2-49cc-90a4-6ebf540ba52d" providerId="ADAL" clId="{BF9DB89E-E7C5-466B-ACA5-F28FB6B18EAD}" dt="2020-08-02T23:05:25.684" v="4692" actId="164"/>
          <ac:spMkLst>
            <pc:docMk/>
            <pc:sldMk cId="2553814928" sldId="274"/>
            <ac:spMk id="381" creationId="{50B09301-B35B-4C49-8A3F-CE8238E5BCEF}"/>
          </ac:spMkLst>
        </pc:spChg>
        <pc:spChg chg="add mod">
          <ac:chgData name="MARIA DEL MAR ZAMORANO LOPEZ" userId="097cf9e1-82d2-49cc-90a4-6ebf540ba52d" providerId="ADAL" clId="{BF9DB89E-E7C5-466B-ACA5-F28FB6B18EAD}" dt="2020-08-02T23:05:25.684" v="4692" actId="164"/>
          <ac:spMkLst>
            <pc:docMk/>
            <pc:sldMk cId="2553814928" sldId="274"/>
            <ac:spMk id="382" creationId="{B6BA0343-F2B1-4BD3-9A8D-B1AB4E420143}"/>
          </ac:spMkLst>
        </pc:spChg>
        <pc:spChg chg="add mod">
          <ac:chgData name="MARIA DEL MAR ZAMORANO LOPEZ" userId="097cf9e1-82d2-49cc-90a4-6ebf540ba52d" providerId="ADAL" clId="{BF9DB89E-E7C5-466B-ACA5-F28FB6B18EAD}" dt="2020-08-02T23:05:25.684" v="4692" actId="164"/>
          <ac:spMkLst>
            <pc:docMk/>
            <pc:sldMk cId="2553814928" sldId="274"/>
            <ac:spMk id="383" creationId="{95FA86F2-85D7-4364-98F3-4BA6E0F64EC4}"/>
          </ac:spMkLst>
        </pc:spChg>
        <pc:spChg chg="add mod">
          <ac:chgData name="MARIA DEL MAR ZAMORANO LOPEZ" userId="097cf9e1-82d2-49cc-90a4-6ebf540ba52d" providerId="ADAL" clId="{BF9DB89E-E7C5-466B-ACA5-F28FB6B18EAD}" dt="2020-08-02T23:05:25.684" v="4692" actId="164"/>
          <ac:spMkLst>
            <pc:docMk/>
            <pc:sldMk cId="2553814928" sldId="274"/>
            <ac:spMk id="384" creationId="{32D67F01-41BA-4CAE-94DA-796C99EAEB95}"/>
          </ac:spMkLst>
        </pc:spChg>
        <pc:spChg chg="add mod">
          <ac:chgData name="MARIA DEL MAR ZAMORANO LOPEZ" userId="097cf9e1-82d2-49cc-90a4-6ebf540ba52d" providerId="ADAL" clId="{BF9DB89E-E7C5-466B-ACA5-F28FB6B18EAD}" dt="2020-08-02T23:05:25.684" v="4692" actId="164"/>
          <ac:spMkLst>
            <pc:docMk/>
            <pc:sldMk cId="2553814928" sldId="274"/>
            <ac:spMk id="385" creationId="{67DDF298-508D-4949-926F-AD28A3F8F0A3}"/>
          </ac:spMkLst>
        </pc:spChg>
        <pc:spChg chg="add mod">
          <ac:chgData name="MARIA DEL MAR ZAMORANO LOPEZ" userId="097cf9e1-82d2-49cc-90a4-6ebf540ba52d" providerId="ADAL" clId="{BF9DB89E-E7C5-466B-ACA5-F28FB6B18EAD}" dt="2020-08-02T23:05:25.684" v="4692" actId="164"/>
          <ac:spMkLst>
            <pc:docMk/>
            <pc:sldMk cId="2553814928" sldId="274"/>
            <ac:spMk id="386" creationId="{3432C3E3-1B68-4053-9FFC-D3239DD0BA3A}"/>
          </ac:spMkLst>
        </pc:spChg>
        <pc:spChg chg="add mod">
          <ac:chgData name="MARIA DEL MAR ZAMORANO LOPEZ" userId="097cf9e1-82d2-49cc-90a4-6ebf540ba52d" providerId="ADAL" clId="{BF9DB89E-E7C5-466B-ACA5-F28FB6B18EAD}" dt="2020-08-02T23:10:15.262" v="4745"/>
          <ac:spMkLst>
            <pc:docMk/>
            <pc:sldMk cId="2553814928" sldId="274"/>
            <ac:spMk id="388" creationId="{16968C9D-7C89-4DC7-AD62-01D699CBFBEB}"/>
          </ac:spMkLst>
        </pc:spChg>
        <pc:spChg chg="add mod">
          <ac:chgData name="MARIA DEL MAR ZAMORANO LOPEZ" userId="097cf9e1-82d2-49cc-90a4-6ebf540ba52d" providerId="ADAL" clId="{BF9DB89E-E7C5-466B-ACA5-F28FB6B18EAD}" dt="2020-08-02T23:10:15.262" v="4745"/>
          <ac:spMkLst>
            <pc:docMk/>
            <pc:sldMk cId="2553814928" sldId="274"/>
            <ac:spMk id="389" creationId="{3362F2B5-E177-4E3D-9595-4BA64B135267}"/>
          </ac:spMkLst>
        </pc:spChg>
        <pc:spChg chg="add mod">
          <ac:chgData name="MARIA DEL MAR ZAMORANO LOPEZ" userId="097cf9e1-82d2-49cc-90a4-6ebf540ba52d" providerId="ADAL" clId="{BF9DB89E-E7C5-466B-ACA5-F28FB6B18EAD}" dt="2020-08-02T23:10:15.262" v="4745"/>
          <ac:spMkLst>
            <pc:docMk/>
            <pc:sldMk cId="2553814928" sldId="274"/>
            <ac:spMk id="390" creationId="{5FFD4207-DF99-48F8-993E-62B6BF4F440C}"/>
          </ac:spMkLst>
        </pc:spChg>
        <pc:spChg chg="add mod">
          <ac:chgData name="MARIA DEL MAR ZAMORANO LOPEZ" userId="097cf9e1-82d2-49cc-90a4-6ebf540ba52d" providerId="ADAL" clId="{BF9DB89E-E7C5-466B-ACA5-F28FB6B18EAD}" dt="2020-08-02T23:10:15.262" v="4745"/>
          <ac:spMkLst>
            <pc:docMk/>
            <pc:sldMk cId="2553814928" sldId="274"/>
            <ac:spMk id="391" creationId="{11E32D10-454D-44E4-8F31-11A637F0C226}"/>
          </ac:spMkLst>
        </pc:spChg>
        <pc:spChg chg="add mod">
          <ac:chgData name="MARIA DEL MAR ZAMORANO LOPEZ" userId="097cf9e1-82d2-49cc-90a4-6ebf540ba52d" providerId="ADAL" clId="{BF9DB89E-E7C5-466B-ACA5-F28FB6B18EAD}" dt="2020-08-02T23:10:15.262" v="4745"/>
          <ac:spMkLst>
            <pc:docMk/>
            <pc:sldMk cId="2553814928" sldId="274"/>
            <ac:spMk id="392" creationId="{A420F6C4-CA23-436D-8C72-B6D1AD094F94}"/>
          </ac:spMkLst>
        </pc:spChg>
        <pc:spChg chg="add mod">
          <ac:chgData name="MARIA DEL MAR ZAMORANO LOPEZ" userId="097cf9e1-82d2-49cc-90a4-6ebf540ba52d" providerId="ADAL" clId="{BF9DB89E-E7C5-466B-ACA5-F28FB6B18EAD}" dt="2020-08-02T23:10:15.262" v="4745"/>
          <ac:spMkLst>
            <pc:docMk/>
            <pc:sldMk cId="2553814928" sldId="274"/>
            <ac:spMk id="394" creationId="{0D70E7C0-002A-437E-B5EB-35F73BD57E28}"/>
          </ac:spMkLst>
        </pc:spChg>
        <pc:spChg chg="add mod">
          <ac:chgData name="MARIA DEL MAR ZAMORANO LOPEZ" userId="097cf9e1-82d2-49cc-90a4-6ebf540ba52d" providerId="ADAL" clId="{BF9DB89E-E7C5-466B-ACA5-F28FB6B18EAD}" dt="2020-08-02T23:10:15.262" v="4745"/>
          <ac:spMkLst>
            <pc:docMk/>
            <pc:sldMk cId="2553814928" sldId="274"/>
            <ac:spMk id="395" creationId="{A02BB95F-75A1-460E-8A21-4FAF7960A57E}"/>
          </ac:spMkLst>
        </pc:spChg>
        <pc:spChg chg="add mod">
          <ac:chgData name="MARIA DEL MAR ZAMORANO LOPEZ" userId="097cf9e1-82d2-49cc-90a4-6ebf540ba52d" providerId="ADAL" clId="{BF9DB89E-E7C5-466B-ACA5-F28FB6B18EAD}" dt="2020-08-02T23:10:15.262" v="4745"/>
          <ac:spMkLst>
            <pc:docMk/>
            <pc:sldMk cId="2553814928" sldId="274"/>
            <ac:spMk id="398" creationId="{32BC400D-0336-4CB9-AEF4-5670FD5A1F53}"/>
          </ac:spMkLst>
        </pc:spChg>
        <pc:spChg chg="add mod">
          <ac:chgData name="MARIA DEL MAR ZAMORANO LOPEZ" userId="097cf9e1-82d2-49cc-90a4-6ebf540ba52d" providerId="ADAL" clId="{BF9DB89E-E7C5-466B-ACA5-F28FB6B18EAD}" dt="2020-08-02T23:10:15.262" v="4745"/>
          <ac:spMkLst>
            <pc:docMk/>
            <pc:sldMk cId="2553814928" sldId="274"/>
            <ac:spMk id="399" creationId="{02174140-04B7-4CC5-B5CE-EF4CDFC2BFB2}"/>
          </ac:spMkLst>
        </pc:spChg>
        <pc:spChg chg="mod">
          <ac:chgData name="MARIA DEL MAR ZAMORANO LOPEZ" userId="097cf9e1-82d2-49cc-90a4-6ebf540ba52d" providerId="ADAL" clId="{BF9DB89E-E7C5-466B-ACA5-F28FB6B18EAD}" dt="2020-08-02T23:10:15.262" v="4745"/>
          <ac:spMkLst>
            <pc:docMk/>
            <pc:sldMk cId="2553814928" sldId="274"/>
            <ac:spMk id="401" creationId="{482A3F97-0BE3-45C3-9EA0-432DB55BB731}"/>
          </ac:spMkLst>
        </pc:spChg>
        <pc:spChg chg="mod">
          <ac:chgData name="MARIA DEL MAR ZAMORANO LOPEZ" userId="097cf9e1-82d2-49cc-90a4-6ebf540ba52d" providerId="ADAL" clId="{BF9DB89E-E7C5-466B-ACA5-F28FB6B18EAD}" dt="2020-08-02T23:10:15.262" v="4745"/>
          <ac:spMkLst>
            <pc:docMk/>
            <pc:sldMk cId="2553814928" sldId="274"/>
            <ac:spMk id="402" creationId="{CC0BDF5A-8671-4FE3-9B40-CFB612510527}"/>
          </ac:spMkLst>
        </pc:spChg>
        <pc:spChg chg="mod">
          <ac:chgData name="MARIA DEL MAR ZAMORANO LOPEZ" userId="097cf9e1-82d2-49cc-90a4-6ebf540ba52d" providerId="ADAL" clId="{BF9DB89E-E7C5-466B-ACA5-F28FB6B18EAD}" dt="2020-08-02T23:10:15.262" v="4745"/>
          <ac:spMkLst>
            <pc:docMk/>
            <pc:sldMk cId="2553814928" sldId="274"/>
            <ac:spMk id="403" creationId="{CC4A139C-C15F-44CC-9C68-8795919D0A09}"/>
          </ac:spMkLst>
        </pc:spChg>
        <pc:spChg chg="add mod">
          <ac:chgData name="MARIA DEL MAR ZAMORANO LOPEZ" userId="097cf9e1-82d2-49cc-90a4-6ebf540ba52d" providerId="ADAL" clId="{BF9DB89E-E7C5-466B-ACA5-F28FB6B18EAD}" dt="2020-08-02T23:10:15.262" v="4745"/>
          <ac:spMkLst>
            <pc:docMk/>
            <pc:sldMk cId="2553814928" sldId="274"/>
            <ac:spMk id="404" creationId="{94D307F9-8FB7-4D4B-B200-43D654CF5C90}"/>
          </ac:spMkLst>
        </pc:spChg>
        <pc:grpChg chg="add del mod">
          <ac:chgData name="MARIA DEL MAR ZAMORANO LOPEZ" userId="097cf9e1-82d2-49cc-90a4-6ebf540ba52d" providerId="ADAL" clId="{BF9DB89E-E7C5-466B-ACA5-F28FB6B18EAD}" dt="2020-08-02T22:51:11.981" v="4252" actId="164"/>
          <ac:grpSpMkLst>
            <pc:docMk/>
            <pc:sldMk cId="2553814928" sldId="274"/>
            <ac:grpSpMk id="6" creationId="{BB3D9C64-AEF6-42A1-A52B-E574FB5B3413}"/>
          </ac:grpSpMkLst>
        </pc:grpChg>
        <pc:grpChg chg="add del mod">
          <ac:chgData name="MARIA DEL MAR ZAMORANO LOPEZ" userId="097cf9e1-82d2-49cc-90a4-6ebf540ba52d" providerId="ADAL" clId="{BF9DB89E-E7C5-466B-ACA5-F28FB6B18EAD}" dt="2020-08-02T22:52:42.941" v="4343" actId="165"/>
          <ac:grpSpMkLst>
            <pc:docMk/>
            <pc:sldMk cId="2553814928" sldId="274"/>
            <ac:grpSpMk id="8" creationId="{C0EE2C14-49A6-400E-B7B8-921F63BA3899}"/>
          </ac:grpSpMkLst>
        </pc:grpChg>
        <pc:grpChg chg="add mod">
          <ac:chgData name="MARIA DEL MAR ZAMORANO LOPEZ" userId="097cf9e1-82d2-49cc-90a4-6ebf540ba52d" providerId="ADAL" clId="{BF9DB89E-E7C5-466B-ACA5-F28FB6B18EAD}" dt="2020-08-02T23:05:57.657" v="4698" actId="1076"/>
          <ac:grpSpMkLst>
            <pc:docMk/>
            <pc:sldMk cId="2553814928" sldId="274"/>
            <ac:grpSpMk id="12" creationId="{71A284FE-B7E3-4A6A-A354-79CA31569671}"/>
          </ac:grpSpMkLst>
        </pc:grpChg>
        <pc:grpChg chg="add del mod">
          <ac:chgData name="MARIA DEL MAR ZAMORANO LOPEZ" userId="097cf9e1-82d2-49cc-90a4-6ebf540ba52d" providerId="ADAL" clId="{BF9DB89E-E7C5-466B-ACA5-F28FB6B18EAD}" dt="2020-08-02T22:49:45.452" v="4221" actId="478"/>
          <ac:grpSpMkLst>
            <pc:docMk/>
            <pc:sldMk cId="2553814928" sldId="274"/>
            <ac:grpSpMk id="131" creationId="{E059B15B-8456-4B62-9BF0-A5AC359C4647}"/>
          </ac:grpSpMkLst>
        </pc:grpChg>
        <pc:grpChg chg="add del mod">
          <ac:chgData name="MARIA DEL MAR ZAMORANO LOPEZ" userId="097cf9e1-82d2-49cc-90a4-6ebf540ba52d" providerId="ADAL" clId="{BF9DB89E-E7C5-466B-ACA5-F28FB6B18EAD}" dt="2020-08-02T22:52:14.503" v="4338" actId="478"/>
          <ac:grpSpMkLst>
            <pc:docMk/>
            <pc:sldMk cId="2553814928" sldId="274"/>
            <ac:grpSpMk id="134" creationId="{371638C0-166D-46D2-92CA-FA8402B1C4C8}"/>
          </ac:grpSpMkLst>
        </pc:grpChg>
        <pc:grpChg chg="add del mod">
          <ac:chgData name="MARIA DEL MAR ZAMORANO LOPEZ" userId="097cf9e1-82d2-49cc-90a4-6ebf540ba52d" providerId="ADAL" clId="{BF9DB89E-E7C5-466B-ACA5-F28FB6B18EAD}" dt="2020-08-02T22:52:14.503" v="4338" actId="478"/>
          <ac:grpSpMkLst>
            <pc:docMk/>
            <pc:sldMk cId="2553814928" sldId="274"/>
            <ac:grpSpMk id="137" creationId="{C2C126C3-98B6-4C50-8B10-EC020DD33BF0}"/>
          </ac:grpSpMkLst>
        </pc:grpChg>
        <pc:grpChg chg="add del mod">
          <ac:chgData name="MARIA DEL MAR ZAMORANO LOPEZ" userId="097cf9e1-82d2-49cc-90a4-6ebf540ba52d" providerId="ADAL" clId="{BF9DB89E-E7C5-466B-ACA5-F28FB6B18EAD}" dt="2020-08-02T22:52:14.503" v="4338" actId="478"/>
          <ac:grpSpMkLst>
            <pc:docMk/>
            <pc:sldMk cId="2553814928" sldId="274"/>
            <ac:grpSpMk id="140" creationId="{7E964158-F6B8-45A4-A7D8-B3AAFA4306D0}"/>
          </ac:grpSpMkLst>
        </pc:grpChg>
        <pc:grpChg chg="add del mod">
          <ac:chgData name="MARIA DEL MAR ZAMORANO LOPEZ" userId="097cf9e1-82d2-49cc-90a4-6ebf540ba52d" providerId="ADAL" clId="{BF9DB89E-E7C5-466B-ACA5-F28FB6B18EAD}" dt="2020-08-02T22:53:08.118" v="4375" actId="478"/>
          <ac:grpSpMkLst>
            <pc:docMk/>
            <pc:sldMk cId="2553814928" sldId="274"/>
            <ac:grpSpMk id="143" creationId="{E170AD21-1626-49FC-966A-6CE4A18E0A5F}"/>
          </ac:grpSpMkLst>
        </pc:grpChg>
        <pc:grpChg chg="add mod">
          <ac:chgData name="MARIA DEL MAR ZAMORANO LOPEZ" userId="097cf9e1-82d2-49cc-90a4-6ebf540ba52d" providerId="ADAL" clId="{BF9DB89E-E7C5-466B-ACA5-F28FB6B18EAD}" dt="2020-08-02T22:55:09.398" v="4410" actId="1038"/>
          <ac:grpSpMkLst>
            <pc:docMk/>
            <pc:sldMk cId="2553814928" sldId="274"/>
            <ac:grpSpMk id="146" creationId="{2AFDF7E8-CBE5-4CB9-B258-97CACA2874A5}"/>
          </ac:grpSpMkLst>
        </pc:grpChg>
        <pc:grpChg chg="add del mod">
          <ac:chgData name="MARIA DEL MAR ZAMORANO LOPEZ" userId="097cf9e1-82d2-49cc-90a4-6ebf540ba52d" providerId="ADAL" clId="{BF9DB89E-E7C5-466B-ACA5-F28FB6B18EAD}" dt="2020-08-02T22:52:10.430" v="4337"/>
          <ac:grpSpMkLst>
            <pc:docMk/>
            <pc:sldMk cId="2553814928" sldId="274"/>
            <ac:grpSpMk id="168" creationId="{49C4205C-EBF9-4E87-ABAE-2A2CCA327B44}"/>
          </ac:grpSpMkLst>
        </pc:grpChg>
        <pc:grpChg chg="add del mod topLvl">
          <ac:chgData name="MARIA DEL MAR ZAMORANO LOPEZ" userId="097cf9e1-82d2-49cc-90a4-6ebf540ba52d" providerId="ADAL" clId="{BF9DB89E-E7C5-466B-ACA5-F28FB6B18EAD}" dt="2020-08-02T22:51:12.864" v="4254"/>
          <ac:grpSpMkLst>
            <pc:docMk/>
            <pc:sldMk cId="2553814928" sldId="274"/>
            <ac:grpSpMk id="204" creationId="{561CA846-7A2B-4213-9161-5902595B0EE6}"/>
          </ac:grpSpMkLst>
        </pc:grpChg>
        <pc:grpChg chg="add del mod topLvl">
          <ac:chgData name="MARIA DEL MAR ZAMORANO LOPEZ" userId="097cf9e1-82d2-49cc-90a4-6ebf540ba52d" providerId="ADAL" clId="{BF9DB89E-E7C5-466B-ACA5-F28FB6B18EAD}" dt="2020-08-02T22:51:12.864" v="4254"/>
          <ac:grpSpMkLst>
            <pc:docMk/>
            <pc:sldMk cId="2553814928" sldId="274"/>
            <ac:grpSpMk id="208" creationId="{02A2A235-9575-4669-B019-35D58C1429E1}"/>
          </ac:grpSpMkLst>
        </pc:grpChg>
        <pc:grpChg chg="add del mod topLvl">
          <ac:chgData name="MARIA DEL MAR ZAMORANO LOPEZ" userId="097cf9e1-82d2-49cc-90a4-6ebf540ba52d" providerId="ADAL" clId="{BF9DB89E-E7C5-466B-ACA5-F28FB6B18EAD}" dt="2020-08-02T22:51:12.864" v="4254"/>
          <ac:grpSpMkLst>
            <pc:docMk/>
            <pc:sldMk cId="2553814928" sldId="274"/>
            <ac:grpSpMk id="214" creationId="{45B063AF-4DBC-438A-8C75-B41702BD6223}"/>
          </ac:grpSpMkLst>
        </pc:grpChg>
        <pc:grpChg chg="del">
          <ac:chgData name="MARIA DEL MAR ZAMORANO LOPEZ" userId="097cf9e1-82d2-49cc-90a4-6ebf540ba52d" providerId="ADAL" clId="{BF9DB89E-E7C5-466B-ACA5-F28FB6B18EAD}" dt="2020-08-01T10:35:00.434" v="702" actId="165"/>
          <ac:grpSpMkLst>
            <pc:docMk/>
            <pc:sldMk cId="2553814928" sldId="274"/>
            <ac:grpSpMk id="258" creationId="{702E9E19-95B7-4C98-ADF2-3DC7FBA6E0E4}"/>
          </ac:grpSpMkLst>
        </pc:grpChg>
        <pc:grpChg chg="add del mod">
          <ac:chgData name="MARIA DEL MAR ZAMORANO LOPEZ" userId="097cf9e1-82d2-49cc-90a4-6ebf540ba52d" providerId="ADAL" clId="{BF9DB89E-E7C5-466B-ACA5-F28FB6B18EAD}" dt="2020-08-01T13:53:13.766" v="826" actId="165"/>
          <ac:grpSpMkLst>
            <pc:docMk/>
            <pc:sldMk cId="2553814928" sldId="274"/>
            <ac:grpSpMk id="278" creationId="{3E126254-3F19-4AA7-821A-C838A28A286A}"/>
          </ac:grpSpMkLst>
        </pc:grpChg>
        <pc:grpChg chg="add del mod">
          <ac:chgData name="MARIA DEL MAR ZAMORANO LOPEZ" userId="097cf9e1-82d2-49cc-90a4-6ebf540ba52d" providerId="ADAL" clId="{BF9DB89E-E7C5-466B-ACA5-F28FB6B18EAD}" dt="2020-08-01T13:53:36.703" v="827" actId="165"/>
          <ac:grpSpMkLst>
            <pc:docMk/>
            <pc:sldMk cId="2553814928" sldId="274"/>
            <ac:grpSpMk id="279" creationId="{48F9614D-15EC-4519-85E3-FD03607D65BB}"/>
          </ac:grpSpMkLst>
        </pc:grpChg>
        <pc:grpChg chg="add mod topLvl">
          <ac:chgData name="MARIA DEL MAR ZAMORANO LOPEZ" userId="097cf9e1-82d2-49cc-90a4-6ebf540ba52d" providerId="ADAL" clId="{BF9DB89E-E7C5-466B-ACA5-F28FB6B18EAD}" dt="2020-08-02T23:06:06.150" v="4699" actId="1076"/>
          <ac:grpSpMkLst>
            <pc:docMk/>
            <pc:sldMk cId="2553814928" sldId="274"/>
            <ac:grpSpMk id="279" creationId="{4D93BAFE-96FE-45BE-9E2E-B717FF47D691}"/>
          </ac:grpSpMkLst>
        </pc:grpChg>
        <pc:grpChg chg="add mod topLvl">
          <ac:chgData name="MARIA DEL MAR ZAMORANO LOPEZ" userId="097cf9e1-82d2-49cc-90a4-6ebf540ba52d" providerId="ADAL" clId="{BF9DB89E-E7C5-466B-ACA5-F28FB6B18EAD}" dt="2020-08-02T23:06:06.150" v="4699" actId="1076"/>
          <ac:grpSpMkLst>
            <pc:docMk/>
            <pc:sldMk cId="2553814928" sldId="274"/>
            <ac:grpSpMk id="290" creationId="{A3930EDA-9652-4AF0-BE73-FDFBEE388A86}"/>
          </ac:grpSpMkLst>
        </pc:grpChg>
        <pc:grpChg chg="add mod topLvl">
          <ac:chgData name="MARIA DEL MAR ZAMORANO LOPEZ" userId="097cf9e1-82d2-49cc-90a4-6ebf540ba52d" providerId="ADAL" clId="{BF9DB89E-E7C5-466B-ACA5-F28FB6B18EAD}" dt="2020-08-02T23:06:06.150" v="4699" actId="1076"/>
          <ac:grpSpMkLst>
            <pc:docMk/>
            <pc:sldMk cId="2553814928" sldId="274"/>
            <ac:grpSpMk id="293" creationId="{6E272D42-087A-4DF4-9B2E-50CB9C987AB9}"/>
          </ac:grpSpMkLst>
        </pc:grpChg>
        <pc:grpChg chg="add mod">
          <ac:chgData name="MARIA DEL MAR ZAMORANO LOPEZ" userId="097cf9e1-82d2-49cc-90a4-6ebf540ba52d" providerId="ADAL" clId="{BF9DB89E-E7C5-466B-ACA5-F28FB6B18EAD}" dt="2020-08-02T23:05:25.684" v="4692" actId="164"/>
          <ac:grpSpMkLst>
            <pc:docMk/>
            <pc:sldMk cId="2553814928" sldId="274"/>
            <ac:grpSpMk id="368" creationId="{923409F2-407F-4DE4-9A4F-1E2CD04E4177}"/>
          </ac:grpSpMkLst>
        </pc:grpChg>
        <pc:grpChg chg="add mod">
          <ac:chgData name="MARIA DEL MAR ZAMORANO LOPEZ" userId="097cf9e1-82d2-49cc-90a4-6ebf540ba52d" providerId="ADAL" clId="{BF9DB89E-E7C5-466B-ACA5-F28FB6B18EAD}" dt="2020-08-02T23:10:15.262" v="4745"/>
          <ac:grpSpMkLst>
            <pc:docMk/>
            <pc:sldMk cId="2553814928" sldId="274"/>
            <ac:grpSpMk id="400" creationId="{DAB133DD-4A45-4ABF-AB06-51226B5FC82E}"/>
          </ac:grpSpMkLst>
        </pc:grpChg>
        <pc:graphicFrameChg chg="modGraphic">
          <ac:chgData name="MARIA DEL MAR ZAMORANO LOPEZ" userId="097cf9e1-82d2-49cc-90a4-6ebf540ba52d" providerId="ADAL" clId="{BF9DB89E-E7C5-466B-ACA5-F28FB6B18EAD}" dt="2020-08-02T23:10:07.847" v="4744" actId="20577"/>
          <ac:graphicFrameMkLst>
            <pc:docMk/>
            <pc:sldMk cId="2553814928" sldId="274"/>
            <ac:graphicFrameMk id="45" creationId="{A81A52F2-25E4-4FEA-8E15-F7EFFDA7B31D}"/>
          </ac:graphicFrameMkLst>
        </pc:graphicFrameChg>
        <pc:graphicFrameChg chg="mod modGraphic">
          <ac:chgData name="MARIA DEL MAR ZAMORANO LOPEZ" userId="097cf9e1-82d2-49cc-90a4-6ebf540ba52d" providerId="ADAL" clId="{BF9DB89E-E7C5-466B-ACA5-F28FB6B18EAD}" dt="2020-08-02T23:08:53.170" v="4735" actId="207"/>
          <ac:graphicFrameMkLst>
            <pc:docMk/>
            <pc:sldMk cId="2553814928" sldId="274"/>
            <ac:graphicFrameMk id="224" creationId="{E9E22497-FE7C-4490-B80D-F863F2EB0560}"/>
          </ac:graphicFrameMkLst>
        </pc:graphicFrameChg>
        <pc:picChg chg="del">
          <ac:chgData name="MARIA DEL MAR ZAMORANO LOPEZ" userId="097cf9e1-82d2-49cc-90a4-6ebf540ba52d" providerId="ADAL" clId="{BF9DB89E-E7C5-466B-ACA5-F28FB6B18EAD}" dt="2020-08-02T18:24:25.498" v="1384" actId="478"/>
          <ac:picMkLst>
            <pc:docMk/>
            <pc:sldMk cId="2553814928" sldId="274"/>
            <ac:picMk id="159" creationId="{83F5F394-0703-400B-9FFF-E8EE35D86B2C}"/>
          </ac:picMkLst>
        </pc:picChg>
        <pc:cxnChg chg="add del mod">
          <ac:chgData name="MARIA DEL MAR ZAMORANO LOPEZ" userId="097cf9e1-82d2-49cc-90a4-6ebf540ba52d" providerId="ADAL" clId="{BF9DB89E-E7C5-466B-ACA5-F28FB6B18EAD}" dt="2020-08-02T22:52:14.503" v="4338" actId="478"/>
          <ac:cxnSpMkLst>
            <pc:docMk/>
            <pc:sldMk cId="2553814928" sldId="274"/>
            <ac:cxnSpMk id="14" creationId="{FD808124-167C-42AF-A218-13BE9D291926}"/>
          </ac:cxnSpMkLst>
        </pc:cxnChg>
        <pc:cxnChg chg="del mod">
          <ac:chgData name="MARIA DEL MAR ZAMORANO LOPEZ" userId="097cf9e1-82d2-49cc-90a4-6ebf540ba52d" providerId="ADAL" clId="{BF9DB89E-E7C5-466B-ACA5-F28FB6B18EAD}" dt="2020-08-01T13:50:51.010" v="797" actId="478"/>
          <ac:cxnSpMkLst>
            <pc:docMk/>
            <pc:sldMk cId="2553814928" sldId="274"/>
            <ac:cxnSpMk id="15" creationId="{31A5F376-6D3C-4EBB-9FAE-3860DD8A97EF}"/>
          </ac:cxnSpMkLst>
        </pc:cxnChg>
        <pc:cxnChg chg="add del mod topLvl">
          <ac:chgData name="MARIA DEL MAR ZAMORANO LOPEZ" userId="097cf9e1-82d2-49cc-90a4-6ebf540ba52d" providerId="ADAL" clId="{BF9DB89E-E7C5-466B-ACA5-F28FB6B18EAD}" dt="2020-08-02T22:52:14.503" v="4338" actId="478"/>
          <ac:cxnSpMkLst>
            <pc:docMk/>
            <pc:sldMk cId="2553814928" sldId="274"/>
            <ac:cxnSpMk id="16" creationId="{BE7BABBF-8244-4C24-A218-E572167ECA73}"/>
          </ac:cxnSpMkLst>
        </pc:cxnChg>
        <pc:cxnChg chg="del mod">
          <ac:chgData name="MARIA DEL MAR ZAMORANO LOPEZ" userId="097cf9e1-82d2-49cc-90a4-6ebf540ba52d" providerId="ADAL" clId="{BF9DB89E-E7C5-466B-ACA5-F28FB6B18EAD}" dt="2020-08-01T09:39:26.078" v="385" actId="478"/>
          <ac:cxnSpMkLst>
            <pc:docMk/>
            <pc:sldMk cId="2553814928" sldId="274"/>
            <ac:cxnSpMk id="18" creationId="{2001F799-1F04-4A8D-B46C-2D0C0FFB7B4D}"/>
          </ac:cxnSpMkLst>
        </pc:cxnChg>
        <pc:cxnChg chg="del mod">
          <ac:chgData name="MARIA DEL MAR ZAMORANO LOPEZ" userId="097cf9e1-82d2-49cc-90a4-6ebf540ba52d" providerId="ADAL" clId="{BF9DB89E-E7C5-466B-ACA5-F28FB6B18EAD}" dt="2020-08-01T09:39:22.589" v="383" actId="478"/>
          <ac:cxnSpMkLst>
            <pc:docMk/>
            <pc:sldMk cId="2553814928" sldId="274"/>
            <ac:cxnSpMk id="20" creationId="{C60111A3-C248-438B-B9CA-22B4ED5F634A}"/>
          </ac:cxnSpMkLst>
        </pc:cxnChg>
        <pc:cxnChg chg="del mod">
          <ac:chgData name="MARIA DEL MAR ZAMORANO LOPEZ" userId="097cf9e1-82d2-49cc-90a4-6ebf540ba52d" providerId="ADAL" clId="{BF9DB89E-E7C5-466B-ACA5-F28FB6B18EAD}" dt="2020-08-01T09:39:15.678" v="379" actId="478"/>
          <ac:cxnSpMkLst>
            <pc:docMk/>
            <pc:sldMk cId="2553814928" sldId="274"/>
            <ac:cxnSpMk id="26" creationId="{E59E11AF-B540-4E37-9612-2C49E5EC1E12}"/>
          </ac:cxnSpMkLst>
        </pc:cxnChg>
        <pc:cxnChg chg="add del mod">
          <ac:chgData name="MARIA DEL MAR ZAMORANO LOPEZ" userId="097cf9e1-82d2-49cc-90a4-6ebf540ba52d" providerId="ADAL" clId="{BF9DB89E-E7C5-466B-ACA5-F28FB6B18EAD}" dt="2020-08-02T22:52:14.503" v="4338" actId="478"/>
          <ac:cxnSpMkLst>
            <pc:docMk/>
            <pc:sldMk cId="2553814928" sldId="274"/>
            <ac:cxnSpMk id="27" creationId="{3033295B-59EC-4650-9892-B74C6F3213B6}"/>
          </ac:cxnSpMkLst>
        </pc:cxnChg>
        <pc:cxnChg chg="add del mod">
          <ac:chgData name="MARIA DEL MAR ZAMORANO LOPEZ" userId="097cf9e1-82d2-49cc-90a4-6ebf540ba52d" providerId="ADAL" clId="{BF9DB89E-E7C5-466B-ACA5-F28FB6B18EAD}" dt="2020-08-02T22:52:14.503" v="4338" actId="478"/>
          <ac:cxnSpMkLst>
            <pc:docMk/>
            <pc:sldMk cId="2553814928" sldId="274"/>
            <ac:cxnSpMk id="30" creationId="{0F56DFDF-4BD7-4C66-97AB-5578A05B14CB}"/>
          </ac:cxnSpMkLst>
        </pc:cxnChg>
        <pc:cxnChg chg="add del mod">
          <ac:chgData name="MARIA DEL MAR ZAMORANO LOPEZ" userId="097cf9e1-82d2-49cc-90a4-6ebf540ba52d" providerId="ADAL" clId="{BF9DB89E-E7C5-466B-ACA5-F28FB6B18EAD}" dt="2020-08-02T22:52:14.503" v="4338" actId="478"/>
          <ac:cxnSpMkLst>
            <pc:docMk/>
            <pc:sldMk cId="2553814928" sldId="274"/>
            <ac:cxnSpMk id="31" creationId="{2F78D86F-EF18-47A0-84C8-492BD460E4FF}"/>
          </ac:cxnSpMkLst>
        </pc:cxnChg>
        <pc:cxnChg chg="add del mod">
          <ac:chgData name="MARIA DEL MAR ZAMORANO LOPEZ" userId="097cf9e1-82d2-49cc-90a4-6ebf540ba52d" providerId="ADAL" clId="{BF9DB89E-E7C5-466B-ACA5-F28FB6B18EAD}" dt="2020-08-02T22:52:14.503" v="4338" actId="478"/>
          <ac:cxnSpMkLst>
            <pc:docMk/>
            <pc:sldMk cId="2553814928" sldId="274"/>
            <ac:cxnSpMk id="32" creationId="{E07030C2-6FA5-45A5-BCD1-C3025D9AD5AE}"/>
          </ac:cxnSpMkLst>
        </pc:cxnChg>
        <pc:cxnChg chg="del mod">
          <ac:chgData name="MARIA DEL MAR ZAMORANO LOPEZ" userId="097cf9e1-82d2-49cc-90a4-6ebf540ba52d" providerId="ADAL" clId="{BF9DB89E-E7C5-466B-ACA5-F28FB6B18EAD}" dt="2020-08-02T22:53:08.118" v="4375" actId="478"/>
          <ac:cxnSpMkLst>
            <pc:docMk/>
            <pc:sldMk cId="2553814928" sldId="274"/>
            <ac:cxnSpMk id="34" creationId="{425DEF19-4E01-404B-847F-878703CC9C0E}"/>
          </ac:cxnSpMkLst>
        </pc:cxnChg>
        <pc:cxnChg chg="del mod">
          <ac:chgData name="MARIA DEL MAR ZAMORANO LOPEZ" userId="097cf9e1-82d2-49cc-90a4-6ebf540ba52d" providerId="ADAL" clId="{BF9DB89E-E7C5-466B-ACA5-F28FB6B18EAD}" dt="2020-08-02T22:53:08.118" v="4375" actId="478"/>
          <ac:cxnSpMkLst>
            <pc:docMk/>
            <pc:sldMk cId="2553814928" sldId="274"/>
            <ac:cxnSpMk id="39" creationId="{A69A793D-A8B2-4B15-B3D2-6BB0771CEA7D}"/>
          </ac:cxnSpMkLst>
        </pc:cxnChg>
        <pc:cxnChg chg="del mod">
          <ac:chgData name="MARIA DEL MAR ZAMORANO LOPEZ" userId="097cf9e1-82d2-49cc-90a4-6ebf540ba52d" providerId="ADAL" clId="{BF9DB89E-E7C5-466B-ACA5-F28FB6B18EAD}" dt="2020-08-02T22:53:08.118" v="4375" actId="478"/>
          <ac:cxnSpMkLst>
            <pc:docMk/>
            <pc:sldMk cId="2553814928" sldId="274"/>
            <ac:cxnSpMk id="41" creationId="{3420D5AB-64D5-4C28-A605-2A464420588F}"/>
          </ac:cxnSpMkLst>
        </pc:cxnChg>
        <pc:cxnChg chg="mod">
          <ac:chgData name="MARIA DEL MAR ZAMORANO LOPEZ" userId="097cf9e1-82d2-49cc-90a4-6ebf540ba52d" providerId="ADAL" clId="{BF9DB89E-E7C5-466B-ACA5-F28FB6B18EAD}" dt="2020-08-02T22:55:09.398" v="4410" actId="1038"/>
          <ac:cxnSpMkLst>
            <pc:docMk/>
            <pc:sldMk cId="2553814928" sldId="274"/>
            <ac:cxnSpMk id="54" creationId="{9608B37F-BFB8-435C-87A1-D02D08EF552E}"/>
          </ac:cxnSpMkLst>
        </pc:cxnChg>
        <pc:cxnChg chg="del mod">
          <ac:chgData name="MARIA DEL MAR ZAMORANO LOPEZ" userId="097cf9e1-82d2-49cc-90a4-6ebf540ba52d" providerId="ADAL" clId="{BF9DB89E-E7C5-466B-ACA5-F28FB6B18EAD}" dt="2020-08-01T13:51:09.128" v="801" actId="478"/>
          <ac:cxnSpMkLst>
            <pc:docMk/>
            <pc:sldMk cId="2553814928" sldId="274"/>
            <ac:cxnSpMk id="55" creationId="{AAB25BF7-3F65-4B40-954E-A4CD98690228}"/>
          </ac:cxnSpMkLst>
        </pc:cxnChg>
        <pc:cxnChg chg="del mod">
          <ac:chgData name="MARIA DEL MAR ZAMORANO LOPEZ" userId="097cf9e1-82d2-49cc-90a4-6ebf540ba52d" providerId="ADAL" clId="{BF9DB89E-E7C5-466B-ACA5-F28FB6B18EAD}" dt="2020-08-01T13:51:11.862" v="802" actId="478"/>
          <ac:cxnSpMkLst>
            <pc:docMk/>
            <pc:sldMk cId="2553814928" sldId="274"/>
            <ac:cxnSpMk id="56" creationId="{EA59A8F1-08BA-47DC-BA9D-6B6C8BC5C3A3}"/>
          </ac:cxnSpMkLst>
        </pc:cxnChg>
        <pc:cxnChg chg="del">
          <ac:chgData name="MARIA DEL MAR ZAMORANO LOPEZ" userId="097cf9e1-82d2-49cc-90a4-6ebf540ba52d" providerId="ADAL" clId="{BF9DB89E-E7C5-466B-ACA5-F28FB6B18EAD}" dt="2020-08-02T22:49:45.452" v="4221" actId="478"/>
          <ac:cxnSpMkLst>
            <pc:docMk/>
            <pc:sldMk cId="2553814928" sldId="274"/>
            <ac:cxnSpMk id="57" creationId="{8F8A241D-436B-4A96-B4E0-8F45B6AC2A60}"/>
          </ac:cxnSpMkLst>
        </pc:cxnChg>
        <pc:cxnChg chg="del">
          <ac:chgData name="MARIA DEL MAR ZAMORANO LOPEZ" userId="097cf9e1-82d2-49cc-90a4-6ebf540ba52d" providerId="ADAL" clId="{BF9DB89E-E7C5-466B-ACA5-F28FB6B18EAD}" dt="2020-08-02T22:49:45.452" v="4221" actId="478"/>
          <ac:cxnSpMkLst>
            <pc:docMk/>
            <pc:sldMk cId="2553814928" sldId="274"/>
            <ac:cxnSpMk id="58" creationId="{6131C4CD-7515-43C3-99C3-B417EC4E4D9F}"/>
          </ac:cxnSpMkLst>
        </pc:cxnChg>
        <pc:cxnChg chg="add del mod topLvl">
          <ac:chgData name="MARIA DEL MAR ZAMORANO LOPEZ" userId="097cf9e1-82d2-49cc-90a4-6ebf540ba52d" providerId="ADAL" clId="{BF9DB89E-E7C5-466B-ACA5-F28FB6B18EAD}" dt="2020-08-02T22:52:14.503" v="4338" actId="478"/>
          <ac:cxnSpMkLst>
            <pc:docMk/>
            <pc:sldMk cId="2553814928" sldId="274"/>
            <ac:cxnSpMk id="63" creationId="{910BFB87-CE2C-4A9D-9564-8CDB5C3B6108}"/>
          </ac:cxnSpMkLst>
        </pc:cxnChg>
        <pc:cxnChg chg="add del mod topLvl">
          <ac:chgData name="MARIA DEL MAR ZAMORANO LOPEZ" userId="097cf9e1-82d2-49cc-90a4-6ebf540ba52d" providerId="ADAL" clId="{BF9DB89E-E7C5-466B-ACA5-F28FB6B18EAD}" dt="2020-08-02T22:52:14.503" v="4338" actId="478"/>
          <ac:cxnSpMkLst>
            <pc:docMk/>
            <pc:sldMk cId="2553814928" sldId="274"/>
            <ac:cxnSpMk id="64" creationId="{F64B2410-27E6-4A74-AE5C-305ADB65D397}"/>
          </ac:cxnSpMkLst>
        </pc:cxnChg>
        <pc:cxnChg chg="add del mod topLvl">
          <ac:chgData name="MARIA DEL MAR ZAMORANO LOPEZ" userId="097cf9e1-82d2-49cc-90a4-6ebf540ba52d" providerId="ADAL" clId="{BF9DB89E-E7C5-466B-ACA5-F28FB6B18EAD}" dt="2020-08-02T22:52:14.503" v="4338" actId="478"/>
          <ac:cxnSpMkLst>
            <pc:docMk/>
            <pc:sldMk cId="2553814928" sldId="274"/>
            <ac:cxnSpMk id="66" creationId="{AD9A1E55-080F-4384-9101-E73D8AA99936}"/>
          </ac:cxnSpMkLst>
        </pc:cxnChg>
        <pc:cxnChg chg="del mod">
          <ac:chgData name="MARIA DEL MAR ZAMORANO LOPEZ" userId="097cf9e1-82d2-49cc-90a4-6ebf540ba52d" providerId="ADAL" clId="{BF9DB89E-E7C5-466B-ACA5-F28FB6B18EAD}" dt="2020-08-01T13:51:04.496" v="799" actId="478"/>
          <ac:cxnSpMkLst>
            <pc:docMk/>
            <pc:sldMk cId="2553814928" sldId="274"/>
            <ac:cxnSpMk id="74" creationId="{8612F5E2-CC0F-4496-BFF5-BBEB0A81773C}"/>
          </ac:cxnSpMkLst>
        </pc:cxnChg>
        <pc:cxnChg chg="del mod">
          <ac:chgData name="MARIA DEL MAR ZAMORANO LOPEZ" userId="097cf9e1-82d2-49cc-90a4-6ebf540ba52d" providerId="ADAL" clId="{BF9DB89E-E7C5-466B-ACA5-F28FB6B18EAD}" dt="2020-08-01T13:51:04.496" v="799" actId="478"/>
          <ac:cxnSpMkLst>
            <pc:docMk/>
            <pc:sldMk cId="2553814928" sldId="274"/>
            <ac:cxnSpMk id="75" creationId="{67D19640-F536-4E48-930E-F948DC832F85}"/>
          </ac:cxnSpMkLst>
        </pc:cxnChg>
        <pc:cxnChg chg="del mod">
          <ac:chgData name="MARIA DEL MAR ZAMORANO LOPEZ" userId="097cf9e1-82d2-49cc-90a4-6ebf540ba52d" providerId="ADAL" clId="{BF9DB89E-E7C5-466B-ACA5-F28FB6B18EAD}" dt="2020-08-01T13:51:04.496" v="799" actId="478"/>
          <ac:cxnSpMkLst>
            <pc:docMk/>
            <pc:sldMk cId="2553814928" sldId="274"/>
            <ac:cxnSpMk id="81" creationId="{033BA166-88FE-4FC5-A64E-ACD9C30EBC54}"/>
          </ac:cxnSpMkLst>
        </pc:cxnChg>
        <pc:cxnChg chg="del mod">
          <ac:chgData name="MARIA DEL MAR ZAMORANO LOPEZ" userId="097cf9e1-82d2-49cc-90a4-6ebf540ba52d" providerId="ADAL" clId="{BF9DB89E-E7C5-466B-ACA5-F28FB6B18EAD}" dt="2020-08-01T13:51:04.496" v="799" actId="478"/>
          <ac:cxnSpMkLst>
            <pc:docMk/>
            <pc:sldMk cId="2553814928" sldId="274"/>
            <ac:cxnSpMk id="83" creationId="{D872FD8F-5C69-49D7-8F10-5981FEBC4B66}"/>
          </ac:cxnSpMkLst>
        </pc:cxnChg>
        <pc:cxnChg chg="del mod">
          <ac:chgData name="MARIA DEL MAR ZAMORANO LOPEZ" userId="097cf9e1-82d2-49cc-90a4-6ebf540ba52d" providerId="ADAL" clId="{BF9DB89E-E7C5-466B-ACA5-F28FB6B18EAD}" dt="2020-08-01T13:51:04.496" v="799" actId="478"/>
          <ac:cxnSpMkLst>
            <pc:docMk/>
            <pc:sldMk cId="2553814928" sldId="274"/>
            <ac:cxnSpMk id="103" creationId="{4B5EF3A2-68C5-4988-838A-D5A6135A07F4}"/>
          </ac:cxnSpMkLst>
        </pc:cxnChg>
        <pc:cxnChg chg="del">
          <ac:chgData name="MARIA DEL MAR ZAMORANO LOPEZ" userId="097cf9e1-82d2-49cc-90a4-6ebf540ba52d" providerId="ADAL" clId="{BF9DB89E-E7C5-466B-ACA5-F28FB6B18EAD}" dt="2020-08-01T13:51:04.496" v="799" actId="478"/>
          <ac:cxnSpMkLst>
            <pc:docMk/>
            <pc:sldMk cId="2553814928" sldId="274"/>
            <ac:cxnSpMk id="107" creationId="{21334F33-FD10-4437-85CD-0224141022EB}"/>
          </ac:cxnSpMkLst>
        </pc:cxnChg>
        <pc:cxnChg chg="add del mod">
          <ac:chgData name="MARIA DEL MAR ZAMORANO LOPEZ" userId="097cf9e1-82d2-49cc-90a4-6ebf540ba52d" providerId="ADAL" clId="{BF9DB89E-E7C5-466B-ACA5-F28FB6B18EAD}" dt="2020-08-02T22:52:10.430" v="4337"/>
          <ac:cxnSpMkLst>
            <pc:docMk/>
            <pc:sldMk cId="2553814928" sldId="274"/>
            <ac:cxnSpMk id="151" creationId="{FCDE4210-ECBB-420C-8AF8-350E2006DD48}"/>
          </ac:cxnSpMkLst>
        </pc:cxnChg>
        <pc:cxnChg chg="add del mod">
          <ac:chgData name="MARIA DEL MAR ZAMORANO LOPEZ" userId="097cf9e1-82d2-49cc-90a4-6ebf540ba52d" providerId="ADAL" clId="{BF9DB89E-E7C5-466B-ACA5-F28FB6B18EAD}" dt="2020-08-02T22:52:10.430" v="4337"/>
          <ac:cxnSpMkLst>
            <pc:docMk/>
            <pc:sldMk cId="2553814928" sldId="274"/>
            <ac:cxnSpMk id="157" creationId="{DBBF84DE-7F85-4C83-A3D0-159F00973DE2}"/>
          </ac:cxnSpMkLst>
        </pc:cxnChg>
        <pc:cxnChg chg="add del mod">
          <ac:chgData name="MARIA DEL MAR ZAMORANO LOPEZ" userId="097cf9e1-82d2-49cc-90a4-6ebf540ba52d" providerId="ADAL" clId="{BF9DB89E-E7C5-466B-ACA5-F28FB6B18EAD}" dt="2020-08-02T22:52:10.430" v="4337"/>
          <ac:cxnSpMkLst>
            <pc:docMk/>
            <pc:sldMk cId="2553814928" sldId="274"/>
            <ac:cxnSpMk id="162" creationId="{FF5C63D2-14F7-4EE0-856A-482D719FD25A}"/>
          </ac:cxnSpMkLst>
        </pc:cxnChg>
        <pc:cxnChg chg="add del mod">
          <ac:chgData name="MARIA DEL MAR ZAMORANO LOPEZ" userId="097cf9e1-82d2-49cc-90a4-6ebf540ba52d" providerId="ADAL" clId="{BF9DB89E-E7C5-466B-ACA5-F28FB6B18EAD}" dt="2020-08-02T22:52:10.430" v="4337"/>
          <ac:cxnSpMkLst>
            <pc:docMk/>
            <pc:sldMk cId="2553814928" sldId="274"/>
            <ac:cxnSpMk id="163" creationId="{B631E838-3ECE-4B44-BA06-35271D58401E}"/>
          </ac:cxnSpMkLst>
        </pc:cxnChg>
        <pc:cxnChg chg="del mod">
          <ac:chgData name="MARIA DEL MAR ZAMORANO LOPEZ" userId="097cf9e1-82d2-49cc-90a4-6ebf540ba52d" providerId="ADAL" clId="{BF9DB89E-E7C5-466B-ACA5-F28FB6B18EAD}" dt="2020-08-02T22:49:45.452" v="4221" actId="478"/>
          <ac:cxnSpMkLst>
            <pc:docMk/>
            <pc:sldMk cId="2553814928" sldId="274"/>
            <ac:cxnSpMk id="171" creationId="{FB08D4C9-D273-477E-A151-6A60C4D2231E}"/>
          </ac:cxnSpMkLst>
        </pc:cxnChg>
        <pc:cxnChg chg="del mod">
          <ac:chgData name="MARIA DEL MAR ZAMORANO LOPEZ" userId="097cf9e1-82d2-49cc-90a4-6ebf540ba52d" providerId="ADAL" clId="{BF9DB89E-E7C5-466B-ACA5-F28FB6B18EAD}" dt="2020-08-02T22:53:08.118" v="4375" actId="478"/>
          <ac:cxnSpMkLst>
            <pc:docMk/>
            <pc:sldMk cId="2553814928" sldId="274"/>
            <ac:cxnSpMk id="178" creationId="{7338AD13-96B7-4ACC-BF54-F8292F462F63}"/>
          </ac:cxnSpMkLst>
        </pc:cxnChg>
        <pc:cxnChg chg="del">
          <ac:chgData name="MARIA DEL MAR ZAMORANO LOPEZ" userId="097cf9e1-82d2-49cc-90a4-6ebf540ba52d" providerId="ADAL" clId="{BF9DB89E-E7C5-466B-ACA5-F28FB6B18EAD}" dt="2020-08-02T22:49:45.452" v="4221" actId="478"/>
          <ac:cxnSpMkLst>
            <pc:docMk/>
            <pc:sldMk cId="2553814928" sldId="274"/>
            <ac:cxnSpMk id="182" creationId="{7A05F891-7671-4C0E-A2AF-FB93D561358D}"/>
          </ac:cxnSpMkLst>
        </pc:cxnChg>
        <pc:cxnChg chg="add del mod topLvl">
          <ac:chgData name="MARIA DEL MAR ZAMORANO LOPEZ" userId="097cf9e1-82d2-49cc-90a4-6ebf540ba52d" providerId="ADAL" clId="{BF9DB89E-E7C5-466B-ACA5-F28FB6B18EAD}" dt="2020-08-02T22:51:12.864" v="4254"/>
          <ac:cxnSpMkLst>
            <pc:docMk/>
            <pc:sldMk cId="2553814928" sldId="274"/>
            <ac:cxnSpMk id="189" creationId="{7B23B3C4-79B7-4188-922F-124BFB3DCCEA}"/>
          </ac:cxnSpMkLst>
        </pc:cxnChg>
        <pc:cxnChg chg="add del mod topLvl">
          <ac:chgData name="MARIA DEL MAR ZAMORANO LOPEZ" userId="097cf9e1-82d2-49cc-90a4-6ebf540ba52d" providerId="ADAL" clId="{BF9DB89E-E7C5-466B-ACA5-F28FB6B18EAD}" dt="2020-08-02T22:51:12.864" v="4254"/>
          <ac:cxnSpMkLst>
            <pc:docMk/>
            <pc:sldMk cId="2553814928" sldId="274"/>
            <ac:cxnSpMk id="190" creationId="{B1B3E235-4DB7-4636-B88F-DC78E89448DF}"/>
          </ac:cxnSpMkLst>
        </pc:cxnChg>
        <pc:cxnChg chg="add del mod topLvl">
          <ac:chgData name="MARIA DEL MAR ZAMORANO LOPEZ" userId="097cf9e1-82d2-49cc-90a4-6ebf540ba52d" providerId="ADAL" clId="{BF9DB89E-E7C5-466B-ACA5-F28FB6B18EAD}" dt="2020-08-02T22:51:12.864" v="4254"/>
          <ac:cxnSpMkLst>
            <pc:docMk/>
            <pc:sldMk cId="2553814928" sldId="274"/>
            <ac:cxnSpMk id="191" creationId="{88405BD5-998A-4CB6-AEE7-49427DA1258B}"/>
          </ac:cxnSpMkLst>
        </pc:cxnChg>
        <pc:cxnChg chg="del">
          <ac:chgData name="MARIA DEL MAR ZAMORANO LOPEZ" userId="097cf9e1-82d2-49cc-90a4-6ebf540ba52d" providerId="ADAL" clId="{BF9DB89E-E7C5-466B-ACA5-F28FB6B18EAD}" dt="2020-08-02T22:49:45.452" v="4221" actId="478"/>
          <ac:cxnSpMkLst>
            <pc:docMk/>
            <pc:sldMk cId="2553814928" sldId="274"/>
            <ac:cxnSpMk id="192" creationId="{5F46021C-BA91-4857-80D9-126EDF870D30}"/>
          </ac:cxnSpMkLst>
        </pc:cxnChg>
        <pc:cxnChg chg="add del mod topLvl">
          <ac:chgData name="MARIA DEL MAR ZAMORANO LOPEZ" userId="097cf9e1-82d2-49cc-90a4-6ebf540ba52d" providerId="ADAL" clId="{BF9DB89E-E7C5-466B-ACA5-F28FB6B18EAD}" dt="2020-08-02T22:51:12.864" v="4254"/>
          <ac:cxnSpMkLst>
            <pc:docMk/>
            <pc:sldMk cId="2553814928" sldId="274"/>
            <ac:cxnSpMk id="194" creationId="{A0ABBD37-D96B-4D5A-A26E-0F613AA2B9D4}"/>
          </ac:cxnSpMkLst>
        </pc:cxnChg>
        <pc:cxnChg chg="add del mod topLvl">
          <ac:chgData name="MARIA DEL MAR ZAMORANO LOPEZ" userId="097cf9e1-82d2-49cc-90a4-6ebf540ba52d" providerId="ADAL" clId="{BF9DB89E-E7C5-466B-ACA5-F28FB6B18EAD}" dt="2020-08-02T22:51:12.864" v="4254"/>
          <ac:cxnSpMkLst>
            <pc:docMk/>
            <pc:sldMk cId="2553814928" sldId="274"/>
            <ac:cxnSpMk id="197" creationId="{4FA37049-7651-4E3F-BBC5-14391877BCE3}"/>
          </ac:cxnSpMkLst>
        </pc:cxnChg>
        <pc:cxnChg chg="add del mod topLvl">
          <ac:chgData name="MARIA DEL MAR ZAMORANO LOPEZ" userId="097cf9e1-82d2-49cc-90a4-6ebf540ba52d" providerId="ADAL" clId="{BF9DB89E-E7C5-466B-ACA5-F28FB6B18EAD}" dt="2020-08-02T22:51:12.864" v="4254"/>
          <ac:cxnSpMkLst>
            <pc:docMk/>
            <pc:sldMk cId="2553814928" sldId="274"/>
            <ac:cxnSpMk id="198" creationId="{C3215835-03C4-4194-8DB2-74C528252653}"/>
          </ac:cxnSpMkLst>
        </pc:cxnChg>
        <pc:cxnChg chg="add del mod topLvl">
          <ac:chgData name="MARIA DEL MAR ZAMORANO LOPEZ" userId="097cf9e1-82d2-49cc-90a4-6ebf540ba52d" providerId="ADAL" clId="{BF9DB89E-E7C5-466B-ACA5-F28FB6B18EAD}" dt="2020-08-02T22:51:12.864" v="4254"/>
          <ac:cxnSpMkLst>
            <pc:docMk/>
            <pc:sldMk cId="2553814928" sldId="274"/>
            <ac:cxnSpMk id="199" creationId="{E1A695CA-B722-4F3F-95F7-BF43CC9A9EFB}"/>
          </ac:cxnSpMkLst>
        </pc:cxnChg>
        <pc:cxnChg chg="add del mod topLvl">
          <ac:chgData name="MARIA DEL MAR ZAMORANO LOPEZ" userId="097cf9e1-82d2-49cc-90a4-6ebf540ba52d" providerId="ADAL" clId="{BF9DB89E-E7C5-466B-ACA5-F28FB6B18EAD}" dt="2020-08-02T22:51:12.864" v="4254"/>
          <ac:cxnSpMkLst>
            <pc:docMk/>
            <pc:sldMk cId="2553814928" sldId="274"/>
            <ac:cxnSpMk id="200" creationId="{C3FC39FA-C60F-43A5-9CBB-A561A5D0348D}"/>
          </ac:cxnSpMkLst>
        </pc:cxnChg>
        <pc:cxnChg chg="add del mod topLvl">
          <ac:chgData name="MARIA DEL MAR ZAMORANO LOPEZ" userId="097cf9e1-82d2-49cc-90a4-6ebf540ba52d" providerId="ADAL" clId="{BF9DB89E-E7C5-466B-ACA5-F28FB6B18EAD}" dt="2020-08-02T22:51:12.864" v="4254"/>
          <ac:cxnSpMkLst>
            <pc:docMk/>
            <pc:sldMk cId="2553814928" sldId="274"/>
            <ac:cxnSpMk id="202" creationId="{B85DF8F4-2353-4491-8AD0-545F2DAFC509}"/>
          </ac:cxnSpMkLst>
        </pc:cxnChg>
        <pc:cxnChg chg="del mod">
          <ac:chgData name="MARIA DEL MAR ZAMORANO LOPEZ" userId="097cf9e1-82d2-49cc-90a4-6ebf540ba52d" providerId="ADAL" clId="{BF9DB89E-E7C5-466B-ACA5-F28FB6B18EAD}" dt="2020-08-02T22:53:08.118" v="4375" actId="478"/>
          <ac:cxnSpMkLst>
            <pc:docMk/>
            <pc:sldMk cId="2553814928" sldId="274"/>
            <ac:cxnSpMk id="246" creationId="{5F2FB17D-732D-450A-B315-E767029907D1}"/>
          </ac:cxnSpMkLst>
        </pc:cxnChg>
        <pc:cxnChg chg="del mod topLvl">
          <ac:chgData name="MARIA DEL MAR ZAMORANO LOPEZ" userId="097cf9e1-82d2-49cc-90a4-6ebf540ba52d" providerId="ADAL" clId="{BF9DB89E-E7C5-466B-ACA5-F28FB6B18EAD}" dt="2020-08-02T22:53:08.118" v="4375" actId="478"/>
          <ac:cxnSpMkLst>
            <pc:docMk/>
            <pc:sldMk cId="2553814928" sldId="274"/>
            <ac:cxnSpMk id="253" creationId="{3D6A5C20-D1DB-472C-BDE7-63351ED73286}"/>
          </ac:cxnSpMkLst>
        </pc:cxnChg>
        <pc:cxnChg chg="add mod topLvl">
          <ac:chgData name="MARIA DEL MAR ZAMORANO LOPEZ" userId="097cf9e1-82d2-49cc-90a4-6ebf540ba52d" providerId="ADAL" clId="{BF9DB89E-E7C5-466B-ACA5-F28FB6B18EAD}" dt="2020-08-02T23:06:06.150" v="4699" actId="1076"/>
          <ac:cxnSpMkLst>
            <pc:docMk/>
            <pc:sldMk cId="2553814928" sldId="274"/>
            <ac:cxnSpMk id="268" creationId="{B95A2894-FC3A-4AFB-ACA1-7A890D67E7F6}"/>
          </ac:cxnSpMkLst>
        </pc:cxnChg>
        <pc:cxnChg chg="add mod topLvl">
          <ac:chgData name="MARIA DEL MAR ZAMORANO LOPEZ" userId="097cf9e1-82d2-49cc-90a4-6ebf540ba52d" providerId="ADAL" clId="{BF9DB89E-E7C5-466B-ACA5-F28FB6B18EAD}" dt="2020-08-02T23:06:06.150" v="4699" actId="1076"/>
          <ac:cxnSpMkLst>
            <pc:docMk/>
            <pc:sldMk cId="2553814928" sldId="274"/>
            <ac:cxnSpMk id="269" creationId="{6C4CBE48-E19F-4D1E-8098-7F82055329D9}"/>
          </ac:cxnSpMkLst>
        </pc:cxnChg>
        <pc:cxnChg chg="add mod topLvl">
          <ac:chgData name="MARIA DEL MAR ZAMORANO LOPEZ" userId="097cf9e1-82d2-49cc-90a4-6ebf540ba52d" providerId="ADAL" clId="{BF9DB89E-E7C5-466B-ACA5-F28FB6B18EAD}" dt="2020-08-02T23:06:06.150" v="4699" actId="1076"/>
          <ac:cxnSpMkLst>
            <pc:docMk/>
            <pc:sldMk cId="2553814928" sldId="274"/>
            <ac:cxnSpMk id="270" creationId="{7954F0A9-FEB7-44CB-9D3E-60A76BF4607A}"/>
          </ac:cxnSpMkLst>
        </pc:cxnChg>
        <pc:cxnChg chg="add mod">
          <ac:chgData name="MARIA DEL MAR ZAMORANO LOPEZ" userId="097cf9e1-82d2-49cc-90a4-6ebf540ba52d" providerId="ADAL" clId="{BF9DB89E-E7C5-466B-ACA5-F28FB6B18EAD}" dt="2020-08-02T22:55:09.398" v="4410" actId="1038"/>
          <ac:cxnSpMkLst>
            <pc:docMk/>
            <pc:sldMk cId="2553814928" sldId="274"/>
            <ac:cxnSpMk id="271" creationId="{5B4A6BB0-DE8D-4D8A-8EDE-0B7770AB9A57}"/>
          </ac:cxnSpMkLst>
        </pc:cxnChg>
        <pc:cxnChg chg="add mod topLvl">
          <ac:chgData name="MARIA DEL MAR ZAMORANO LOPEZ" userId="097cf9e1-82d2-49cc-90a4-6ebf540ba52d" providerId="ADAL" clId="{BF9DB89E-E7C5-466B-ACA5-F28FB6B18EAD}" dt="2020-08-02T23:06:06.150" v="4699" actId="1076"/>
          <ac:cxnSpMkLst>
            <pc:docMk/>
            <pc:sldMk cId="2553814928" sldId="274"/>
            <ac:cxnSpMk id="272" creationId="{122EF19B-74EA-4B53-8458-BFD41B5C1D33}"/>
          </ac:cxnSpMkLst>
        </pc:cxnChg>
        <pc:cxnChg chg="add mod topLvl">
          <ac:chgData name="MARIA DEL MAR ZAMORANO LOPEZ" userId="097cf9e1-82d2-49cc-90a4-6ebf540ba52d" providerId="ADAL" clId="{BF9DB89E-E7C5-466B-ACA5-F28FB6B18EAD}" dt="2020-08-02T23:06:06.150" v="4699" actId="1076"/>
          <ac:cxnSpMkLst>
            <pc:docMk/>
            <pc:sldMk cId="2553814928" sldId="274"/>
            <ac:cxnSpMk id="274" creationId="{09FDC1EA-0961-48F1-90C0-D9FB17ABD720}"/>
          </ac:cxnSpMkLst>
        </pc:cxnChg>
        <pc:cxnChg chg="add mod topLvl">
          <ac:chgData name="MARIA DEL MAR ZAMORANO LOPEZ" userId="097cf9e1-82d2-49cc-90a4-6ebf540ba52d" providerId="ADAL" clId="{BF9DB89E-E7C5-466B-ACA5-F28FB6B18EAD}" dt="2020-08-02T23:06:06.150" v="4699" actId="1076"/>
          <ac:cxnSpMkLst>
            <pc:docMk/>
            <pc:sldMk cId="2553814928" sldId="274"/>
            <ac:cxnSpMk id="275" creationId="{B41DE874-0886-456C-99C4-BFA935CA2BB2}"/>
          </ac:cxnSpMkLst>
        </pc:cxnChg>
        <pc:cxnChg chg="add mod topLvl">
          <ac:chgData name="MARIA DEL MAR ZAMORANO LOPEZ" userId="097cf9e1-82d2-49cc-90a4-6ebf540ba52d" providerId="ADAL" clId="{BF9DB89E-E7C5-466B-ACA5-F28FB6B18EAD}" dt="2020-08-02T23:06:06.150" v="4699" actId="1076"/>
          <ac:cxnSpMkLst>
            <pc:docMk/>
            <pc:sldMk cId="2553814928" sldId="274"/>
            <ac:cxnSpMk id="276" creationId="{1902DCDE-DC6C-49A2-81DF-823AC4327EA9}"/>
          </ac:cxnSpMkLst>
        </pc:cxnChg>
        <pc:cxnChg chg="add mod topLvl">
          <ac:chgData name="MARIA DEL MAR ZAMORANO LOPEZ" userId="097cf9e1-82d2-49cc-90a4-6ebf540ba52d" providerId="ADAL" clId="{BF9DB89E-E7C5-466B-ACA5-F28FB6B18EAD}" dt="2020-08-02T23:06:06.150" v="4699" actId="1076"/>
          <ac:cxnSpMkLst>
            <pc:docMk/>
            <pc:sldMk cId="2553814928" sldId="274"/>
            <ac:cxnSpMk id="277" creationId="{4DDF983D-35B0-40D9-BA98-23D422EF6F87}"/>
          </ac:cxnSpMkLst>
        </pc:cxnChg>
        <pc:cxnChg chg="add mod topLvl">
          <ac:chgData name="MARIA DEL MAR ZAMORANO LOPEZ" userId="097cf9e1-82d2-49cc-90a4-6ebf540ba52d" providerId="ADAL" clId="{BF9DB89E-E7C5-466B-ACA5-F28FB6B18EAD}" dt="2020-08-02T23:06:06.150" v="4699" actId="1076"/>
          <ac:cxnSpMkLst>
            <pc:docMk/>
            <pc:sldMk cId="2553814928" sldId="274"/>
            <ac:cxnSpMk id="278" creationId="{994BE706-C468-4A52-98E7-25AFDB7C9109}"/>
          </ac:cxnSpMkLst>
        </pc:cxnChg>
        <pc:cxnChg chg="mod topLvl">
          <ac:chgData name="MARIA DEL MAR ZAMORANO LOPEZ" userId="097cf9e1-82d2-49cc-90a4-6ebf540ba52d" providerId="ADAL" clId="{BF9DB89E-E7C5-466B-ACA5-F28FB6B18EAD}" dt="2020-08-02T22:55:09.398" v="4410" actId="1038"/>
          <ac:cxnSpMkLst>
            <pc:docMk/>
            <pc:sldMk cId="2553814928" sldId="274"/>
            <ac:cxnSpMk id="280" creationId="{4A40C463-E606-47B5-8052-EA634431FD20}"/>
          </ac:cxnSpMkLst>
        </pc:cxnChg>
        <pc:cxnChg chg="mod topLvl">
          <ac:chgData name="MARIA DEL MAR ZAMORANO LOPEZ" userId="097cf9e1-82d2-49cc-90a4-6ebf540ba52d" providerId="ADAL" clId="{BF9DB89E-E7C5-466B-ACA5-F28FB6B18EAD}" dt="2020-08-02T22:55:09.398" v="4410" actId="1038"/>
          <ac:cxnSpMkLst>
            <pc:docMk/>
            <pc:sldMk cId="2553814928" sldId="274"/>
            <ac:cxnSpMk id="284" creationId="{E3C40B27-A5C6-40DA-BB31-B709F1170416}"/>
          </ac:cxnSpMkLst>
        </pc:cxnChg>
        <pc:cxnChg chg="mod topLvl">
          <ac:chgData name="MARIA DEL MAR ZAMORANO LOPEZ" userId="097cf9e1-82d2-49cc-90a4-6ebf540ba52d" providerId="ADAL" clId="{BF9DB89E-E7C5-466B-ACA5-F28FB6B18EAD}" dt="2020-08-02T22:55:09.398" v="4410" actId="1038"/>
          <ac:cxnSpMkLst>
            <pc:docMk/>
            <pc:sldMk cId="2553814928" sldId="274"/>
            <ac:cxnSpMk id="285" creationId="{BE1AB471-7687-44A5-AADC-419567CC5345}"/>
          </ac:cxnSpMkLst>
        </pc:cxnChg>
        <pc:cxnChg chg="mod topLvl">
          <ac:chgData name="MARIA DEL MAR ZAMORANO LOPEZ" userId="097cf9e1-82d2-49cc-90a4-6ebf540ba52d" providerId="ADAL" clId="{BF9DB89E-E7C5-466B-ACA5-F28FB6B18EAD}" dt="2020-08-02T22:55:09.398" v="4410" actId="1038"/>
          <ac:cxnSpMkLst>
            <pc:docMk/>
            <pc:sldMk cId="2553814928" sldId="274"/>
            <ac:cxnSpMk id="287" creationId="{5CD50801-3FC3-4FA2-ACAD-31A1DB1F58E1}"/>
          </ac:cxnSpMkLst>
        </pc:cxnChg>
        <pc:cxnChg chg="add mod">
          <ac:chgData name="MARIA DEL MAR ZAMORANO LOPEZ" userId="097cf9e1-82d2-49cc-90a4-6ebf540ba52d" providerId="ADAL" clId="{BF9DB89E-E7C5-466B-ACA5-F28FB6B18EAD}" dt="2020-08-02T22:55:09.398" v="4410" actId="1038"/>
          <ac:cxnSpMkLst>
            <pc:docMk/>
            <pc:sldMk cId="2553814928" sldId="274"/>
            <ac:cxnSpMk id="331" creationId="{76C8693C-8DD5-44B3-B3E4-08DD0BE54A6D}"/>
          </ac:cxnSpMkLst>
        </pc:cxnChg>
        <pc:cxnChg chg="add mod">
          <ac:chgData name="MARIA DEL MAR ZAMORANO LOPEZ" userId="097cf9e1-82d2-49cc-90a4-6ebf540ba52d" providerId="ADAL" clId="{BF9DB89E-E7C5-466B-ACA5-F28FB6B18EAD}" dt="2020-08-02T23:05:25.684" v="4692" actId="164"/>
          <ac:cxnSpMkLst>
            <pc:docMk/>
            <pc:sldMk cId="2553814928" sldId="274"/>
            <ac:cxnSpMk id="332" creationId="{9A925055-8BE2-414F-99B2-978DF8512F1D}"/>
          </ac:cxnSpMkLst>
        </pc:cxnChg>
        <pc:cxnChg chg="add mod">
          <ac:chgData name="MARIA DEL MAR ZAMORANO LOPEZ" userId="097cf9e1-82d2-49cc-90a4-6ebf540ba52d" providerId="ADAL" clId="{BF9DB89E-E7C5-466B-ACA5-F28FB6B18EAD}" dt="2020-08-02T23:05:25.684" v="4692" actId="164"/>
          <ac:cxnSpMkLst>
            <pc:docMk/>
            <pc:sldMk cId="2553814928" sldId="274"/>
            <ac:cxnSpMk id="334" creationId="{4A103E69-473A-4602-BFBE-AF3DF336645E}"/>
          </ac:cxnSpMkLst>
        </pc:cxnChg>
        <pc:cxnChg chg="add mod">
          <ac:chgData name="MARIA DEL MAR ZAMORANO LOPEZ" userId="097cf9e1-82d2-49cc-90a4-6ebf540ba52d" providerId="ADAL" clId="{BF9DB89E-E7C5-466B-ACA5-F28FB6B18EAD}" dt="2020-08-02T23:05:25.684" v="4692" actId="164"/>
          <ac:cxnSpMkLst>
            <pc:docMk/>
            <pc:sldMk cId="2553814928" sldId="274"/>
            <ac:cxnSpMk id="335" creationId="{4DC865AA-C423-4DE2-9EDD-80C81A17CB91}"/>
          </ac:cxnSpMkLst>
        </pc:cxnChg>
        <pc:cxnChg chg="add mod">
          <ac:chgData name="MARIA DEL MAR ZAMORANO LOPEZ" userId="097cf9e1-82d2-49cc-90a4-6ebf540ba52d" providerId="ADAL" clId="{BF9DB89E-E7C5-466B-ACA5-F28FB6B18EAD}" dt="2020-08-02T23:05:25.684" v="4692" actId="164"/>
          <ac:cxnSpMkLst>
            <pc:docMk/>
            <pc:sldMk cId="2553814928" sldId="274"/>
            <ac:cxnSpMk id="336" creationId="{CFBE1846-4308-4BA9-B848-5AC1F735EB7B}"/>
          </ac:cxnSpMkLst>
        </pc:cxnChg>
        <pc:cxnChg chg="add mod">
          <ac:chgData name="MARIA DEL MAR ZAMORANO LOPEZ" userId="097cf9e1-82d2-49cc-90a4-6ebf540ba52d" providerId="ADAL" clId="{BF9DB89E-E7C5-466B-ACA5-F28FB6B18EAD}" dt="2020-08-02T23:05:25.684" v="4692" actId="164"/>
          <ac:cxnSpMkLst>
            <pc:docMk/>
            <pc:sldMk cId="2553814928" sldId="274"/>
            <ac:cxnSpMk id="337" creationId="{70BFB77E-F601-4D99-B08C-0B31A54547A4}"/>
          </ac:cxnSpMkLst>
        </pc:cxnChg>
        <pc:cxnChg chg="add mod">
          <ac:chgData name="MARIA DEL MAR ZAMORANO LOPEZ" userId="097cf9e1-82d2-49cc-90a4-6ebf540ba52d" providerId="ADAL" clId="{BF9DB89E-E7C5-466B-ACA5-F28FB6B18EAD}" dt="2020-08-02T22:55:09.398" v="4410" actId="1038"/>
          <ac:cxnSpMkLst>
            <pc:docMk/>
            <pc:sldMk cId="2553814928" sldId="274"/>
            <ac:cxnSpMk id="342" creationId="{4DF73CF1-0DD7-4C13-9890-2D34C62BC596}"/>
          </ac:cxnSpMkLst>
        </pc:cxnChg>
        <pc:cxnChg chg="add mod">
          <ac:chgData name="MARIA DEL MAR ZAMORANO LOPEZ" userId="097cf9e1-82d2-49cc-90a4-6ebf540ba52d" providerId="ADAL" clId="{BF9DB89E-E7C5-466B-ACA5-F28FB6B18EAD}" dt="2020-08-02T22:55:09.398" v="4410" actId="1038"/>
          <ac:cxnSpMkLst>
            <pc:docMk/>
            <pc:sldMk cId="2553814928" sldId="274"/>
            <ac:cxnSpMk id="348" creationId="{DF6ADA14-610B-4E5E-B063-9459A24D8678}"/>
          </ac:cxnSpMkLst>
        </pc:cxnChg>
        <pc:cxnChg chg="add mod">
          <ac:chgData name="MARIA DEL MAR ZAMORANO LOPEZ" userId="097cf9e1-82d2-49cc-90a4-6ebf540ba52d" providerId="ADAL" clId="{BF9DB89E-E7C5-466B-ACA5-F28FB6B18EAD}" dt="2020-08-02T22:55:09.398" v="4410" actId="1038"/>
          <ac:cxnSpMkLst>
            <pc:docMk/>
            <pc:sldMk cId="2553814928" sldId="274"/>
            <ac:cxnSpMk id="350" creationId="{596D00EA-D7B8-4C7F-9BC9-128BDE142DAE}"/>
          </ac:cxnSpMkLst>
        </pc:cxnChg>
        <pc:cxnChg chg="add mod">
          <ac:chgData name="MARIA DEL MAR ZAMORANO LOPEZ" userId="097cf9e1-82d2-49cc-90a4-6ebf540ba52d" providerId="ADAL" clId="{BF9DB89E-E7C5-466B-ACA5-F28FB6B18EAD}" dt="2020-08-02T23:05:25.684" v="4692" actId="164"/>
          <ac:cxnSpMkLst>
            <pc:docMk/>
            <pc:sldMk cId="2553814928" sldId="274"/>
            <ac:cxnSpMk id="375" creationId="{DB8F9C6C-38A8-446D-B07B-C69308484487}"/>
          </ac:cxnSpMkLst>
        </pc:cxnChg>
        <pc:cxnChg chg="add mod">
          <ac:chgData name="MARIA DEL MAR ZAMORANO LOPEZ" userId="097cf9e1-82d2-49cc-90a4-6ebf540ba52d" providerId="ADAL" clId="{BF9DB89E-E7C5-466B-ACA5-F28FB6B18EAD}" dt="2020-08-02T23:10:15.262" v="4745"/>
          <ac:cxnSpMkLst>
            <pc:docMk/>
            <pc:sldMk cId="2553814928" sldId="274"/>
            <ac:cxnSpMk id="387" creationId="{986E861C-E597-4C81-AAD5-47EA2F527C7F}"/>
          </ac:cxnSpMkLst>
        </pc:cxnChg>
        <pc:cxnChg chg="add mod">
          <ac:chgData name="MARIA DEL MAR ZAMORANO LOPEZ" userId="097cf9e1-82d2-49cc-90a4-6ebf540ba52d" providerId="ADAL" clId="{BF9DB89E-E7C5-466B-ACA5-F28FB6B18EAD}" dt="2020-08-02T23:10:15.262" v="4745"/>
          <ac:cxnSpMkLst>
            <pc:docMk/>
            <pc:sldMk cId="2553814928" sldId="274"/>
            <ac:cxnSpMk id="393" creationId="{D9EDBF0A-544E-4431-BFF0-10523A3B3064}"/>
          </ac:cxnSpMkLst>
        </pc:cxnChg>
        <pc:cxnChg chg="add mod">
          <ac:chgData name="MARIA DEL MAR ZAMORANO LOPEZ" userId="097cf9e1-82d2-49cc-90a4-6ebf540ba52d" providerId="ADAL" clId="{BF9DB89E-E7C5-466B-ACA5-F28FB6B18EAD}" dt="2020-08-02T23:10:15.262" v="4745"/>
          <ac:cxnSpMkLst>
            <pc:docMk/>
            <pc:sldMk cId="2553814928" sldId="274"/>
            <ac:cxnSpMk id="396" creationId="{AEA940A6-BD10-4C51-B3C8-76AED0145FD4}"/>
          </ac:cxnSpMkLst>
        </pc:cxnChg>
        <pc:cxnChg chg="add mod">
          <ac:chgData name="MARIA DEL MAR ZAMORANO LOPEZ" userId="097cf9e1-82d2-49cc-90a4-6ebf540ba52d" providerId="ADAL" clId="{BF9DB89E-E7C5-466B-ACA5-F28FB6B18EAD}" dt="2020-08-02T23:10:15.262" v="4745"/>
          <ac:cxnSpMkLst>
            <pc:docMk/>
            <pc:sldMk cId="2553814928" sldId="274"/>
            <ac:cxnSpMk id="397" creationId="{E98177ED-7BAB-450D-A2FF-52A09C0E51F3}"/>
          </ac:cxnSpMkLst>
        </pc:cxnChg>
      </pc:sldChg>
      <pc:sldChg chg="addSp delSp modSp add del mod ord">
        <pc:chgData name="MARIA DEL MAR ZAMORANO LOPEZ" userId="097cf9e1-82d2-49cc-90a4-6ebf540ba52d" providerId="ADAL" clId="{BF9DB89E-E7C5-466B-ACA5-F28FB6B18EAD}" dt="2020-08-02T23:27:22.423" v="5105" actId="1076"/>
        <pc:sldMkLst>
          <pc:docMk/>
          <pc:sldMk cId="2006859609" sldId="275"/>
        </pc:sldMkLst>
        <pc:spChg chg="del">
          <ac:chgData name="MARIA DEL MAR ZAMORANO LOPEZ" userId="097cf9e1-82d2-49cc-90a4-6ebf540ba52d" providerId="ADAL" clId="{BF9DB89E-E7C5-466B-ACA5-F28FB6B18EAD}" dt="2020-08-01T14:16:53.778" v="887" actId="478"/>
          <ac:spMkLst>
            <pc:docMk/>
            <pc:sldMk cId="2006859609" sldId="275"/>
            <ac:spMk id="3" creationId="{70261A4F-C18C-448D-8613-83BD73042540}"/>
          </ac:spMkLst>
        </pc:spChg>
        <pc:spChg chg="add mod">
          <ac:chgData name="MARIA DEL MAR ZAMORANO LOPEZ" userId="097cf9e1-82d2-49cc-90a4-6ebf540ba52d" providerId="ADAL" clId="{BF9DB89E-E7C5-466B-ACA5-F28FB6B18EAD}" dt="2020-08-02T23:26:58.699" v="5099" actId="1076"/>
          <ac:spMkLst>
            <pc:docMk/>
            <pc:sldMk cId="2006859609" sldId="275"/>
            <ac:spMk id="3" creationId="{D309924A-715D-4603-BE6D-C683AA58CECA}"/>
          </ac:spMkLst>
        </pc:spChg>
        <pc:spChg chg="del">
          <ac:chgData name="MARIA DEL MAR ZAMORANO LOPEZ" userId="097cf9e1-82d2-49cc-90a4-6ebf540ba52d" providerId="ADAL" clId="{BF9DB89E-E7C5-466B-ACA5-F28FB6B18EAD}" dt="2020-08-01T14:16:53.778" v="887" actId="478"/>
          <ac:spMkLst>
            <pc:docMk/>
            <pc:sldMk cId="2006859609" sldId="275"/>
            <ac:spMk id="4" creationId="{ACA54E37-2E51-4B8E-A6BF-851FA25FF23B}"/>
          </ac:spMkLst>
        </pc:spChg>
        <pc:spChg chg="add mod">
          <ac:chgData name="MARIA DEL MAR ZAMORANO LOPEZ" userId="097cf9e1-82d2-49cc-90a4-6ebf540ba52d" providerId="ADAL" clId="{BF9DB89E-E7C5-466B-ACA5-F28FB6B18EAD}" dt="2020-08-02T23:27:08.899" v="5102" actId="1076"/>
          <ac:spMkLst>
            <pc:docMk/>
            <pc:sldMk cId="2006859609" sldId="275"/>
            <ac:spMk id="4" creationId="{E77137AB-C2E2-4A05-8B60-F9F39655CD3B}"/>
          </ac:spMkLst>
        </pc:spChg>
        <pc:spChg chg="add mod">
          <ac:chgData name="MARIA DEL MAR ZAMORANO LOPEZ" userId="097cf9e1-82d2-49cc-90a4-6ebf540ba52d" providerId="ADAL" clId="{BF9DB89E-E7C5-466B-ACA5-F28FB6B18EAD}" dt="2020-08-02T18:40:14.274" v="1816" actId="1036"/>
          <ac:spMkLst>
            <pc:docMk/>
            <pc:sldMk cId="2006859609" sldId="275"/>
            <ac:spMk id="5" creationId="{4331E2C2-0526-4B66-8C59-5D6D46C1E5CD}"/>
          </ac:spMkLst>
        </pc:spChg>
        <pc:spChg chg="del">
          <ac:chgData name="MARIA DEL MAR ZAMORANO LOPEZ" userId="097cf9e1-82d2-49cc-90a4-6ebf540ba52d" providerId="ADAL" clId="{BF9DB89E-E7C5-466B-ACA5-F28FB6B18EAD}" dt="2020-08-01T14:16:53.778" v="887" actId="478"/>
          <ac:spMkLst>
            <pc:docMk/>
            <pc:sldMk cId="2006859609" sldId="275"/>
            <ac:spMk id="6" creationId="{4BB0AF8A-616D-47A3-92F3-1830C9F89E00}"/>
          </ac:spMkLst>
        </pc:spChg>
        <pc:spChg chg="add mod">
          <ac:chgData name="MARIA DEL MAR ZAMORANO LOPEZ" userId="097cf9e1-82d2-49cc-90a4-6ebf540ba52d" providerId="ADAL" clId="{BF9DB89E-E7C5-466B-ACA5-F28FB6B18EAD}" dt="2020-08-02T23:27:22.423" v="5105" actId="1076"/>
          <ac:spMkLst>
            <pc:docMk/>
            <pc:sldMk cId="2006859609" sldId="275"/>
            <ac:spMk id="6" creationId="{9CB020B9-7718-42D9-857B-C69CE89D84E5}"/>
          </ac:spMkLst>
        </pc:spChg>
        <pc:spChg chg="add mod">
          <ac:chgData name="MARIA DEL MAR ZAMORANO LOPEZ" userId="097cf9e1-82d2-49cc-90a4-6ebf540ba52d" providerId="ADAL" clId="{BF9DB89E-E7C5-466B-ACA5-F28FB6B18EAD}" dt="2020-08-02T18:40:14.274" v="1816" actId="1036"/>
          <ac:spMkLst>
            <pc:docMk/>
            <pc:sldMk cId="2006859609" sldId="275"/>
            <ac:spMk id="7" creationId="{DE687DA0-88C9-4527-8FCD-4EA2DDA18148}"/>
          </ac:spMkLst>
        </pc:spChg>
        <pc:spChg chg="del">
          <ac:chgData name="MARIA DEL MAR ZAMORANO LOPEZ" userId="097cf9e1-82d2-49cc-90a4-6ebf540ba52d" providerId="ADAL" clId="{BF9DB89E-E7C5-466B-ACA5-F28FB6B18EAD}" dt="2020-08-01T14:16:53.778" v="887" actId="478"/>
          <ac:spMkLst>
            <pc:docMk/>
            <pc:sldMk cId="2006859609" sldId="275"/>
            <ac:spMk id="8" creationId="{36C92A70-FF98-4706-BB25-718B980D9B73}"/>
          </ac:spMkLst>
        </pc:spChg>
        <pc:spChg chg="add mod">
          <ac:chgData name="MARIA DEL MAR ZAMORANO LOPEZ" userId="097cf9e1-82d2-49cc-90a4-6ebf540ba52d" providerId="ADAL" clId="{BF9DB89E-E7C5-466B-ACA5-F28FB6B18EAD}" dt="2020-08-02T18:40:14.274" v="1816" actId="1036"/>
          <ac:spMkLst>
            <pc:docMk/>
            <pc:sldMk cId="2006859609" sldId="275"/>
            <ac:spMk id="11" creationId="{9D0D08E5-08E5-4C86-9871-5017F6CCC329}"/>
          </ac:spMkLst>
        </pc:spChg>
        <pc:spChg chg="del">
          <ac:chgData name="MARIA DEL MAR ZAMORANO LOPEZ" userId="097cf9e1-82d2-49cc-90a4-6ebf540ba52d" providerId="ADAL" clId="{BF9DB89E-E7C5-466B-ACA5-F28FB6B18EAD}" dt="2020-08-01T14:16:53.778" v="887" actId="478"/>
          <ac:spMkLst>
            <pc:docMk/>
            <pc:sldMk cId="2006859609" sldId="275"/>
            <ac:spMk id="16" creationId="{79633658-05C5-479E-AB21-A84A92B7F3AF}"/>
          </ac:spMkLst>
        </pc:spChg>
        <pc:spChg chg="add mod">
          <ac:chgData name="MARIA DEL MAR ZAMORANO LOPEZ" userId="097cf9e1-82d2-49cc-90a4-6ebf540ba52d" providerId="ADAL" clId="{BF9DB89E-E7C5-466B-ACA5-F28FB6B18EAD}" dt="2020-08-02T18:40:14.274" v="1816" actId="1036"/>
          <ac:spMkLst>
            <pc:docMk/>
            <pc:sldMk cId="2006859609" sldId="275"/>
            <ac:spMk id="17" creationId="{597CA5CA-46CA-4996-B0A1-D902A4B1200F}"/>
          </ac:spMkLst>
        </pc:spChg>
        <pc:spChg chg="del">
          <ac:chgData name="MARIA DEL MAR ZAMORANO LOPEZ" userId="097cf9e1-82d2-49cc-90a4-6ebf540ba52d" providerId="ADAL" clId="{BF9DB89E-E7C5-466B-ACA5-F28FB6B18EAD}" dt="2020-08-01T14:16:53.778" v="887" actId="478"/>
          <ac:spMkLst>
            <pc:docMk/>
            <pc:sldMk cId="2006859609" sldId="275"/>
            <ac:spMk id="18" creationId="{E186BB13-DC8B-41D6-8FBC-32B4BF079846}"/>
          </ac:spMkLst>
        </pc:spChg>
        <pc:spChg chg="add mod">
          <ac:chgData name="MARIA DEL MAR ZAMORANO LOPEZ" userId="097cf9e1-82d2-49cc-90a4-6ebf540ba52d" providerId="ADAL" clId="{BF9DB89E-E7C5-466B-ACA5-F28FB6B18EAD}" dt="2020-08-02T18:40:14.274" v="1816" actId="1036"/>
          <ac:spMkLst>
            <pc:docMk/>
            <pc:sldMk cId="2006859609" sldId="275"/>
            <ac:spMk id="19" creationId="{0556E1E3-7AAF-4D2A-BF15-1CF168327A17}"/>
          </ac:spMkLst>
        </pc:spChg>
        <pc:spChg chg="add mod">
          <ac:chgData name="MARIA DEL MAR ZAMORANO LOPEZ" userId="097cf9e1-82d2-49cc-90a4-6ebf540ba52d" providerId="ADAL" clId="{BF9DB89E-E7C5-466B-ACA5-F28FB6B18EAD}" dt="2020-08-02T18:40:14.274" v="1816" actId="1036"/>
          <ac:spMkLst>
            <pc:docMk/>
            <pc:sldMk cId="2006859609" sldId="275"/>
            <ac:spMk id="21" creationId="{3E056221-AB60-414B-AE67-EF31FE322FEA}"/>
          </ac:spMkLst>
        </pc:spChg>
        <pc:spChg chg="add mod">
          <ac:chgData name="MARIA DEL MAR ZAMORANO LOPEZ" userId="097cf9e1-82d2-49cc-90a4-6ebf540ba52d" providerId="ADAL" clId="{BF9DB89E-E7C5-466B-ACA5-F28FB6B18EAD}" dt="2020-08-02T18:40:14.274" v="1816" actId="1036"/>
          <ac:spMkLst>
            <pc:docMk/>
            <pc:sldMk cId="2006859609" sldId="275"/>
            <ac:spMk id="27" creationId="{82C8DAC2-E0F2-4282-9525-F77909FC2C04}"/>
          </ac:spMkLst>
        </pc:spChg>
        <pc:spChg chg="del">
          <ac:chgData name="MARIA DEL MAR ZAMORANO LOPEZ" userId="097cf9e1-82d2-49cc-90a4-6ebf540ba52d" providerId="ADAL" clId="{BF9DB89E-E7C5-466B-ACA5-F28FB6B18EAD}" dt="2020-08-01T14:16:53.778" v="887" actId="478"/>
          <ac:spMkLst>
            <pc:docMk/>
            <pc:sldMk cId="2006859609" sldId="275"/>
            <ac:spMk id="28" creationId="{84DA3EDC-3B01-4442-8023-7D4646E3CDE9}"/>
          </ac:spMkLst>
        </pc:spChg>
        <pc:spChg chg="del">
          <ac:chgData name="MARIA DEL MAR ZAMORANO LOPEZ" userId="097cf9e1-82d2-49cc-90a4-6ebf540ba52d" providerId="ADAL" clId="{BF9DB89E-E7C5-466B-ACA5-F28FB6B18EAD}" dt="2020-08-01T14:16:53.778" v="887" actId="478"/>
          <ac:spMkLst>
            <pc:docMk/>
            <pc:sldMk cId="2006859609" sldId="275"/>
            <ac:spMk id="30" creationId="{90B1B238-7D7A-4327-AF9B-7205F9DBF748}"/>
          </ac:spMkLst>
        </pc:spChg>
        <pc:spChg chg="del">
          <ac:chgData name="MARIA DEL MAR ZAMORANO LOPEZ" userId="097cf9e1-82d2-49cc-90a4-6ebf540ba52d" providerId="ADAL" clId="{BF9DB89E-E7C5-466B-ACA5-F28FB6B18EAD}" dt="2020-08-01T14:16:53.778" v="887" actId="478"/>
          <ac:spMkLst>
            <pc:docMk/>
            <pc:sldMk cId="2006859609" sldId="275"/>
            <ac:spMk id="32" creationId="{D7402F88-04FA-4478-9C87-27AFB44456AC}"/>
          </ac:spMkLst>
        </pc:spChg>
        <pc:spChg chg="add mod">
          <ac:chgData name="MARIA DEL MAR ZAMORANO LOPEZ" userId="097cf9e1-82d2-49cc-90a4-6ebf540ba52d" providerId="ADAL" clId="{BF9DB89E-E7C5-466B-ACA5-F28FB6B18EAD}" dt="2020-08-02T18:40:14.274" v="1816" actId="1036"/>
          <ac:spMkLst>
            <pc:docMk/>
            <pc:sldMk cId="2006859609" sldId="275"/>
            <ac:spMk id="33" creationId="{36C99AEE-F027-4FB1-BE07-CAF99F814294}"/>
          </ac:spMkLst>
        </pc:spChg>
        <pc:spChg chg="add mod">
          <ac:chgData name="MARIA DEL MAR ZAMORANO LOPEZ" userId="097cf9e1-82d2-49cc-90a4-6ebf540ba52d" providerId="ADAL" clId="{BF9DB89E-E7C5-466B-ACA5-F28FB6B18EAD}" dt="2020-08-02T18:40:14.274" v="1816" actId="1036"/>
          <ac:spMkLst>
            <pc:docMk/>
            <pc:sldMk cId="2006859609" sldId="275"/>
            <ac:spMk id="35" creationId="{26F4D687-C4AE-43AA-9D0F-F05AE38DA29D}"/>
          </ac:spMkLst>
        </pc:spChg>
        <pc:spChg chg="del">
          <ac:chgData name="MARIA DEL MAR ZAMORANO LOPEZ" userId="097cf9e1-82d2-49cc-90a4-6ebf540ba52d" providerId="ADAL" clId="{BF9DB89E-E7C5-466B-ACA5-F28FB6B18EAD}" dt="2020-08-01T14:16:53.778" v="887" actId="478"/>
          <ac:spMkLst>
            <pc:docMk/>
            <pc:sldMk cId="2006859609" sldId="275"/>
            <ac:spMk id="36" creationId="{54C0FA2D-E125-47D9-B81B-55635F8964B5}"/>
          </ac:spMkLst>
        </pc:spChg>
        <pc:spChg chg="del">
          <ac:chgData name="MARIA DEL MAR ZAMORANO LOPEZ" userId="097cf9e1-82d2-49cc-90a4-6ebf540ba52d" providerId="ADAL" clId="{BF9DB89E-E7C5-466B-ACA5-F28FB6B18EAD}" dt="2020-08-01T14:18:23.422" v="891" actId="478"/>
          <ac:spMkLst>
            <pc:docMk/>
            <pc:sldMk cId="2006859609" sldId="275"/>
            <ac:spMk id="40" creationId="{899351FC-1619-4E8B-B49E-2F10DEC1FE54}"/>
          </ac:spMkLst>
        </pc:spChg>
        <pc:spChg chg="add mod">
          <ac:chgData name="MARIA DEL MAR ZAMORANO LOPEZ" userId="097cf9e1-82d2-49cc-90a4-6ebf540ba52d" providerId="ADAL" clId="{BF9DB89E-E7C5-466B-ACA5-F28FB6B18EAD}" dt="2020-08-02T18:40:14.274" v="1816" actId="1036"/>
          <ac:spMkLst>
            <pc:docMk/>
            <pc:sldMk cId="2006859609" sldId="275"/>
            <ac:spMk id="41" creationId="{0A7BFF03-FB84-41A5-BFF6-3871DBD78A92}"/>
          </ac:spMkLst>
        </pc:spChg>
        <pc:spChg chg="del">
          <ac:chgData name="MARIA DEL MAR ZAMORANO LOPEZ" userId="097cf9e1-82d2-49cc-90a4-6ebf540ba52d" providerId="ADAL" clId="{BF9DB89E-E7C5-466B-ACA5-F28FB6B18EAD}" dt="2020-08-01T14:18:23.422" v="891" actId="478"/>
          <ac:spMkLst>
            <pc:docMk/>
            <pc:sldMk cId="2006859609" sldId="275"/>
            <ac:spMk id="42" creationId="{13C060A9-04ED-42DE-A503-E6B767C7C467}"/>
          </ac:spMkLst>
        </pc:spChg>
        <pc:spChg chg="add mod">
          <ac:chgData name="MARIA DEL MAR ZAMORANO LOPEZ" userId="097cf9e1-82d2-49cc-90a4-6ebf540ba52d" providerId="ADAL" clId="{BF9DB89E-E7C5-466B-ACA5-F28FB6B18EAD}" dt="2020-08-02T18:40:14.274" v="1816" actId="1036"/>
          <ac:spMkLst>
            <pc:docMk/>
            <pc:sldMk cId="2006859609" sldId="275"/>
            <ac:spMk id="43" creationId="{42F1E70B-2F1B-479A-91F0-E19E89F15524}"/>
          </ac:spMkLst>
        </pc:spChg>
        <pc:spChg chg="del">
          <ac:chgData name="MARIA DEL MAR ZAMORANO LOPEZ" userId="097cf9e1-82d2-49cc-90a4-6ebf540ba52d" providerId="ADAL" clId="{BF9DB89E-E7C5-466B-ACA5-F28FB6B18EAD}" dt="2020-08-01T14:18:23.422" v="891" actId="478"/>
          <ac:spMkLst>
            <pc:docMk/>
            <pc:sldMk cId="2006859609" sldId="275"/>
            <ac:spMk id="44" creationId="{6ECDE263-F5FE-48D9-8A8D-321E8AAF1C68}"/>
          </ac:spMkLst>
        </pc:spChg>
        <pc:spChg chg="del">
          <ac:chgData name="MARIA DEL MAR ZAMORANO LOPEZ" userId="097cf9e1-82d2-49cc-90a4-6ebf540ba52d" providerId="ADAL" clId="{BF9DB89E-E7C5-466B-ACA5-F28FB6B18EAD}" dt="2020-08-01T14:18:23.422" v="891" actId="478"/>
          <ac:spMkLst>
            <pc:docMk/>
            <pc:sldMk cId="2006859609" sldId="275"/>
            <ac:spMk id="46" creationId="{98E071A2-F6C8-4755-94D7-E64D1D1143F8}"/>
          </ac:spMkLst>
        </pc:spChg>
        <pc:spChg chg="add mod">
          <ac:chgData name="MARIA DEL MAR ZAMORANO LOPEZ" userId="097cf9e1-82d2-49cc-90a4-6ebf540ba52d" providerId="ADAL" clId="{BF9DB89E-E7C5-466B-ACA5-F28FB6B18EAD}" dt="2020-08-02T18:40:14.274" v="1816" actId="1036"/>
          <ac:spMkLst>
            <pc:docMk/>
            <pc:sldMk cId="2006859609" sldId="275"/>
            <ac:spMk id="49" creationId="{4BEA6723-3EC2-483A-B760-9F2E46ACDFBE}"/>
          </ac:spMkLst>
        </pc:spChg>
        <pc:spChg chg="add mod">
          <ac:chgData name="MARIA DEL MAR ZAMORANO LOPEZ" userId="097cf9e1-82d2-49cc-90a4-6ebf540ba52d" providerId="ADAL" clId="{BF9DB89E-E7C5-466B-ACA5-F28FB6B18EAD}" dt="2020-08-02T18:40:14.274" v="1816" actId="1036"/>
          <ac:spMkLst>
            <pc:docMk/>
            <pc:sldMk cId="2006859609" sldId="275"/>
            <ac:spMk id="51" creationId="{6BC44041-A807-4CA8-94E1-62C2A6A79074}"/>
          </ac:spMkLst>
        </pc:spChg>
        <pc:spChg chg="del">
          <ac:chgData name="MARIA DEL MAR ZAMORANO LOPEZ" userId="097cf9e1-82d2-49cc-90a4-6ebf540ba52d" providerId="ADAL" clId="{BF9DB89E-E7C5-466B-ACA5-F28FB6B18EAD}" dt="2020-08-01T14:18:23.422" v="891" actId="478"/>
          <ac:spMkLst>
            <pc:docMk/>
            <pc:sldMk cId="2006859609" sldId="275"/>
            <ac:spMk id="54" creationId="{44D16740-9CDE-43F5-BF15-C9E3AE19A30F}"/>
          </ac:spMkLst>
        </pc:spChg>
        <pc:spChg chg="add mod">
          <ac:chgData name="MARIA DEL MAR ZAMORANO LOPEZ" userId="097cf9e1-82d2-49cc-90a4-6ebf540ba52d" providerId="ADAL" clId="{BF9DB89E-E7C5-466B-ACA5-F28FB6B18EAD}" dt="2020-08-02T18:40:14.274" v="1816" actId="1036"/>
          <ac:spMkLst>
            <pc:docMk/>
            <pc:sldMk cId="2006859609" sldId="275"/>
            <ac:spMk id="55" creationId="{DF78FE29-DA28-4A78-B77B-5F03F372450F}"/>
          </ac:spMkLst>
        </pc:spChg>
        <pc:spChg chg="add mod">
          <ac:chgData name="MARIA DEL MAR ZAMORANO LOPEZ" userId="097cf9e1-82d2-49cc-90a4-6ebf540ba52d" providerId="ADAL" clId="{BF9DB89E-E7C5-466B-ACA5-F28FB6B18EAD}" dt="2020-08-02T18:40:14.274" v="1816" actId="1036"/>
          <ac:spMkLst>
            <pc:docMk/>
            <pc:sldMk cId="2006859609" sldId="275"/>
            <ac:spMk id="58" creationId="{5B627720-DA15-4825-8BDD-E07E5F7F0502}"/>
          </ac:spMkLst>
        </pc:spChg>
        <pc:spChg chg="add mod">
          <ac:chgData name="MARIA DEL MAR ZAMORANO LOPEZ" userId="097cf9e1-82d2-49cc-90a4-6ebf540ba52d" providerId="ADAL" clId="{BF9DB89E-E7C5-466B-ACA5-F28FB6B18EAD}" dt="2020-08-02T18:40:14.274" v="1816" actId="1036"/>
          <ac:spMkLst>
            <pc:docMk/>
            <pc:sldMk cId="2006859609" sldId="275"/>
            <ac:spMk id="59" creationId="{48A7A195-DEE7-4380-A918-8AAC13FCB15E}"/>
          </ac:spMkLst>
        </pc:spChg>
        <pc:spChg chg="add mod">
          <ac:chgData name="MARIA DEL MAR ZAMORANO LOPEZ" userId="097cf9e1-82d2-49cc-90a4-6ebf540ba52d" providerId="ADAL" clId="{BF9DB89E-E7C5-466B-ACA5-F28FB6B18EAD}" dt="2020-08-02T18:40:14.274" v="1816" actId="1036"/>
          <ac:spMkLst>
            <pc:docMk/>
            <pc:sldMk cId="2006859609" sldId="275"/>
            <ac:spMk id="60" creationId="{F143D5F8-C37E-4100-AC09-781267C8ACDF}"/>
          </ac:spMkLst>
        </pc:spChg>
        <pc:spChg chg="del">
          <ac:chgData name="MARIA DEL MAR ZAMORANO LOPEZ" userId="097cf9e1-82d2-49cc-90a4-6ebf540ba52d" providerId="ADAL" clId="{BF9DB89E-E7C5-466B-ACA5-F28FB6B18EAD}" dt="2020-08-01T14:18:23.422" v="891" actId="478"/>
          <ac:spMkLst>
            <pc:docMk/>
            <pc:sldMk cId="2006859609" sldId="275"/>
            <ac:spMk id="63" creationId="{E4F312EA-4470-4F3A-BEB9-7F497A0D38F3}"/>
          </ac:spMkLst>
        </pc:spChg>
        <pc:spChg chg="add mod">
          <ac:chgData name="MARIA DEL MAR ZAMORANO LOPEZ" userId="097cf9e1-82d2-49cc-90a4-6ebf540ba52d" providerId="ADAL" clId="{BF9DB89E-E7C5-466B-ACA5-F28FB6B18EAD}" dt="2020-08-02T18:40:14.274" v="1816" actId="1036"/>
          <ac:spMkLst>
            <pc:docMk/>
            <pc:sldMk cId="2006859609" sldId="275"/>
            <ac:spMk id="64" creationId="{78A78D69-121D-47EA-B146-C2EC3649B95F}"/>
          </ac:spMkLst>
        </pc:spChg>
        <pc:spChg chg="add mod">
          <ac:chgData name="MARIA DEL MAR ZAMORANO LOPEZ" userId="097cf9e1-82d2-49cc-90a4-6ebf540ba52d" providerId="ADAL" clId="{BF9DB89E-E7C5-466B-ACA5-F28FB6B18EAD}" dt="2020-08-02T18:40:14.274" v="1816" actId="1036"/>
          <ac:spMkLst>
            <pc:docMk/>
            <pc:sldMk cId="2006859609" sldId="275"/>
            <ac:spMk id="67" creationId="{3495783C-587B-4DDF-A223-87FFD67869FA}"/>
          </ac:spMkLst>
        </pc:spChg>
        <pc:spChg chg="add mod">
          <ac:chgData name="MARIA DEL MAR ZAMORANO LOPEZ" userId="097cf9e1-82d2-49cc-90a4-6ebf540ba52d" providerId="ADAL" clId="{BF9DB89E-E7C5-466B-ACA5-F28FB6B18EAD}" dt="2020-08-02T18:40:14.274" v="1816" actId="1036"/>
          <ac:spMkLst>
            <pc:docMk/>
            <pc:sldMk cId="2006859609" sldId="275"/>
            <ac:spMk id="68" creationId="{C54804DC-7859-4223-9FBC-86631BAAA8A7}"/>
          </ac:spMkLst>
        </pc:spChg>
        <pc:spChg chg="mod">
          <ac:chgData name="MARIA DEL MAR ZAMORANO LOPEZ" userId="097cf9e1-82d2-49cc-90a4-6ebf540ba52d" providerId="ADAL" clId="{BF9DB89E-E7C5-466B-ACA5-F28FB6B18EAD}" dt="2020-08-01T16:55:54.460" v="1022"/>
          <ac:spMkLst>
            <pc:docMk/>
            <pc:sldMk cId="2006859609" sldId="275"/>
            <ac:spMk id="71" creationId="{A9056D71-3CF1-464B-863A-048B30291ECB}"/>
          </ac:spMkLst>
        </pc:spChg>
        <pc:spChg chg="mod">
          <ac:chgData name="MARIA DEL MAR ZAMORANO LOPEZ" userId="097cf9e1-82d2-49cc-90a4-6ebf540ba52d" providerId="ADAL" clId="{BF9DB89E-E7C5-466B-ACA5-F28FB6B18EAD}" dt="2020-08-01T16:55:54.460" v="1022"/>
          <ac:spMkLst>
            <pc:docMk/>
            <pc:sldMk cId="2006859609" sldId="275"/>
            <ac:spMk id="72" creationId="{B3352ACF-BE32-4E63-A117-F1CDFC7F9C77}"/>
          </ac:spMkLst>
        </pc:spChg>
        <pc:spChg chg="del">
          <ac:chgData name="MARIA DEL MAR ZAMORANO LOPEZ" userId="097cf9e1-82d2-49cc-90a4-6ebf540ba52d" providerId="ADAL" clId="{BF9DB89E-E7C5-466B-ACA5-F28FB6B18EAD}" dt="2020-08-01T14:18:23.422" v="891" actId="478"/>
          <ac:spMkLst>
            <pc:docMk/>
            <pc:sldMk cId="2006859609" sldId="275"/>
            <ac:spMk id="73" creationId="{08AE479F-D131-457D-8741-30445A07A6AA}"/>
          </ac:spMkLst>
        </pc:spChg>
        <pc:spChg chg="mod">
          <ac:chgData name="MARIA DEL MAR ZAMORANO LOPEZ" userId="097cf9e1-82d2-49cc-90a4-6ebf540ba52d" providerId="ADAL" clId="{BF9DB89E-E7C5-466B-ACA5-F28FB6B18EAD}" dt="2020-08-01T16:56:18.204" v="1030"/>
          <ac:spMkLst>
            <pc:docMk/>
            <pc:sldMk cId="2006859609" sldId="275"/>
            <ac:spMk id="74" creationId="{A68DAE5A-CD2B-462C-AD0B-6EB4D3F46D47}"/>
          </ac:spMkLst>
        </pc:spChg>
        <pc:spChg chg="mod">
          <ac:chgData name="MARIA DEL MAR ZAMORANO LOPEZ" userId="097cf9e1-82d2-49cc-90a4-6ebf540ba52d" providerId="ADAL" clId="{BF9DB89E-E7C5-466B-ACA5-F28FB6B18EAD}" dt="2020-08-01T16:56:18.204" v="1030"/>
          <ac:spMkLst>
            <pc:docMk/>
            <pc:sldMk cId="2006859609" sldId="275"/>
            <ac:spMk id="76" creationId="{9FE5D8ED-76D0-46C1-955C-72C61818896B}"/>
          </ac:spMkLst>
        </pc:spChg>
        <pc:spChg chg="add mod">
          <ac:chgData name="MARIA DEL MAR ZAMORANO LOPEZ" userId="097cf9e1-82d2-49cc-90a4-6ebf540ba52d" providerId="ADAL" clId="{BF9DB89E-E7C5-466B-ACA5-F28FB6B18EAD}" dt="2020-08-02T18:40:14.274" v="1816" actId="1036"/>
          <ac:spMkLst>
            <pc:docMk/>
            <pc:sldMk cId="2006859609" sldId="275"/>
            <ac:spMk id="79" creationId="{EE77475D-214D-4FA8-AF27-BAFD292378A3}"/>
          </ac:spMkLst>
        </pc:spChg>
        <pc:spChg chg="mod">
          <ac:chgData name="MARIA DEL MAR ZAMORANO LOPEZ" userId="097cf9e1-82d2-49cc-90a4-6ebf540ba52d" providerId="ADAL" clId="{BF9DB89E-E7C5-466B-ACA5-F28FB6B18EAD}" dt="2020-08-01T16:56:25.470" v="1033"/>
          <ac:spMkLst>
            <pc:docMk/>
            <pc:sldMk cId="2006859609" sldId="275"/>
            <ac:spMk id="80" creationId="{6A7AFDDA-C77B-418B-A67A-77B8407D1284}"/>
          </ac:spMkLst>
        </pc:spChg>
        <pc:spChg chg="add mod">
          <ac:chgData name="MARIA DEL MAR ZAMORANO LOPEZ" userId="097cf9e1-82d2-49cc-90a4-6ebf540ba52d" providerId="ADAL" clId="{BF9DB89E-E7C5-466B-ACA5-F28FB6B18EAD}" dt="2020-08-02T18:40:14.274" v="1816" actId="1036"/>
          <ac:spMkLst>
            <pc:docMk/>
            <pc:sldMk cId="2006859609" sldId="275"/>
            <ac:spMk id="81" creationId="{64F19D43-CD46-4A80-A04D-C6063BE1A961}"/>
          </ac:spMkLst>
        </pc:spChg>
        <pc:spChg chg="mod">
          <ac:chgData name="MARIA DEL MAR ZAMORANO LOPEZ" userId="097cf9e1-82d2-49cc-90a4-6ebf540ba52d" providerId="ADAL" clId="{BF9DB89E-E7C5-466B-ACA5-F28FB6B18EAD}" dt="2020-08-01T16:56:25.470" v="1033"/>
          <ac:spMkLst>
            <pc:docMk/>
            <pc:sldMk cId="2006859609" sldId="275"/>
            <ac:spMk id="82" creationId="{DA73E510-7B63-49BB-80E8-14EC9F1C754C}"/>
          </ac:spMkLst>
        </pc:spChg>
        <pc:spChg chg="add mod">
          <ac:chgData name="MARIA DEL MAR ZAMORANO LOPEZ" userId="097cf9e1-82d2-49cc-90a4-6ebf540ba52d" providerId="ADAL" clId="{BF9DB89E-E7C5-466B-ACA5-F28FB6B18EAD}" dt="2020-08-02T23:26:41.469" v="5097"/>
          <ac:spMkLst>
            <pc:docMk/>
            <pc:sldMk cId="2006859609" sldId="275"/>
            <ac:spMk id="86" creationId="{C9BB345D-2968-4E5F-9CCB-299BE227EE30}"/>
          </ac:spMkLst>
        </pc:spChg>
        <pc:spChg chg="add mod">
          <ac:chgData name="MARIA DEL MAR ZAMORANO LOPEZ" userId="097cf9e1-82d2-49cc-90a4-6ebf540ba52d" providerId="ADAL" clId="{BF9DB89E-E7C5-466B-ACA5-F28FB6B18EAD}" dt="2020-08-02T23:26:41.469" v="5097"/>
          <ac:spMkLst>
            <pc:docMk/>
            <pc:sldMk cId="2006859609" sldId="275"/>
            <ac:spMk id="87" creationId="{256A3E0D-3C08-45C0-A307-E573E8290D49}"/>
          </ac:spMkLst>
        </pc:spChg>
        <pc:spChg chg="add mod">
          <ac:chgData name="MARIA DEL MAR ZAMORANO LOPEZ" userId="097cf9e1-82d2-49cc-90a4-6ebf540ba52d" providerId="ADAL" clId="{BF9DB89E-E7C5-466B-ACA5-F28FB6B18EAD}" dt="2020-08-02T23:26:41.469" v="5097"/>
          <ac:spMkLst>
            <pc:docMk/>
            <pc:sldMk cId="2006859609" sldId="275"/>
            <ac:spMk id="88" creationId="{E0493017-A46C-47FF-B9F7-222193C7D36F}"/>
          </ac:spMkLst>
        </pc:spChg>
        <pc:spChg chg="add mod">
          <ac:chgData name="MARIA DEL MAR ZAMORANO LOPEZ" userId="097cf9e1-82d2-49cc-90a4-6ebf540ba52d" providerId="ADAL" clId="{BF9DB89E-E7C5-466B-ACA5-F28FB6B18EAD}" dt="2020-08-02T23:26:41.469" v="5097"/>
          <ac:spMkLst>
            <pc:docMk/>
            <pc:sldMk cId="2006859609" sldId="275"/>
            <ac:spMk id="89" creationId="{D4D256CC-2F8B-4896-A0AD-FF0211DD24B9}"/>
          </ac:spMkLst>
        </pc:spChg>
        <pc:spChg chg="add mod">
          <ac:chgData name="MARIA DEL MAR ZAMORANO LOPEZ" userId="097cf9e1-82d2-49cc-90a4-6ebf540ba52d" providerId="ADAL" clId="{BF9DB89E-E7C5-466B-ACA5-F28FB6B18EAD}" dt="2020-08-02T23:26:41.469" v="5097"/>
          <ac:spMkLst>
            <pc:docMk/>
            <pc:sldMk cId="2006859609" sldId="275"/>
            <ac:spMk id="90" creationId="{C0978948-4E39-4A3F-87FF-727A22F64D57}"/>
          </ac:spMkLst>
        </pc:spChg>
        <pc:spChg chg="add mod">
          <ac:chgData name="MARIA DEL MAR ZAMORANO LOPEZ" userId="097cf9e1-82d2-49cc-90a4-6ebf540ba52d" providerId="ADAL" clId="{BF9DB89E-E7C5-466B-ACA5-F28FB6B18EAD}" dt="2020-08-02T23:26:41.469" v="5097"/>
          <ac:spMkLst>
            <pc:docMk/>
            <pc:sldMk cId="2006859609" sldId="275"/>
            <ac:spMk id="92" creationId="{EEE40CE4-F139-478E-A7E3-93DEF6F3E092}"/>
          </ac:spMkLst>
        </pc:spChg>
        <pc:spChg chg="add mod">
          <ac:chgData name="MARIA DEL MAR ZAMORANO LOPEZ" userId="097cf9e1-82d2-49cc-90a4-6ebf540ba52d" providerId="ADAL" clId="{BF9DB89E-E7C5-466B-ACA5-F28FB6B18EAD}" dt="2020-08-02T23:26:41.469" v="5097"/>
          <ac:spMkLst>
            <pc:docMk/>
            <pc:sldMk cId="2006859609" sldId="275"/>
            <ac:spMk id="93" creationId="{6066EE73-B984-43AB-B5F8-E3C3C01D27AC}"/>
          </ac:spMkLst>
        </pc:spChg>
        <pc:spChg chg="mod">
          <ac:chgData name="MARIA DEL MAR ZAMORANO LOPEZ" userId="097cf9e1-82d2-49cc-90a4-6ebf540ba52d" providerId="ADAL" clId="{BF9DB89E-E7C5-466B-ACA5-F28FB6B18EAD}" dt="2020-08-02T23:26:41.469" v="5097"/>
          <ac:spMkLst>
            <pc:docMk/>
            <pc:sldMk cId="2006859609" sldId="275"/>
            <ac:spMk id="97" creationId="{268F80C6-B1B2-47B2-9FF0-57CCDD529425}"/>
          </ac:spMkLst>
        </pc:spChg>
        <pc:spChg chg="mod">
          <ac:chgData name="MARIA DEL MAR ZAMORANO LOPEZ" userId="097cf9e1-82d2-49cc-90a4-6ebf540ba52d" providerId="ADAL" clId="{BF9DB89E-E7C5-466B-ACA5-F28FB6B18EAD}" dt="2020-08-02T23:26:41.469" v="5097"/>
          <ac:spMkLst>
            <pc:docMk/>
            <pc:sldMk cId="2006859609" sldId="275"/>
            <ac:spMk id="98" creationId="{C2BA0827-30A0-495C-905C-0D16A7E067A1}"/>
          </ac:spMkLst>
        </pc:spChg>
        <pc:spChg chg="mod">
          <ac:chgData name="MARIA DEL MAR ZAMORANO LOPEZ" userId="097cf9e1-82d2-49cc-90a4-6ebf540ba52d" providerId="ADAL" clId="{BF9DB89E-E7C5-466B-ACA5-F28FB6B18EAD}" dt="2020-08-02T23:26:41.469" v="5097"/>
          <ac:spMkLst>
            <pc:docMk/>
            <pc:sldMk cId="2006859609" sldId="275"/>
            <ac:spMk id="99" creationId="{2CC713B5-B803-4823-85EF-4E6C6A07987B}"/>
          </ac:spMkLst>
        </pc:spChg>
        <pc:spChg chg="add mod">
          <ac:chgData name="MARIA DEL MAR ZAMORANO LOPEZ" userId="097cf9e1-82d2-49cc-90a4-6ebf540ba52d" providerId="ADAL" clId="{BF9DB89E-E7C5-466B-ACA5-F28FB6B18EAD}" dt="2020-08-02T18:40:14.274" v="1816" actId="1036"/>
          <ac:spMkLst>
            <pc:docMk/>
            <pc:sldMk cId="2006859609" sldId="275"/>
            <ac:spMk id="105" creationId="{D1B8636A-2C08-4023-84D0-03E6FBD328DB}"/>
          </ac:spMkLst>
        </pc:spChg>
        <pc:spChg chg="add del mod">
          <ac:chgData name="MARIA DEL MAR ZAMORANO LOPEZ" userId="097cf9e1-82d2-49cc-90a4-6ebf540ba52d" providerId="ADAL" clId="{BF9DB89E-E7C5-466B-ACA5-F28FB6B18EAD}" dt="2020-08-01T14:21:49.007" v="957" actId="478"/>
          <ac:spMkLst>
            <pc:docMk/>
            <pc:sldMk cId="2006859609" sldId="275"/>
            <ac:spMk id="107" creationId="{6D938A9A-C7DD-4E5C-8A8B-3D94E3465981}"/>
          </ac:spMkLst>
        </pc:spChg>
        <pc:spChg chg="add del mod">
          <ac:chgData name="MARIA DEL MAR ZAMORANO LOPEZ" userId="097cf9e1-82d2-49cc-90a4-6ebf540ba52d" providerId="ADAL" clId="{BF9DB89E-E7C5-466B-ACA5-F28FB6B18EAD}" dt="2020-08-01T16:56:15.028" v="1028" actId="478"/>
          <ac:spMkLst>
            <pc:docMk/>
            <pc:sldMk cId="2006859609" sldId="275"/>
            <ac:spMk id="111" creationId="{8296D56A-B4D2-49A6-87CD-0243CE451D69}"/>
          </ac:spMkLst>
        </pc:spChg>
        <pc:spChg chg="del">
          <ac:chgData name="MARIA DEL MAR ZAMORANO LOPEZ" userId="097cf9e1-82d2-49cc-90a4-6ebf540ba52d" providerId="ADAL" clId="{BF9DB89E-E7C5-466B-ACA5-F28FB6B18EAD}" dt="2020-08-01T14:18:23.422" v="891" actId="478"/>
          <ac:spMkLst>
            <pc:docMk/>
            <pc:sldMk cId="2006859609" sldId="275"/>
            <ac:spMk id="115" creationId="{7446477D-CA8E-4F13-86AF-01D85104CFD0}"/>
          </ac:spMkLst>
        </pc:spChg>
        <pc:spChg chg="del">
          <ac:chgData name="MARIA DEL MAR ZAMORANO LOPEZ" userId="097cf9e1-82d2-49cc-90a4-6ebf540ba52d" providerId="ADAL" clId="{BF9DB89E-E7C5-466B-ACA5-F28FB6B18EAD}" dt="2020-08-01T14:18:23.422" v="891" actId="478"/>
          <ac:spMkLst>
            <pc:docMk/>
            <pc:sldMk cId="2006859609" sldId="275"/>
            <ac:spMk id="117" creationId="{13564941-C5C2-4A8D-93D7-5D9C2289EB22}"/>
          </ac:spMkLst>
        </pc:spChg>
        <pc:spChg chg="del">
          <ac:chgData name="MARIA DEL MAR ZAMORANO LOPEZ" userId="097cf9e1-82d2-49cc-90a4-6ebf540ba52d" providerId="ADAL" clId="{BF9DB89E-E7C5-466B-ACA5-F28FB6B18EAD}" dt="2020-08-01T14:18:23.422" v="891" actId="478"/>
          <ac:spMkLst>
            <pc:docMk/>
            <pc:sldMk cId="2006859609" sldId="275"/>
            <ac:spMk id="121" creationId="{D1A3C8D1-7185-49E5-B55D-9A8892D93DA8}"/>
          </ac:spMkLst>
        </pc:spChg>
        <pc:spChg chg="mod">
          <ac:chgData name="MARIA DEL MAR ZAMORANO LOPEZ" userId="097cf9e1-82d2-49cc-90a4-6ebf540ba52d" providerId="ADAL" clId="{BF9DB89E-E7C5-466B-ACA5-F28FB6B18EAD}" dt="2020-08-02T18:40:14.274" v="1816" actId="1036"/>
          <ac:spMkLst>
            <pc:docMk/>
            <pc:sldMk cId="2006859609" sldId="275"/>
            <ac:spMk id="124" creationId="{46E6E306-AF1F-4FB5-8AFF-39CCADEB70EB}"/>
          </ac:spMkLst>
        </pc:spChg>
        <pc:spChg chg="mod">
          <ac:chgData name="MARIA DEL MAR ZAMORANO LOPEZ" userId="097cf9e1-82d2-49cc-90a4-6ebf540ba52d" providerId="ADAL" clId="{BF9DB89E-E7C5-466B-ACA5-F28FB6B18EAD}" dt="2020-08-02T18:40:14.274" v="1816" actId="1036"/>
          <ac:spMkLst>
            <pc:docMk/>
            <pc:sldMk cId="2006859609" sldId="275"/>
            <ac:spMk id="126" creationId="{EFD6FF4C-8121-4350-B19C-052507B1DDFC}"/>
          </ac:spMkLst>
        </pc:spChg>
        <pc:spChg chg="mod">
          <ac:chgData name="MARIA DEL MAR ZAMORANO LOPEZ" userId="097cf9e1-82d2-49cc-90a4-6ebf540ba52d" providerId="ADAL" clId="{BF9DB89E-E7C5-466B-ACA5-F28FB6B18EAD}" dt="2020-08-02T18:40:14.274" v="1816" actId="1036"/>
          <ac:spMkLst>
            <pc:docMk/>
            <pc:sldMk cId="2006859609" sldId="275"/>
            <ac:spMk id="128" creationId="{9AC7F545-7042-4AFA-8DF8-8FA548819467}"/>
          </ac:spMkLst>
        </pc:spChg>
        <pc:spChg chg="del">
          <ac:chgData name="MARIA DEL MAR ZAMORANO LOPEZ" userId="097cf9e1-82d2-49cc-90a4-6ebf540ba52d" providerId="ADAL" clId="{BF9DB89E-E7C5-466B-ACA5-F28FB6B18EAD}" dt="2020-08-02T18:39:59.877" v="1795" actId="21"/>
          <ac:spMkLst>
            <pc:docMk/>
            <pc:sldMk cId="2006859609" sldId="275"/>
            <ac:spMk id="129" creationId="{7FCAB0F5-EA5D-430A-AA7C-92D63A24E733}"/>
          </ac:spMkLst>
        </pc:spChg>
        <pc:spChg chg="del">
          <ac:chgData name="MARIA DEL MAR ZAMORANO LOPEZ" userId="097cf9e1-82d2-49cc-90a4-6ebf540ba52d" providerId="ADAL" clId="{BF9DB89E-E7C5-466B-ACA5-F28FB6B18EAD}" dt="2020-08-01T14:20:08.933" v="910" actId="478"/>
          <ac:spMkLst>
            <pc:docMk/>
            <pc:sldMk cId="2006859609" sldId="275"/>
            <ac:spMk id="134" creationId="{B9577DF1-F752-45B0-9AC1-FB9967A27CF6}"/>
          </ac:spMkLst>
        </pc:spChg>
        <pc:spChg chg="del">
          <ac:chgData name="MARIA DEL MAR ZAMORANO LOPEZ" userId="097cf9e1-82d2-49cc-90a4-6ebf540ba52d" providerId="ADAL" clId="{BF9DB89E-E7C5-466B-ACA5-F28FB6B18EAD}" dt="2020-08-01T14:20:08.933" v="910" actId="478"/>
          <ac:spMkLst>
            <pc:docMk/>
            <pc:sldMk cId="2006859609" sldId="275"/>
            <ac:spMk id="136" creationId="{5EF0854A-0A8E-4F96-868B-AF2411D8F870}"/>
          </ac:spMkLst>
        </pc:spChg>
        <pc:spChg chg="del">
          <ac:chgData name="MARIA DEL MAR ZAMORANO LOPEZ" userId="097cf9e1-82d2-49cc-90a4-6ebf540ba52d" providerId="ADAL" clId="{BF9DB89E-E7C5-466B-ACA5-F28FB6B18EAD}" dt="2020-08-01T14:20:08.933" v="910" actId="478"/>
          <ac:spMkLst>
            <pc:docMk/>
            <pc:sldMk cId="2006859609" sldId="275"/>
            <ac:spMk id="138" creationId="{3CD16BCF-E1B4-4E0B-A1AC-76C97BAA0C24}"/>
          </ac:spMkLst>
        </pc:spChg>
        <pc:spChg chg="del">
          <ac:chgData name="MARIA DEL MAR ZAMORANO LOPEZ" userId="097cf9e1-82d2-49cc-90a4-6ebf540ba52d" providerId="ADAL" clId="{BF9DB89E-E7C5-466B-ACA5-F28FB6B18EAD}" dt="2020-08-01T14:20:08.933" v="910" actId="478"/>
          <ac:spMkLst>
            <pc:docMk/>
            <pc:sldMk cId="2006859609" sldId="275"/>
            <ac:spMk id="140" creationId="{18E120C5-C517-44DE-8A4E-6F9003913082}"/>
          </ac:spMkLst>
        </pc:spChg>
        <pc:spChg chg="del">
          <ac:chgData name="MARIA DEL MAR ZAMORANO LOPEZ" userId="097cf9e1-82d2-49cc-90a4-6ebf540ba52d" providerId="ADAL" clId="{BF9DB89E-E7C5-466B-ACA5-F28FB6B18EAD}" dt="2020-08-01T14:20:08.933" v="910" actId="478"/>
          <ac:spMkLst>
            <pc:docMk/>
            <pc:sldMk cId="2006859609" sldId="275"/>
            <ac:spMk id="148" creationId="{BE46EFCB-BAFD-49F3-9FB4-15F1D11FD1E0}"/>
          </ac:spMkLst>
        </pc:spChg>
        <pc:spChg chg="del">
          <ac:chgData name="MARIA DEL MAR ZAMORANO LOPEZ" userId="097cf9e1-82d2-49cc-90a4-6ebf540ba52d" providerId="ADAL" clId="{BF9DB89E-E7C5-466B-ACA5-F28FB6B18EAD}" dt="2020-08-01T14:20:08.933" v="910" actId="478"/>
          <ac:spMkLst>
            <pc:docMk/>
            <pc:sldMk cId="2006859609" sldId="275"/>
            <ac:spMk id="150" creationId="{D979C10C-3C26-43BC-97EF-8B5383057EA5}"/>
          </ac:spMkLst>
        </pc:spChg>
        <pc:spChg chg="add mod">
          <ac:chgData name="MARIA DEL MAR ZAMORANO LOPEZ" userId="097cf9e1-82d2-49cc-90a4-6ebf540ba52d" providerId="ADAL" clId="{BF9DB89E-E7C5-466B-ACA5-F28FB6B18EAD}" dt="2020-08-02T18:40:14.274" v="1816" actId="1036"/>
          <ac:spMkLst>
            <pc:docMk/>
            <pc:sldMk cId="2006859609" sldId="275"/>
            <ac:spMk id="155" creationId="{97FE6964-6B59-4BDD-AD39-C5320AC64FA0}"/>
          </ac:spMkLst>
        </pc:spChg>
        <pc:spChg chg="add mod">
          <ac:chgData name="MARIA DEL MAR ZAMORANO LOPEZ" userId="097cf9e1-82d2-49cc-90a4-6ebf540ba52d" providerId="ADAL" clId="{BF9DB89E-E7C5-466B-ACA5-F28FB6B18EAD}" dt="2020-08-02T18:40:14.274" v="1816" actId="1036"/>
          <ac:spMkLst>
            <pc:docMk/>
            <pc:sldMk cId="2006859609" sldId="275"/>
            <ac:spMk id="156" creationId="{7E5A6439-AE4E-4948-A9F0-8C3A5AB9B8E4}"/>
          </ac:spMkLst>
        </pc:spChg>
        <pc:spChg chg="add mod">
          <ac:chgData name="MARIA DEL MAR ZAMORANO LOPEZ" userId="097cf9e1-82d2-49cc-90a4-6ebf540ba52d" providerId="ADAL" clId="{BF9DB89E-E7C5-466B-ACA5-F28FB6B18EAD}" dt="2020-08-02T18:40:14.274" v="1816" actId="1036"/>
          <ac:spMkLst>
            <pc:docMk/>
            <pc:sldMk cId="2006859609" sldId="275"/>
            <ac:spMk id="157" creationId="{660806AE-46FB-46EC-AD13-A9A4983115F8}"/>
          </ac:spMkLst>
        </pc:spChg>
        <pc:spChg chg="add mod">
          <ac:chgData name="MARIA DEL MAR ZAMORANO LOPEZ" userId="097cf9e1-82d2-49cc-90a4-6ebf540ba52d" providerId="ADAL" clId="{BF9DB89E-E7C5-466B-ACA5-F28FB6B18EAD}" dt="2020-08-02T18:40:14.274" v="1816" actId="1036"/>
          <ac:spMkLst>
            <pc:docMk/>
            <pc:sldMk cId="2006859609" sldId="275"/>
            <ac:spMk id="160" creationId="{3E3B3884-8141-41B2-8353-D44180FC28C8}"/>
          </ac:spMkLst>
        </pc:spChg>
        <pc:spChg chg="add mod">
          <ac:chgData name="MARIA DEL MAR ZAMORANO LOPEZ" userId="097cf9e1-82d2-49cc-90a4-6ebf540ba52d" providerId="ADAL" clId="{BF9DB89E-E7C5-466B-ACA5-F28FB6B18EAD}" dt="2020-08-02T18:40:14.274" v="1816" actId="1036"/>
          <ac:spMkLst>
            <pc:docMk/>
            <pc:sldMk cId="2006859609" sldId="275"/>
            <ac:spMk id="162" creationId="{D5CF19AA-4ADE-4E37-A21A-648AC10D3D11}"/>
          </ac:spMkLst>
        </pc:spChg>
        <pc:spChg chg="add mod">
          <ac:chgData name="MARIA DEL MAR ZAMORANO LOPEZ" userId="097cf9e1-82d2-49cc-90a4-6ebf540ba52d" providerId="ADAL" clId="{BF9DB89E-E7C5-466B-ACA5-F28FB6B18EAD}" dt="2020-08-02T18:40:14.274" v="1816" actId="1036"/>
          <ac:spMkLst>
            <pc:docMk/>
            <pc:sldMk cId="2006859609" sldId="275"/>
            <ac:spMk id="164" creationId="{342256FA-CFB7-467B-A25D-0D6CDEB7F559}"/>
          </ac:spMkLst>
        </pc:spChg>
        <pc:spChg chg="add mod">
          <ac:chgData name="MARIA DEL MAR ZAMORANO LOPEZ" userId="097cf9e1-82d2-49cc-90a4-6ebf540ba52d" providerId="ADAL" clId="{BF9DB89E-E7C5-466B-ACA5-F28FB6B18EAD}" dt="2020-08-02T18:40:14.274" v="1816" actId="1036"/>
          <ac:spMkLst>
            <pc:docMk/>
            <pc:sldMk cId="2006859609" sldId="275"/>
            <ac:spMk id="170" creationId="{0B09ECE6-105B-4650-9C4A-23E0ACD54D80}"/>
          </ac:spMkLst>
        </pc:spChg>
        <pc:spChg chg="add del mod">
          <ac:chgData name="MARIA DEL MAR ZAMORANO LOPEZ" userId="097cf9e1-82d2-49cc-90a4-6ebf540ba52d" providerId="ADAL" clId="{BF9DB89E-E7C5-466B-ACA5-F28FB6B18EAD}" dt="2020-08-01T14:21:42.936" v="955" actId="478"/>
          <ac:spMkLst>
            <pc:docMk/>
            <pc:sldMk cId="2006859609" sldId="275"/>
            <ac:spMk id="172" creationId="{DFD9177C-69FA-4AF1-B906-4AEFBD5A1EBD}"/>
          </ac:spMkLst>
        </pc:spChg>
        <pc:spChg chg="del">
          <ac:chgData name="MARIA DEL MAR ZAMORANO LOPEZ" userId="097cf9e1-82d2-49cc-90a4-6ebf540ba52d" providerId="ADAL" clId="{BF9DB89E-E7C5-466B-ACA5-F28FB6B18EAD}" dt="2020-08-01T14:20:08.933" v="910" actId="478"/>
          <ac:spMkLst>
            <pc:docMk/>
            <pc:sldMk cId="2006859609" sldId="275"/>
            <ac:spMk id="177" creationId="{B5D1BC78-5835-4685-AC41-347FD033F2D8}"/>
          </ac:spMkLst>
        </pc:spChg>
        <pc:spChg chg="del">
          <ac:chgData name="MARIA DEL MAR ZAMORANO LOPEZ" userId="097cf9e1-82d2-49cc-90a4-6ebf540ba52d" providerId="ADAL" clId="{BF9DB89E-E7C5-466B-ACA5-F28FB6B18EAD}" dt="2020-08-01T14:20:08.933" v="910" actId="478"/>
          <ac:spMkLst>
            <pc:docMk/>
            <pc:sldMk cId="2006859609" sldId="275"/>
            <ac:spMk id="178" creationId="{2C22B4EF-E1DB-4A8D-ACC9-0CDB27B60AFD}"/>
          </ac:spMkLst>
        </pc:spChg>
        <pc:spChg chg="del">
          <ac:chgData name="MARIA DEL MAR ZAMORANO LOPEZ" userId="097cf9e1-82d2-49cc-90a4-6ebf540ba52d" providerId="ADAL" clId="{BF9DB89E-E7C5-466B-ACA5-F28FB6B18EAD}" dt="2020-08-01T14:20:08.933" v="910" actId="478"/>
          <ac:spMkLst>
            <pc:docMk/>
            <pc:sldMk cId="2006859609" sldId="275"/>
            <ac:spMk id="179" creationId="{D562CF8E-07A3-45F4-97DD-5014D835831B}"/>
          </ac:spMkLst>
        </pc:spChg>
        <pc:spChg chg="del">
          <ac:chgData name="MARIA DEL MAR ZAMORANO LOPEZ" userId="097cf9e1-82d2-49cc-90a4-6ebf540ba52d" providerId="ADAL" clId="{BF9DB89E-E7C5-466B-ACA5-F28FB6B18EAD}" dt="2020-08-01T14:20:08.933" v="910" actId="478"/>
          <ac:spMkLst>
            <pc:docMk/>
            <pc:sldMk cId="2006859609" sldId="275"/>
            <ac:spMk id="181" creationId="{DD4B3E1B-2CC6-4015-93CC-F7FE78969871}"/>
          </ac:spMkLst>
        </pc:spChg>
        <pc:spChg chg="del">
          <ac:chgData name="MARIA DEL MAR ZAMORANO LOPEZ" userId="097cf9e1-82d2-49cc-90a4-6ebf540ba52d" providerId="ADAL" clId="{BF9DB89E-E7C5-466B-ACA5-F28FB6B18EAD}" dt="2020-08-01T14:16:53.778" v="887" actId="478"/>
          <ac:spMkLst>
            <pc:docMk/>
            <pc:sldMk cId="2006859609" sldId="275"/>
            <ac:spMk id="185" creationId="{EFE21BC5-05D2-4262-9FAC-AE7C7E5F0803}"/>
          </ac:spMkLst>
        </pc:spChg>
        <pc:spChg chg="del">
          <ac:chgData name="MARIA DEL MAR ZAMORANO LOPEZ" userId="097cf9e1-82d2-49cc-90a4-6ebf540ba52d" providerId="ADAL" clId="{BF9DB89E-E7C5-466B-ACA5-F28FB6B18EAD}" dt="2020-08-01T14:18:23.422" v="891" actId="478"/>
          <ac:spMkLst>
            <pc:docMk/>
            <pc:sldMk cId="2006859609" sldId="275"/>
            <ac:spMk id="189" creationId="{BBB34075-8026-4548-A01A-FDAD9B9764E3}"/>
          </ac:spMkLst>
        </pc:spChg>
        <pc:spChg chg="del">
          <ac:chgData name="MARIA DEL MAR ZAMORANO LOPEZ" userId="097cf9e1-82d2-49cc-90a4-6ebf540ba52d" providerId="ADAL" clId="{BF9DB89E-E7C5-466B-ACA5-F28FB6B18EAD}" dt="2020-08-01T14:20:08.933" v="910" actId="478"/>
          <ac:spMkLst>
            <pc:docMk/>
            <pc:sldMk cId="2006859609" sldId="275"/>
            <ac:spMk id="200" creationId="{E48D982B-96C4-4AD2-A79C-FB42D9D650C0}"/>
          </ac:spMkLst>
        </pc:spChg>
        <pc:spChg chg="add mod">
          <ac:chgData name="MARIA DEL MAR ZAMORANO LOPEZ" userId="097cf9e1-82d2-49cc-90a4-6ebf540ba52d" providerId="ADAL" clId="{BF9DB89E-E7C5-466B-ACA5-F28FB6B18EAD}" dt="2020-08-02T18:40:14.274" v="1816" actId="1036"/>
          <ac:spMkLst>
            <pc:docMk/>
            <pc:sldMk cId="2006859609" sldId="275"/>
            <ac:spMk id="206" creationId="{782FFC8E-A7EB-4268-8098-D30A79C4E26F}"/>
          </ac:spMkLst>
        </pc:spChg>
        <pc:spChg chg="add mod">
          <ac:chgData name="MARIA DEL MAR ZAMORANO LOPEZ" userId="097cf9e1-82d2-49cc-90a4-6ebf540ba52d" providerId="ADAL" clId="{BF9DB89E-E7C5-466B-ACA5-F28FB6B18EAD}" dt="2020-08-02T18:40:14.274" v="1816" actId="1036"/>
          <ac:spMkLst>
            <pc:docMk/>
            <pc:sldMk cId="2006859609" sldId="275"/>
            <ac:spMk id="208" creationId="{5EF80DA9-EF6E-4A77-AC20-482ECA57F017}"/>
          </ac:spMkLst>
        </pc:spChg>
        <pc:grpChg chg="add mod">
          <ac:chgData name="MARIA DEL MAR ZAMORANO LOPEZ" userId="097cf9e1-82d2-49cc-90a4-6ebf540ba52d" providerId="ADAL" clId="{BF9DB89E-E7C5-466B-ACA5-F28FB6B18EAD}" dt="2020-08-02T18:40:14.274" v="1816" actId="1036"/>
          <ac:grpSpMkLst>
            <pc:docMk/>
            <pc:sldMk cId="2006859609" sldId="275"/>
            <ac:grpSpMk id="70" creationId="{848A47E3-1B42-4CFA-9219-925B015E9174}"/>
          </ac:grpSpMkLst>
        </pc:grpChg>
        <pc:grpChg chg="add mod">
          <ac:chgData name="MARIA DEL MAR ZAMORANO LOPEZ" userId="097cf9e1-82d2-49cc-90a4-6ebf540ba52d" providerId="ADAL" clId="{BF9DB89E-E7C5-466B-ACA5-F28FB6B18EAD}" dt="2020-08-02T18:40:14.274" v="1816" actId="1036"/>
          <ac:grpSpMkLst>
            <pc:docMk/>
            <pc:sldMk cId="2006859609" sldId="275"/>
            <ac:grpSpMk id="73" creationId="{33A9018C-D769-446F-AB60-A036FED06262}"/>
          </ac:grpSpMkLst>
        </pc:grpChg>
        <pc:grpChg chg="add mod">
          <ac:chgData name="MARIA DEL MAR ZAMORANO LOPEZ" userId="097cf9e1-82d2-49cc-90a4-6ebf540ba52d" providerId="ADAL" clId="{BF9DB89E-E7C5-466B-ACA5-F28FB6B18EAD}" dt="2020-08-02T18:40:14.274" v="1816" actId="1036"/>
          <ac:grpSpMkLst>
            <pc:docMk/>
            <pc:sldMk cId="2006859609" sldId="275"/>
            <ac:grpSpMk id="78" creationId="{27B4D172-96EE-4C50-9F9A-4F2CCFA215DF}"/>
          </ac:grpSpMkLst>
        </pc:grpChg>
        <pc:grpChg chg="add mod">
          <ac:chgData name="MARIA DEL MAR ZAMORANO LOPEZ" userId="097cf9e1-82d2-49cc-90a4-6ebf540ba52d" providerId="ADAL" clId="{BF9DB89E-E7C5-466B-ACA5-F28FB6B18EAD}" dt="2020-08-02T23:26:41.469" v="5097"/>
          <ac:grpSpMkLst>
            <pc:docMk/>
            <pc:sldMk cId="2006859609" sldId="275"/>
            <ac:grpSpMk id="96" creationId="{57FF2891-0BE4-43A0-A595-16C04E047426}"/>
          </ac:grpSpMkLst>
        </pc:grpChg>
        <pc:picChg chg="del">
          <ac:chgData name="MARIA DEL MAR ZAMORANO LOPEZ" userId="097cf9e1-82d2-49cc-90a4-6ebf540ba52d" providerId="ADAL" clId="{BF9DB89E-E7C5-466B-ACA5-F28FB6B18EAD}" dt="2020-08-01T16:58:50.662" v="1036"/>
          <ac:picMkLst>
            <pc:docMk/>
            <pc:sldMk cId="2006859609" sldId="275"/>
            <ac:picMk id="3" creationId="{21D20B39-ABC1-47D4-BABB-CE60999C64EA}"/>
          </ac:picMkLst>
        </pc:picChg>
        <pc:cxnChg chg="add mod">
          <ac:chgData name="MARIA DEL MAR ZAMORANO LOPEZ" userId="097cf9e1-82d2-49cc-90a4-6ebf540ba52d" providerId="ADAL" clId="{BF9DB89E-E7C5-466B-ACA5-F28FB6B18EAD}" dt="2020-08-02T18:40:14.274" v="1816" actId="1036"/>
          <ac:cxnSpMkLst>
            <pc:docMk/>
            <pc:sldMk cId="2006859609" sldId="275"/>
            <ac:cxnSpMk id="9" creationId="{89B0BF9D-A6D7-456C-8D65-908BBD26DFF9}"/>
          </ac:cxnSpMkLst>
        </pc:cxnChg>
        <pc:cxnChg chg="del mod">
          <ac:chgData name="MARIA DEL MAR ZAMORANO LOPEZ" userId="097cf9e1-82d2-49cc-90a4-6ebf540ba52d" providerId="ADAL" clId="{BF9DB89E-E7C5-466B-ACA5-F28FB6B18EAD}" dt="2020-08-01T14:16:53.778" v="887" actId="478"/>
          <ac:cxnSpMkLst>
            <pc:docMk/>
            <pc:sldMk cId="2006859609" sldId="275"/>
            <ac:cxnSpMk id="10" creationId="{5298DF50-E06E-4149-BBC2-288A5E742F94}"/>
          </ac:cxnSpMkLst>
        </pc:cxnChg>
        <pc:cxnChg chg="del mod">
          <ac:chgData name="MARIA DEL MAR ZAMORANO LOPEZ" userId="097cf9e1-82d2-49cc-90a4-6ebf540ba52d" providerId="ADAL" clId="{BF9DB89E-E7C5-466B-ACA5-F28FB6B18EAD}" dt="2020-08-01T14:16:53.778" v="887" actId="478"/>
          <ac:cxnSpMkLst>
            <pc:docMk/>
            <pc:sldMk cId="2006859609" sldId="275"/>
            <ac:cxnSpMk id="12" creationId="{F7424C6D-5FFD-49CF-8B70-818B7EC6A0A9}"/>
          </ac:cxnSpMkLst>
        </pc:cxnChg>
        <pc:cxnChg chg="add mod">
          <ac:chgData name="MARIA DEL MAR ZAMORANO LOPEZ" userId="097cf9e1-82d2-49cc-90a4-6ebf540ba52d" providerId="ADAL" clId="{BF9DB89E-E7C5-466B-ACA5-F28FB6B18EAD}" dt="2020-08-02T18:40:14.274" v="1816" actId="1036"/>
          <ac:cxnSpMkLst>
            <pc:docMk/>
            <pc:sldMk cId="2006859609" sldId="275"/>
            <ac:cxnSpMk id="13" creationId="{1AF23AA1-8B5F-49B4-B5BC-AF98E63A440B}"/>
          </ac:cxnSpMkLst>
        </pc:cxnChg>
        <pc:cxnChg chg="del mod">
          <ac:chgData name="MARIA DEL MAR ZAMORANO LOPEZ" userId="097cf9e1-82d2-49cc-90a4-6ebf540ba52d" providerId="ADAL" clId="{BF9DB89E-E7C5-466B-ACA5-F28FB6B18EAD}" dt="2020-08-01T14:16:53.778" v="887" actId="478"/>
          <ac:cxnSpMkLst>
            <pc:docMk/>
            <pc:sldMk cId="2006859609" sldId="275"/>
            <ac:cxnSpMk id="14" creationId="{BCD13229-E838-4EAF-8C45-369BCF7787DE}"/>
          </ac:cxnSpMkLst>
        </pc:cxnChg>
        <pc:cxnChg chg="add mod">
          <ac:chgData name="MARIA DEL MAR ZAMORANO LOPEZ" userId="097cf9e1-82d2-49cc-90a4-6ebf540ba52d" providerId="ADAL" clId="{BF9DB89E-E7C5-466B-ACA5-F28FB6B18EAD}" dt="2020-08-02T18:40:14.274" v="1816" actId="1036"/>
          <ac:cxnSpMkLst>
            <pc:docMk/>
            <pc:sldMk cId="2006859609" sldId="275"/>
            <ac:cxnSpMk id="15" creationId="{36A8BDD3-DF3F-4476-BA55-BC58C582285E}"/>
          </ac:cxnSpMkLst>
        </pc:cxnChg>
        <pc:cxnChg chg="del mod">
          <ac:chgData name="MARIA DEL MAR ZAMORANO LOPEZ" userId="097cf9e1-82d2-49cc-90a4-6ebf540ba52d" providerId="ADAL" clId="{BF9DB89E-E7C5-466B-ACA5-F28FB6B18EAD}" dt="2020-08-01T14:16:53.778" v="887" actId="478"/>
          <ac:cxnSpMkLst>
            <pc:docMk/>
            <pc:sldMk cId="2006859609" sldId="275"/>
            <ac:cxnSpMk id="20" creationId="{A8C31B3C-3171-4C26-BD86-5F0BA2419F89}"/>
          </ac:cxnSpMkLst>
        </pc:cxnChg>
        <pc:cxnChg chg="del mod">
          <ac:chgData name="MARIA DEL MAR ZAMORANO LOPEZ" userId="097cf9e1-82d2-49cc-90a4-6ebf540ba52d" providerId="ADAL" clId="{BF9DB89E-E7C5-466B-ACA5-F28FB6B18EAD}" dt="2020-08-01T14:16:53.778" v="887" actId="478"/>
          <ac:cxnSpMkLst>
            <pc:docMk/>
            <pc:sldMk cId="2006859609" sldId="275"/>
            <ac:cxnSpMk id="22" creationId="{F439A0E3-730E-48A0-86E8-08A2062E36C3}"/>
          </ac:cxnSpMkLst>
        </pc:cxnChg>
        <pc:cxnChg chg="add mod">
          <ac:chgData name="MARIA DEL MAR ZAMORANO LOPEZ" userId="097cf9e1-82d2-49cc-90a4-6ebf540ba52d" providerId="ADAL" clId="{BF9DB89E-E7C5-466B-ACA5-F28FB6B18EAD}" dt="2020-08-02T18:40:14.274" v="1816" actId="1036"/>
          <ac:cxnSpMkLst>
            <pc:docMk/>
            <pc:sldMk cId="2006859609" sldId="275"/>
            <ac:cxnSpMk id="23" creationId="{4403F195-1FC1-4631-A08C-2FA0A1FBF2F0}"/>
          </ac:cxnSpMkLst>
        </pc:cxnChg>
        <pc:cxnChg chg="del mod">
          <ac:chgData name="MARIA DEL MAR ZAMORANO LOPEZ" userId="097cf9e1-82d2-49cc-90a4-6ebf540ba52d" providerId="ADAL" clId="{BF9DB89E-E7C5-466B-ACA5-F28FB6B18EAD}" dt="2020-08-01T14:16:53.778" v="887" actId="478"/>
          <ac:cxnSpMkLst>
            <pc:docMk/>
            <pc:sldMk cId="2006859609" sldId="275"/>
            <ac:cxnSpMk id="24" creationId="{8F646354-BA61-4815-9FB1-5875C483888E}"/>
          </ac:cxnSpMkLst>
        </pc:cxnChg>
        <pc:cxnChg chg="add mod">
          <ac:chgData name="MARIA DEL MAR ZAMORANO LOPEZ" userId="097cf9e1-82d2-49cc-90a4-6ebf540ba52d" providerId="ADAL" clId="{BF9DB89E-E7C5-466B-ACA5-F28FB6B18EAD}" dt="2020-08-02T18:40:14.274" v="1816" actId="1036"/>
          <ac:cxnSpMkLst>
            <pc:docMk/>
            <pc:sldMk cId="2006859609" sldId="275"/>
            <ac:cxnSpMk id="25" creationId="{5980C137-90FE-4013-B8DB-22435A090F75}"/>
          </ac:cxnSpMkLst>
        </pc:cxnChg>
        <pc:cxnChg chg="del mod">
          <ac:chgData name="MARIA DEL MAR ZAMORANO LOPEZ" userId="097cf9e1-82d2-49cc-90a4-6ebf540ba52d" providerId="ADAL" clId="{BF9DB89E-E7C5-466B-ACA5-F28FB6B18EAD}" dt="2020-08-01T14:16:53.778" v="887" actId="478"/>
          <ac:cxnSpMkLst>
            <pc:docMk/>
            <pc:sldMk cId="2006859609" sldId="275"/>
            <ac:cxnSpMk id="26" creationId="{08E70720-0FC8-4E61-907F-9AB92B4CB28A}"/>
          </ac:cxnSpMkLst>
        </pc:cxnChg>
        <pc:cxnChg chg="del mod">
          <ac:chgData name="MARIA DEL MAR ZAMORANO LOPEZ" userId="097cf9e1-82d2-49cc-90a4-6ebf540ba52d" providerId="ADAL" clId="{BF9DB89E-E7C5-466B-ACA5-F28FB6B18EAD}" dt="2020-08-01T14:18:23.422" v="891" actId="478"/>
          <ac:cxnSpMkLst>
            <pc:docMk/>
            <pc:sldMk cId="2006859609" sldId="275"/>
            <ac:cxnSpMk id="29" creationId="{D0530EFB-B53C-48A1-9356-8784AAFC4A7F}"/>
          </ac:cxnSpMkLst>
        </pc:cxnChg>
        <pc:cxnChg chg="add mod">
          <ac:chgData name="MARIA DEL MAR ZAMORANO LOPEZ" userId="097cf9e1-82d2-49cc-90a4-6ebf540ba52d" providerId="ADAL" clId="{BF9DB89E-E7C5-466B-ACA5-F28FB6B18EAD}" dt="2020-08-02T18:40:14.274" v="1816" actId="1036"/>
          <ac:cxnSpMkLst>
            <pc:docMk/>
            <pc:sldMk cId="2006859609" sldId="275"/>
            <ac:cxnSpMk id="31" creationId="{2A1F1CF5-A103-4942-99B9-8CC63BCE3600}"/>
          </ac:cxnSpMkLst>
        </pc:cxnChg>
        <pc:cxnChg chg="del mod">
          <ac:chgData name="MARIA DEL MAR ZAMORANO LOPEZ" userId="097cf9e1-82d2-49cc-90a4-6ebf540ba52d" providerId="ADAL" clId="{BF9DB89E-E7C5-466B-ACA5-F28FB6B18EAD}" dt="2020-08-01T14:16:53.778" v="887" actId="478"/>
          <ac:cxnSpMkLst>
            <pc:docMk/>
            <pc:sldMk cId="2006859609" sldId="275"/>
            <ac:cxnSpMk id="34" creationId="{7E4CF0BD-AEF2-44C4-A70E-878932876D2C}"/>
          </ac:cxnSpMkLst>
        </pc:cxnChg>
        <pc:cxnChg chg="add mod">
          <ac:chgData name="MARIA DEL MAR ZAMORANO LOPEZ" userId="097cf9e1-82d2-49cc-90a4-6ebf540ba52d" providerId="ADAL" clId="{BF9DB89E-E7C5-466B-ACA5-F28FB6B18EAD}" dt="2020-08-02T18:40:14.274" v="1816" actId="1036"/>
          <ac:cxnSpMkLst>
            <pc:docMk/>
            <pc:sldMk cId="2006859609" sldId="275"/>
            <ac:cxnSpMk id="37" creationId="{77C88616-5768-46D6-A29E-0187B66E8998}"/>
          </ac:cxnSpMkLst>
        </pc:cxnChg>
        <pc:cxnChg chg="del mod">
          <ac:chgData name="MARIA DEL MAR ZAMORANO LOPEZ" userId="097cf9e1-82d2-49cc-90a4-6ebf540ba52d" providerId="ADAL" clId="{BF9DB89E-E7C5-466B-ACA5-F28FB6B18EAD}" dt="2020-08-01T14:16:53.778" v="887" actId="478"/>
          <ac:cxnSpMkLst>
            <pc:docMk/>
            <pc:sldMk cId="2006859609" sldId="275"/>
            <ac:cxnSpMk id="38" creationId="{75604759-4C99-4909-8F71-C61974F451E3}"/>
          </ac:cxnSpMkLst>
        </pc:cxnChg>
        <pc:cxnChg chg="add mod">
          <ac:chgData name="MARIA DEL MAR ZAMORANO LOPEZ" userId="097cf9e1-82d2-49cc-90a4-6ebf540ba52d" providerId="ADAL" clId="{BF9DB89E-E7C5-466B-ACA5-F28FB6B18EAD}" dt="2020-08-02T18:40:14.274" v="1816" actId="1036"/>
          <ac:cxnSpMkLst>
            <pc:docMk/>
            <pc:sldMk cId="2006859609" sldId="275"/>
            <ac:cxnSpMk id="39" creationId="{ABC678AA-E183-4C28-8675-29FAD63B7C8E}"/>
          </ac:cxnSpMkLst>
        </pc:cxnChg>
        <pc:cxnChg chg="add mod">
          <ac:chgData name="MARIA DEL MAR ZAMORANO LOPEZ" userId="097cf9e1-82d2-49cc-90a4-6ebf540ba52d" providerId="ADAL" clId="{BF9DB89E-E7C5-466B-ACA5-F28FB6B18EAD}" dt="2020-08-02T18:40:14.274" v="1816" actId="1036"/>
          <ac:cxnSpMkLst>
            <pc:docMk/>
            <pc:sldMk cId="2006859609" sldId="275"/>
            <ac:cxnSpMk id="45" creationId="{3F9237F6-068C-485D-869C-A22CF1AD6A8A}"/>
          </ac:cxnSpMkLst>
        </pc:cxnChg>
        <pc:cxnChg chg="add mod">
          <ac:chgData name="MARIA DEL MAR ZAMORANO LOPEZ" userId="097cf9e1-82d2-49cc-90a4-6ebf540ba52d" providerId="ADAL" clId="{BF9DB89E-E7C5-466B-ACA5-F28FB6B18EAD}" dt="2020-08-02T18:40:14.274" v="1816" actId="1036"/>
          <ac:cxnSpMkLst>
            <pc:docMk/>
            <pc:sldMk cId="2006859609" sldId="275"/>
            <ac:cxnSpMk id="47" creationId="{7A225804-363A-4C6D-95EC-B20D685B0017}"/>
          </ac:cxnSpMkLst>
        </pc:cxnChg>
        <pc:cxnChg chg="del mod">
          <ac:chgData name="MARIA DEL MAR ZAMORANO LOPEZ" userId="097cf9e1-82d2-49cc-90a4-6ebf540ba52d" providerId="ADAL" clId="{BF9DB89E-E7C5-466B-ACA5-F28FB6B18EAD}" dt="2020-08-01T14:18:23.422" v="891" actId="478"/>
          <ac:cxnSpMkLst>
            <pc:docMk/>
            <pc:sldMk cId="2006859609" sldId="275"/>
            <ac:cxnSpMk id="48" creationId="{CD35CD68-459D-4447-83A0-2CC9808E39B1}"/>
          </ac:cxnSpMkLst>
        </pc:cxnChg>
        <pc:cxnChg chg="del mod">
          <ac:chgData name="MARIA DEL MAR ZAMORANO LOPEZ" userId="097cf9e1-82d2-49cc-90a4-6ebf540ba52d" providerId="ADAL" clId="{BF9DB89E-E7C5-466B-ACA5-F28FB6B18EAD}" dt="2020-08-01T14:18:23.422" v="891" actId="478"/>
          <ac:cxnSpMkLst>
            <pc:docMk/>
            <pc:sldMk cId="2006859609" sldId="275"/>
            <ac:cxnSpMk id="50" creationId="{4993F5F5-EB8B-4AAD-9562-E86D2C1FA86E}"/>
          </ac:cxnSpMkLst>
        </pc:cxnChg>
        <pc:cxnChg chg="del mod">
          <ac:chgData name="MARIA DEL MAR ZAMORANO LOPEZ" userId="097cf9e1-82d2-49cc-90a4-6ebf540ba52d" providerId="ADAL" clId="{BF9DB89E-E7C5-466B-ACA5-F28FB6B18EAD}" dt="2020-08-01T14:18:23.422" v="891" actId="478"/>
          <ac:cxnSpMkLst>
            <pc:docMk/>
            <pc:sldMk cId="2006859609" sldId="275"/>
            <ac:cxnSpMk id="52" creationId="{35523A08-DCC2-4251-A9ED-5CFBBD0000A3}"/>
          </ac:cxnSpMkLst>
        </pc:cxnChg>
        <pc:cxnChg chg="add mod">
          <ac:chgData name="MARIA DEL MAR ZAMORANO LOPEZ" userId="097cf9e1-82d2-49cc-90a4-6ebf540ba52d" providerId="ADAL" clId="{BF9DB89E-E7C5-466B-ACA5-F28FB6B18EAD}" dt="2020-08-02T18:40:14.274" v="1816" actId="1036"/>
          <ac:cxnSpMkLst>
            <pc:docMk/>
            <pc:sldMk cId="2006859609" sldId="275"/>
            <ac:cxnSpMk id="53" creationId="{18C1DA41-C7B4-42C8-A0DC-9C830CCB52E6}"/>
          </ac:cxnSpMkLst>
        </pc:cxnChg>
        <pc:cxnChg chg="add mod">
          <ac:chgData name="MARIA DEL MAR ZAMORANO LOPEZ" userId="097cf9e1-82d2-49cc-90a4-6ebf540ba52d" providerId="ADAL" clId="{BF9DB89E-E7C5-466B-ACA5-F28FB6B18EAD}" dt="2020-08-02T18:40:14.274" v="1816" actId="1036"/>
          <ac:cxnSpMkLst>
            <pc:docMk/>
            <pc:sldMk cId="2006859609" sldId="275"/>
            <ac:cxnSpMk id="56" creationId="{DA24356E-4E04-49AB-9D9C-C19BB52A5AAE}"/>
          </ac:cxnSpMkLst>
        </pc:cxnChg>
        <pc:cxnChg chg="add mod">
          <ac:chgData name="MARIA DEL MAR ZAMORANO LOPEZ" userId="097cf9e1-82d2-49cc-90a4-6ebf540ba52d" providerId="ADAL" clId="{BF9DB89E-E7C5-466B-ACA5-F28FB6B18EAD}" dt="2020-08-02T18:40:14.274" v="1816" actId="1036"/>
          <ac:cxnSpMkLst>
            <pc:docMk/>
            <pc:sldMk cId="2006859609" sldId="275"/>
            <ac:cxnSpMk id="57" creationId="{CFBA8A0D-0587-449E-9F21-0AF0F3CB282B}"/>
          </ac:cxnSpMkLst>
        </pc:cxnChg>
        <pc:cxnChg chg="add mod">
          <ac:chgData name="MARIA DEL MAR ZAMORANO LOPEZ" userId="097cf9e1-82d2-49cc-90a4-6ebf540ba52d" providerId="ADAL" clId="{BF9DB89E-E7C5-466B-ACA5-F28FB6B18EAD}" dt="2020-08-02T18:40:14.274" v="1816" actId="1036"/>
          <ac:cxnSpMkLst>
            <pc:docMk/>
            <pc:sldMk cId="2006859609" sldId="275"/>
            <ac:cxnSpMk id="61" creationId="{0736E218-7D60-4F1B-A432-4EF66375C8FD}"/>
          </ac:cxnSpMkLst>
        </pc:cxnChg>
        <pc:cxnChg chg="add mod">
          <ac:chgData name="MARIA DEL MAR ZAMORANO LOPEZ" userId="097cf9e1-82d2-49cc-90a4-6ebf540ba52d" providerId="ADAL" clId="{BF9DB89E-E7C5-466B-ACA5-F28FB6B18EAD}" dt="2020-08-02T18:40:14.274" v="1816" actId="1036"/>
          <ac:cxnSpMkLst>
            <pc:docMk/>
            <pc:sldMk cId="2006859609" sldId="275"/>
            <ac:cxnSpMk id="62" creationId="{78C5651D-9973-44D1-9E29-B4F8AAA5F067}"/>
          </ac:cxnSpMkLst>
        </pc:cxnChg>
        <pc:cxnChg chg="del mod">
          <ac:chgData name="MARIA DEL MAR ZAMORANO LOPEZ" userId="097cf9e1-82d2-49cc-90a4-6ebf540ba52d" providerId="ADAL" clId="{BF9DB89E-E7C5-466B-ACA5-F28FB6B18EAD}" dt="2020-08-01T14:18:23.422" v="891" actId="478"/>
          <ac:cxnSpMkLst>
            <pc:docMk/>
            <pc:sldMk cId="2006859609" sldId="275"/>
            <ac:cxnSpMk id="65" creationId="{9ABA6EBE-669E-4AE5-9754-D9F6285F3AA0}"/>
          </ac:cxnSpMkLst>
        </pc:cxnChg>
        <pc:cxnChg chg="add mod">
          <ac:chgData name="MARIA DEL MAR ZAMORANO LOPEZ" userId="097cf9e1-82d2-49cc-90a4-6ebf540ba52d" providerId="ADAL" clId="{BF9DB89E-E7C5-466B-ACA5-F28FB6B18EAD}" dt="2020-08-02T18:40:14.274" v="1816" actId="1036"/>
          <ac:cxnSpMkLst>
            <pc:docMk/>
            <pc:sldMk cId="2006859609" sldId="275"/>
            <ac:cxnSpMk id="66" creationId="{6DE889B6-B612-4B22-92C6-84FF1024E54D}"/>
          </ac:cxnSpMkLst>
        </pc:cxnChg>
        <pc:cxnChg chg="del mod">
          <ac:chgData name="MARIA DEL MAR ZAMORANO LOPEZ" userId="097cf9e1-82d2-49cc-90a4-6ebf540ba52d" providerId="ADAL" clId="{BF9DB89E-E7C5-466B-ACA5-F28FB6B18EAD}" dt="2020-08-01T14:18:23.422" v="891" actId="478"/>
          <ac:cxnSpMkLst>
            <pc:docMk/>
            <pc:sldMk cId="2006859609" sldId="275"/>
            <ac:cxnSpMk id="69" creationId="{F328246A-31FE-4856-AF13-B70D06E3BB99}"/>
          </ac:cxnSpMkLst>
        </pc:cxnChg>
        <pc:cxnChg chg="del mod">
          <ac:chgData name="MARIA DEL MAR ZAMORANO LOPEZ" userId="097cf9e1-82d2-49cc-90a4-6ebf540ba52d" providerId="ADAL" clId="{BF9DB89E-E7C5-466B-ACA5-F28FB6B18EAD}" dt="2020-08-01T14:18:23.422" v="891" actId="478"/>
          <ac:cxnSpMkLst>
            <pc:docMk/>
            <pc:sldMk cId="2006859609" sldId="275"/>
            <ac:cxnSpMk id="71" creationId="{E6915820-C5CB-46EA-A5D9-267A63F982E5}"/>
          </ac:cxnSpMkLst>
        </pc:cxnChg>
        <pc:cxnChg chg="add mod">
          <ac:chgData name="MARIA DEL MAR ZAMORANO LOPEZ" userId="097cf9e1-82d2-49cc-90a4-6ebf540ba52d" providerId="ADAL" clId="{BF9DB89E-E7C5-466B-ACA5-F28FB6B18EAD}" dt="2020-08-02T18:40:14.274" v="1816" actId="1036"/>
          <ac:cxnSpMkLst>
            <pc:docMk/>
            <pc:sldMk cId="2006859609" sldId="275"/>
            <ac:cxnSpMk id="75" creationId="{7C778C8A-8953-4352-BD30-04B521814E5A}"/>
          </ac:cxnSpMkLst>
        </pc:cxnChg>
        <pc:cxnChg chg="add mod">
          <ac:chgData name="MARIA DEL MAR ZAMORANO LOPEZ" userId="097cf9e1-82d2-49cc-90a4-6ebf540ba52d" providerId="ADAL" clId="{BF9DB89E-E7C5-466B-ACA5-F28FB6B18EAD}" dt="2020-08-02T18:40:14.274" v="1816" actId="1036"/>
          <ac:cxnSpMkLst>
            <pc:docMk/>
            <pc:sldMk cId="2006859609" sldId="275"/>
            <ac:cxnSpMk id="77" creationId="{E3BE8E2B-EBE8-41B8-90C2-1B0FBC6737F2}"/>
          </ac:cxnSpMkLst>
        </pc:cxnChg>
        <pc:cxnChg chg="add mod">
          <ac:chgData name="MARIA DEL MAR ZAMORANO LOPEZ" userId="097cf9e1-82d2-49cc-90a4-6ebf540ba52d" providerId="ADAL" clId="{BF9DB89E-E7C5-466B-ACA5-F28FB6B18EAD}" dt="2020-08-02T18:40:14.274" v="1816" actId="1036"/>
          <ac:cxnSpMkLst>
            <pc:docMk/>
            <pc:sldMk cId="2006859609" sldId="275"/>
            <ac:cxnSpMk id="83" creationId="{C8D95E58-7CED-4864-B4EC-725A1476F665}"/>
          </ac:cxnSpMkLst>
        </pc:cxnChg>
        <pc:cxnChg chg="add mod">
          <ac:chgData name="MARIA DEL MAR ZAMORANO LOPEZ" userId="097cf9e1-82d2-49cc-90a4-6ebf540ba52d" providerId="ADAL" clId="{BF9DB89E-E7C5-466B-ACA5-F28FB6B18EAD}" dt="2020-08-02T23:26:41.469" v="5097"/>
          <ac:cxnSpMkLst>
            <pc:docMk/>
            <pc:sldMk cId="2006859609" sldId="275"/>
            <ac:cxnSpMk id="84" creationId="{2984923A-AFD5-4F58-9D95-5F014A6E350B}"/>
          </ac:cxnSpMkLst>
        </pc:cxnChg>
        <pc:cxnChg chg="add mod">
          <ac:chgData name="MARIA DEL MAR ZAMORANO LOPEZ" userId="097cf9e1-82d2-49cc-90a4-6ebf540ba52d" providerId="ADAL" clId="{BF9DB89E-E7C5-466B-ACA5-F28FB6B18EAD}" dt="2020-08-02T18:40:14.274" v="1816" actId="1036"/>
          <ac:cxnSpMkLst>
            <pc:docMk/>
            <pc:sldMk cId="2006859609" sldId="275"/>
            <ac:cxnSpMk id="85" creationId="{DF3457B0-B20D-4333-B076-0C2DD661FDA4}"/>
          </ac:cxnSpMkLst>
        </pc:cxnChg>
        <pc:cxnChg chg="add mod">
          <ac:chgData name="MARIA DEL MAR ZAMORANO LOPEZ" userId="097cf9e1-82d2-49cc-90a4-6ebf540ba52d" providerId="ADAL" clId="{BF9DB89E-E7C5-466B-ACA5-F28FB6B18EAD}" dt="2020-08-02T23:26:41.469" v="5097"/>
          <ac:cxnSpMkLst>
            <pc:docMk/>
            <pc:sldMk cId="2006859609" sldId="275"/>
            <ac:cxnSpMk id="91" creationId="{1AF560E3-0B68-4CE9-9525-09627F87B5ED}"/>
          </ac:cxnSpMkLst>
        </pc:cxnChg>
        <pc:cxnChg chg="add mod">
          <ac:chgData name="MARIA DEL MAR ZAMORANO LOPEZ" userId="097cf9e1-82d2-49cc-90a4-6ebf540ba52d" providerId="ADAL" clId="{BF9DB89E-E7C5-466B-ACA5-F28FB6B18EAD}" dt="2020-08-02T23:26:41.469" v="5097"/>
          <ac:cxnSpMkLst>
            <pc:docMk/>
            <pc:sldMk cId="2006859609" sldId="275"/>
            <ac:cxnSpMk id="94" creationId="{F3768396-7659-4ACC-9E3C-6C7DA631BCA8}"/>
          </ac:cxnSpMkLst>
        </pc:cxnChg>
        <pc:cxnChg chg="add mod">
          <ac:chgData name="MARIA DEL MAR ZAMORANO LOPEZ" userId="097cf9e1-82d2-49cc-90a4-6ebf540ba52d" providerId="ADAL" clId="{BF9DB89E-E7C5-466B-ACA5-F28FB6B18EAD}" dt="2020-08-02T23:26:41.469" v="5097"/>
          <ac:cxnSpMkLst>
            <pc:docMk/>
            <pc:sldMk cId="2006859609" sldId="275"/>
            <ac:cxnSpMk id="95" creationId="{25F4F0FF-E65E-4F7A-8758-804B3A8A69F7}"/>
          </ac:cxnSpMkLst>
        </pc:cxnChg>
        <pc:cxnChg chg="add del mod">
          <ac:chgData name="MARIA DEL MAR ZAMORANO LOPEZ" userId="097cf9e1-82d2-49cc-90a4-6ebf540ba52d" providerId="ADAL" clId="{BF9DB89E-E7C5-466B-ACA5-F28FB6B18EAD}" dt="2020-08-01T14:21:49.007" v="957" actId="478"/>
          <ac:cxnSpMkLst>
            <pc:docMk/>
            <pc:sldMk cId="2006859609" sldId="275"/>
            <ac:cxnSpMk id="109" creationId="{E9161154-206B-4E7A-8F0D-23994BC77C71}"/>
          </ac:cxnSpMkLst>
        </pc:cxnChg>
        <pc:cxnChg chg="add mod">
          <ac:chgData name="MARIA DEL MAR ZAMORANO LOPEZ" userId="097cf9e1-82d2-49cc-90a4-6ebf540ba52d" providerId="ADAL" clId="{BF9DB89E-E7C5-466B-ACA5-F28FB6B18EAD}" dt="2020-08-02T18:40:14.274" v="1816" actId="1036"/>
          <ac:cxnSpMkLst>
            <pc:docMk/>
            <pc:sldMk cId="2006859609" sldId="275"/>
            <ac:cxnSpMk id="113" creationId="{54F36667-F58F-4ACE-9295-D2460B679377}"/>
          </ac:cxnSpMkLst>
        </pc:cxnChg>
        <pc:cxnChg chg="del mod">
          <ac:chgData name="MARIA DEL MAR ZAMORANO LOPEZ" userId="097cf9e1-82d2-49cc-90a4-6ebf540ba52d" providerId="ADAL" clId="{BF9DB89E-E7C5-466B-ACA5-F28FB6B18EAD}" dt="2020-08-01T14:18:23.422" v="891" actId="478"/>
          <ac:cxnSpMkLst>
            <pc:docMk/>
            <pc:sldMk cId="2006859609" sldId="275"/>
            <ac:cxnSpMk id="119" creationId="{84B6A920-4FCF-4626-87D8-B817828FB14A}"/>
          </ac:cxnSpMkLst>
        </pc:cxnChg>
        <pc:cxnChg chg="del mod">
          <ac:chgData name="MARIA DEL MAR ZAMORANO LOPEZ" userId="097cf9e1-82d2-49cc-90a4-6ebf540ba52d" providerId="ADAL" clId="{BF9DB89E-E7C5-466B-ACA5-F28FB6B18EAD}" dt="2020-08-01T14:18:23.422" v="891" actId="478"/>
          <ac:cxnSpMkLst>
            <pc:docMk/>
            <pc:sldMk cId="2006859609" sldId="275"/>
            <ac:cxnSpMk id="123" creationId="{3AF90104-3FCA-4736-8FFE-BADCB9993EE8}"/>
          </ac:cxnSpMkLst>
        </pc:cxnChg>
        <pc:cxnChg chg="add mod">
          <ac:chgData name="MARIA DEL MAR ZAMORANO LOPEZ" userId="097cf9e1-82d2-49cc-90a4-6ebf540ba52d" providerId="ADAL" clId="{BF9DB89E-E7C5-466B-ACA5-F28FB6B18EAD}" dt="2020-08-02T18:40:14.274" v="1816" actId="1036"/>
          <ac:cxnSpMkLst>
            <pc:docMk/>
            <pc:sldMk cId="2006859609" sldId="275"/>
            <ac:cxnSpMk id="133" creationId="{1DE27179-6E90-4157-AD69-6F362061D32D}"/>
          </ac:cxnSpMkLst>
        </pc:cxnChg>
        <pc:cxnChg chg="del mod">
          <ac:chgData name="MARIA DEL MAR ZAMORANO LOPEZ" userId="097cf9e1-82d2-49cc-90a4-6ebf540ba52d" providerId="ADAL" clId="{BF9DB89E-E7C5-466B-ACA5-F28FB6B18EAD}" dt="2020-08-01T14:20:08.933" v="910" actId="478"/>
          <ac:cxnSpMkLst>
            <pc:docMk/>
            <pc:sldMk cId="2006859609" sldId="275"/>
            <ac:cxnSpMk id="142" creationId="{65C3D66D-6588-4CC0-BA29-4CD2A472B466}"/>
          </ac:cxnSpMkLst>
        </pc:cxnChg>
        <pc:cxnChg chg="del mod">
          <ac:chgData name="MARIA DEL MAR ZAMORANO LOPEZ" userId="097cf9e1-82d2-49cc-90a4-6ebf540ba52d" providerId="ADAL" clId="{BF9DB89E-E7C5-466B-ACA5-F28FB6B18EAD}" dt="2020-08-01T14:20:08.933" v="910" actId="478"/>
          <ac:cxnSpMkLst>
            <pc:docMk/>
            <pc:sldMk cId="2006859609" sldId="275"/>
            <ac:cxnSpMk id="144" creationId="{40C103D2-2C74-4551-A5B2-443B9C879D45}"/>
          </ac:cxnSpMkLst>
        </pc:cxnChg>
        <pc:cxnChg chg="del mod">
          <ac:chgData name="MARIA DEL MAR ZAMORANO LOPEZ" userId="097cf9e1-82d2-49cc-90a4-6ebf540ba52d" providerId="ADAL" clId="{BF9DB89E-E7C5-466B-ACA5-F28FB6B18EAD}" dt="2020-08-01T14:20:08.933" v="910" actId="478"/>
          <ac:cxnSpMkLst>
            <pc:docMk/>
            <pc:sldMk cId="2006859609" sldId="275"/>
            <ac:cxnSpMk id="146" creationId="{8CAA1949-9ADE-473E-9317-294543863788}"/>
          </ac:cxnSpMkLst>
        </pc:cxnChg>
        <pc:cxnChg chg="del mod">
          <ac:chgData name="MARIA DEL MAR ZAMORANO LOPEZ" userId="097cf9e1-82d2-49cc-90a4-6ebf540ba52d" providerId="ADAL" clId="{BF9DB89E-E7C5-466B-ACA5-F28FB6B18EAD}" dt="2020-08-01T14:20:08.933" v="910" actId="478"/>
          <ac:cxnSpMkLst>
            <pc:docMk/>
            <pc:sldMk cId="2006859609" sldId="275"/>
            <ac:cxnSpMk id="152" creationId="{C8507ABC-87B0-420F-8390-B7922A0CDA1B}"/>
          </ac:cxnSpMkLst>
        </pc:cxnChg>
        <pc:cxnChg chg="del mod">
          <ac:chgData name="MARIA DEL MAR ZAMORANO LOPEZ" userId="097cf9e1-82d2-49cc-90a4-6ebf540ba52d" providerId="ADAL" clId="{BF9DB89E-E7C5-466B-ACA5-F28FB6B18EAD}" dt="2020-08-01T14:20:08.933" v="910" actId="478"/>
          <ac:cxnSpMkLst>
            <pc:docMk/>
            <pc:sldMk cId="2006859609" sldId="275"/>
            <ac:cxnSpMk id="154" creationId="{C1EFB7DA-E36B-435A-8C5B-28A6089E5F67}"/>
          </ac:cxnSpMkLst>
        </pc:cxnChg>
        <pc:cxnChg chg="add mod">
          <ac:chgData name="MARIA DEL MAR ZAMORANO LOPEZ" userId="097cf9e1-82d2-49cc-90a4-6ebf540ba52d" providerId="ADAL" clId="{BF9DB89E-E7C5-466B-ACA5-F28FB6B18EAD}" dt="2020-08-02T18:40:14.274" v="1816" actId="1036"/>
          <ac:cxnSpMkLst>
            <pc:docMk/>
            <pc:sldMk cId="2006859609" sldId="275"/>
            <ac:cxnSpMk id="158" creationId="{06874238-7589-4C60-8F6B-39F5483F4C8E}"/>
          </ac:cxnSpMkLst>
        </pc:cxnChg>
        <pc:cxnChg chg="add mod">
          <ac:chgData name="MARIA DEL MAR ZAMORANO LOPEZ" userId="097cf9e1-82d2-49cc-90a4-6ebf540ba52d" providerId="ADAL" clId="{BF9DB89E-E7C5-466B-ACA5-F28FB6B18EAD}" dt="2020-08-02T18:40:14.274" v="1816" actId="1036"/>
          <ac:cxnSpMkLst>
            <pc:docMk/>
            <pc:sldMk cId="2006859609" sldId="275"/>
            <ac:cxnSpMk id="159" creationId="{BF231A09-8157-427A-8C75-D2F3F51C4A20}"/>
          </ac:cxnSpMkLst>
        </pc:cxnChg>
        <pc:cxnChg chg="add mod">
          <ac:chgData name="MARIA DEL MAR ZAMORANO LOPEZ" userId="097cf9e1-82d2-49cc-90a4-6ebf540ba52d" providerId="ADAL" clId="{BF9DB89E-E7C5-466B-ACA5-F28FB6B18EAD}" dt="2020-08-02T18:40:14.274" v="1816" actId="1036"/>
          <ac:cxnSpMkLst>
            <pc:docMk/>
            <pc:sldMk cId="2006859609" sldId="275"/>
            <ac:cxnSpMk id="161" creationId="{C87989C9-137B-4217-B344-5D94F12AA82D}"/>
          </ac:cxnSpMkLst>
        </pc:cxnChg>
        <pc:cxnChg chg="add mod">
          <ac:chgData name="MARIA DEL MAR ZAMORANO LOPEZ" userId="097cf9e1-82d2-49cc-90a4-6ebf540ba52d" providerId="ADAL" clId="{BF9DB89E-E7C5-466B-ACA5-F28FB6B18EAD}" dt="2020-08-02T18:40:14.274" v="1816" actId="1036"/>
          <ac:cxnSpMkLst>
            <pc:docMk/>
            <pc:sldMk cId="2006859609" sldId="275"/>
            <ac:cxnSpMk id="166" creationId="{0A775DA5-74F2-4CAB-8307-49AA16E0722E}"/>
          </ac:cxnSpMkLst>
        </pc:cxnChg>
        <pc:cxnChg chg="add mod">
          <ac:chgData name="MARIA DEL MAR ZAMORANO LOPEZ" userId="097cf9e1-82d2-49cc-90a4-6ebf540ba52d" providerId="ADAL" clId="{BF9DB89E-E7C5-466B-ACA5-F28FB6B18EAD}" dt="2020-08-02T18:40:14.274" v="1816" actId="1036"/>
          <ac:cxnSpMkLst>
            <pc:docMk/>
            <pc:sldMk cId="2006859609" sldId="275"/>
            <ac:cxnSpMk id="168" creationId="{CD06E373-6865-4C91-912B-EDA97BA67A44}"/>
          </ac:cxnSpMkLst>
        </pc:cxnChg>
        <pc:cxnChg chg="add del mod">
          <ac:chgData name="MARIA DEL MAR ZAMORANO LOPEZ" userId="097cf9e1-82d2-49cc-90a4-6ebf540ba52d" providerId="ADAL" clId="{BF9DB89E-E7C5-466B-ACA5-F28FB6B18EAD}" dt="2020-08-01T14:21:45.219" v="956" actId="478"/>
          <ac:cxnSpMkLst>
            <pc:docMk/>
            <pc:sldMk cId="2006859609" sldId="275"/>
            <ac:cxnSpMk id="174" creationId="{9ACF4DD0-5AE6-445B-B764-25C4A40D6577}"/>
          </ac:cxnSpMkLst>
        </pc:cxnChg>
        <pc:cxnChg chg="del mod">
          <ac:chgData name="MARIA DEL MAR ZAMORANO LOPEZ" userId="097cf9e1-82d2-49cc-90a4-6ebf540ba52d" providerId="ADAL" clId="{BF9DB89E-E7C5-466B-ACA5-F28FB6B18EAD}" dt="2020-08-01T14:20:08.933" v="910" actId="478"/>
          <ac:cxnSpMkLst>
            <pc:docMk/>
            <pc:sldMk cId="2006859609" sldId="275"/>
            <ac:cxnSpMk id="175" creationId="{E7CF7478-67E1-4BB0-AD6B-066832B43A4F}"/>
          </ac:cxnSpMkLst>
        </pc:cxnChg>
        <pc:cxnChg chg="del mod">
          <ac:chgData name="MARIA DEL MAR ZAMORANO LOPEZ" userId="097cf9e1-82d2-49cc-90a4-6ebf540ba52d" providerId="ADAL" clId="{BF9DB89E-E7C5-466B-ACA5-F28FB6B18EAD}" dt="2020-08-01T14:20:08.933" v="910" actId="478"/>
          <ac:cxnSpMkLst>
            <pc:docMk/>
            <pc:sldMk cId="2006859609" sldId="275"/>
            <ac:cxnSpMk id="176" creationId="{41600CB3-0FBD-4A6C-985F-C4CCC586A51B}"/>
          </ac:cxnSpMkLst>
        </pc:cxnChg>
        <pc:cxnChg chg="del mod">
          <ac:chgData name="MARIA DEL MAR ZAMORANO LOPEZ" userId="097cf9e1-82d2-49cc-90a4-6ebf540ba52d" providerId="ADAL" clId="{BF9DB89E-E7C5-466B-ACA5-F28FB6B18EAD}" dt="2020-08-01T14:20:08.933" v="910" actId="478"/>
          <ac:cxnSpMkLst>
            <pc:docMk/>
            <pc:sldMk cId="2006859609" sldId="275"/>
            <ac:cxnSpMk id="180" creationId="{33647B3E-0D8F-4E66-B1AF-4E1DF57AC494}"/>
          </ac:cxnSpMkLst>
        </pc:cxnChg>
        <pc:cxnChg chg="del mod">
          <ac:chgData name="MARIA DEL MAR ZAMORANO LOPEZ" userId="097cf9e1-82d2-49cc-90a4-6ebf540ba52d" providerId="ADAL" clId="{BF9DB89E-E7C5-466B-ACA5-F28FB6B18EAD}" dt="2020-08-01T14:20:08.933" v="910" actId="478"/>
          <ac:cxnSpMkLst>
            <pc:docMk/>
            <pc:sldMk cId="2006859609" sldId="275"/>
            <ac:cxnSpMk id="182" creationId="{D9A7F4CD-9CF0-4467-BF99-269E218FE44D}"/>
          </ac:cxnSpMkLst>
        </pc:cxnChg>
        <pc:cxnChg chg="del mod">
          <ac:chgData name="MARIA DEL MAR ZAMORANO LOPEZ" userId="097cf9e1-82d2-49cc-90a4-6ebf540ba52d" providerId="ADAL" clId="{BF9DB89E-E7C5-466B-ACA5-F28FB6B18EAD}" dt="2020-08-01T14:16:53.778" v="887" actId="478"/>
          <ac:cxnSpMkLst>
            <pc:docMk/>
            <pc:sldMk cId="2006859609" sldId="275"/>
            <ac:cxnSpMk id="187" creationId="{F20C9F00-BC94-474E-9259-83619A322764}"/>
          </ac:cxnSpMkLst>
        </pc:cxnChg>
        <pc:cxnChg chg="del mod">
          <ac:chgData name="MARIA DEL MAR ZAMORANO LOPEZ" userId="097cf9e1-82d2-49cc-90a4-6ebf540ba52d" providerId="ADAL" clId="{BF9DB89E-E7C5-466B-ACA5-F28FB6B18EAD}" dt="2020-08-01T14:18:23.422" v="891" actId="478"/>
          <ac:cxnSpMkLst>
            <pc:docMk/>
            <pc:sldMk cId="2006859609" sldId="275"/>
            <ac:cxnSpMk id="191" creationId="{1F97DC52-6104-4280-B1B4-F92F9D95729B}"/>
          </ac:cxnSpMkLst>
        </pc:cxnChg>
        <pc:cxnChg chg="del mod">
          <ac:chgData name="MARIA DEL MAR ZAMORANO LOPEZ" userId="097cf9e1-82d2-49cc-90a4-6ebf540ba52d" providerId="ADAL" clId="{BF9DB89E-E7C5-466B-ACA5-F28FB6B18EAD}" dt="2020-08-01T14:20:08.933" v="910" actId="478"/>
          <ac:cxnSpMkLst>
            <pc:docMk/>
            <pc:sldMk cId="2006859609" sldId="275"/>
            <ac:cxnSpMk id="202" creationId="{ACAC0DC0-3215-478A-9916-7A99768F60D9}"/>
          </ac:cxnSpMkLst>
        </pc:cxnChg>
        <pc:cxnChg chg="add mod">
          <ac:chgData name="MARIA DEL MAR ZAMORANO LOPEZ" userId="097cf9e1-82d2-49cc-90a4-6ebf540ba52d" providerId="ADAL" clId="{BF9DB89E-E7C5-466B-ACA5-F28FB6B18EAD}" dt="2020-08-02T18:40:14.274" v="1816" actId="1036"/>
          <ac:cxnSpMkLst>
            <pc:docMk/>
            <pc:sldMk cId="2006859609" sldId="275"/>
            <ac:cxnSpMk id="204" creationId="{15569988-6F1C-401A-A974-E7721A595235}"/>
          </ac:cxnSpMkLst>
        </pc:cxnChg>
        <pc:cxnChg chg="add mod">
          <ac:chgData name="MARIA DEL MAR ZAMORANO LOPEZ" userId="097cf9e1-82d2-49cc-90a4-6ebf540ba52d" providerId="ADAL" clId="{BF9DB89E-E7C5-466B-ACA5-F28FB6B18EAD}" dt="2020-08-02T18:40:14.274" v="1816" actId="1036"/>
          <ac:cxnSpMkLst>
            <pc:docMk/>
            <pc:sldMk cId="2006859609" sldId="275"/>
            <ac:cxnSpMk id="210" creationId="{A2C9B5F2-E4A7-4864-9FBB-D0649A3053E0}"/>
          </ac:cxnSpMkLst>
        </pc:cxnChg>
        <pc:cxnChg chg="add mod">
          <ac:chgData name="MARIA DEL MAR ZAMORANO LOPEZ" userId="097cf9e1-82d2-49cc-90a4-6ebf540ba52d" providerId="ADAL" clId="{BF9DB89E-E7C5-466B-ACA5-F28FB6B18EAD}" dt="2020-08-02T18:40:14.274" v="1816" actId="1036"/>
          <ac:cxnSpMkLst>
            <pc:docMk/>
            <pc:sldMk cId="2006859609" sldId="275"/>
            <ac:cxnSpMk id="212" creationId="{D84F2E65-884D-4D0D-850D-966104E23474}"/>
          </ac:cxnSpMkLst>
        </pc:cxnChg>
      </pc:sldChg>
      <pc:sldChg chg="addSp delSp modSp new mod">
        <pc:chgData name="MARIA DEL MAR ZAMORANO LOPEZ" userId="097cf9e1-82d2-49cc-90a4-6ebf540ba52d" providerId="ADAL" clId="{BF9DB89E-E7C5-466B-ACA5-F28FB6B18EAD}" dt="2020-08-02T23:28:56.140" v="5123" actId="1076"/>
        <pc:sldMkLst>
          <pc:docMk/>
          <pc:sldMk cId="3364845360" sldId="276"/>
        </pc:sldMkLst>
        <pc:spChg chg="mod">
          <ac:chgData name="MARIA DEL MAR ZAMORANO LOPEZ" userId="097cf9e1-82d2-49cc-90a4-6ebf540ba52d" providerId="ADAL" clId="{BF9DB89E-E7C5-466B-ACA5-F28FB6B18EAD}" dt="2020-08-02T23:13:53.673" v="4795" actId="14100"/>
          <ac:spMkLst>
            <pc:docMk/>
            <pc:sldMk cId="3364845360" sldId="276"/>
            <ac:spMk id="2" creationId="{D829C35B-CB15-420F-8E71-F2140BD68F53}"/>
          </ac:spMkLst>
        </pc:spChg>
        <pc:spChg chg="del">
          <ac:chgData name="MARIA DEL MAR ZAMORANO LOPEZ" userId="097cf9e1-82d2-49cc-90a4-6ebf540ba52d" providerId="ADAL" clId="{BF9DB89E-E7C5-466B-ACA5-F28FB6B18EAD}" dt="2020-08-01T21:04:32.133" v="1060" actId="478"/>
          <ac:spMkLst>
            <pc:docMk/>
            <pc:sldMk cId="3364845360" sldId="276"/>
            <ac:spMk id="3" creationId="{DD7206EC-97DB-457D-95A6-9962930291F7}"/>
          </ac:spMkLst>
        </pc:spChg>
        <pc:spChg chg="add mod">
          <ac:chgData name="MARIA DEL MAR ZAMORANO LOPEZ" userId="097cf9e1-82d2-49cc-90a4-6ebf540ba52d" providerId="ADAL" clId="{BF9DB89E-E7C5-466B-ACA5-F28FB6B18EAD}" dt="2020-08-02T23:24:40.735" v="5053" actId="1035"/>
          <ac:spMkLst>
            <pc:docMk/>
            <pc:sldMk cId="3364845360" sldId="276"/>
            <ac:spMk id="3" creationId="{FFE854B2-A300-4299-92CD-3CAE2047955E}"/>
          </ac:spMkLst>
        </pc:spChg>
        <pc:spChg chg="add mod">
          <ac:chgData name="MARIA DEL MAR ZAMORANO LOPEZ" userId="097cf9e1-82d2-49cc-90a4-6ebf540ba52d" providerId="ADAL" clId="{BF9DB89E-E7C5-466B-ACA5-F28FB6B18EAD}" dt="2020-08-02T23:14:06.058" v="4811" actId="6549"/>
          <ac:spMkLst>
            <pc:docMk/>
            <pc:sldMk cId="3364845360" sldId="276"/>
            <ac:spMk id="4" creationId="{15060C72-4655-4014-A4AC-E606E5976BFC}"/>
          </ac:spMkLst>
        </pc:spChg>
        <pc:spChg chg="add mod">
          <ac:chgData name="MARIA DEL MAR ZAMORANO LOPEZ" userId="097cf9e1-82d2-49cc-90a4-6ebf540ba52d" providerId="ADAL" clId="{BF9DB89E-E7C5-466B-ACA5-F28FB6B18EAD}" dt="2020-08-02T23:23:45.983" v="5022" actId="1076"/>
          <ac:spMkLst>
            <pc:docMk/>
            <pc:sldMk cId="3364845360" sldId="276"/>
            <ac:spMk id="6" creationId="{820EE425-0B08-44D5-8FE4-B2A023580CCE}"/>
          </ac:spMkLst>
        </pc:spChg>
        <pc:spChg chg="add del mod">
          <ac:chgData name="MARIA DEL MAR ZAMORANO LOPEZ" userId="097cf9e1-82d2-49cc-90a4-6ebf540ba52d" providerId="ADAL" clId="{BF9DB89E-E7C5-466B-ACA5-F28FB6B18EAD}" dt="2020-08-01T21:06:40.259" v="1078" actId="478"/>
          <ac:spMkLst>
            <pc:docMk/>
            <pc:sldMk cId="3364845360" sldId="276"/>
            <ac:spMk id="8" creationId="{82ED2474-D389-4F12-8DC9-0010B1F3B357}"/>
          </ac:spMkLst>
        </pc:spChg>
        <pc:spChg chg="add mod">
          <ac:chgData name="MARIA DEL MAR ZAMORANO LOPEZ" userId="097cf9e1-82d2-49cc-90a4-6ebf540ba52d" providerId="ADAL" clId="{BF9DB89E-E7C5-466B-ACA5-F28FB6B18EAD}" dt="2020-08-02T23:23:52.631" v="5023" actId="14100"/>
          <ac:spMkLst>
            <pc:docMk/>
            <pc:sldMk cId="3364845360" sldId="276"/>
            <ac:spMk id="8" creationId="{B80ACDB2-DBC2-41C9-A926-51C498F40378}"/>
          </ac:spMkLst>
        </pc:spChg>
        <pc:spChg chg="add del mod">
          <ac:chgData name="MARIA DEL MAR ZAMORANO LOPEZ" userId="097cf9e1-82d2-49cc-90a4-6ebf540ba52d" providerId="ADAL" clId="{BF9DB89E-E7C5-466B-ACA5-F28FB6B18EAD}" dt="2020-08-01T21:06:40.259" v="1078" actId="478"/>
          <ac:spMkLst>
            <pc:docMk/>
            <pc:sldMk cId="3364845360" sldId="276"/>
            <ac:spMk id="9" creationId="{2D44EE27-FD36-4FA1-9412-792B44BEAB5B}"/>
          </ac:spMkLst>
        </pc:spChg>
        <pc:spChg chg="add mod">
          <ac:chgData name="MARIA DEL MAR ZAMORANO LOPEZ" userId="097cf9e1-82d2-49cc-90a4-6ebf540ba52d" providerId="ADAL" clId="{BF9DB89E-E7C5-466B-ACA5-F28FB6B18EAD}" dt="2020-08-02T18:45:58.102" v="1880" actId="1076"/>
          <ac:spMkLst>
            <pc:docMk/>
            <pc:sldMk cId="3364845360" sldId="276"/>
            <ac:spMk id="9" creationId="{CC497A4E-9DEC-41E3-8069-FD9AABB6441C}"/>
          </ac:spMkLst>
        </pc:spChg>
        <pc:spChg chg="add mod">
          <ac:chgData name="MARIA DEL MAR ZAMORANO LOPEZ" userId="097cf9e1-82d2-49cc-90a4-6ebf540ba52d" providerId="ADAL" clId="{BF9DB89E-E7C5-466B-ACA5-F28FB6B18EAD}" dt="2020-08-02T18:46:30.930" v="1942" actId="1076"/>
          <ac:spMkLst>
            <pc:docMk/>
            <pc:sldMk cId="3364845360" sldId="276"/>
            <ac:spMk id="10" creationId="{CF131794-22EC-4AFB-AE11-D97F6A412ED1}"/>
          </ac:spMkLst>
        </pc:spChg>
        <pc:spChg chg="add del mod">
          <ac:chgData name="MARIA DEL MAR ZAMORANO LOPEZ" userId="097cf9e1-82d2-49cc-90a4-6ebf540ba52d" providerId="ADAL" clId="{BF9DB89E-E7C5-466B-ACA5-F28FB6B18EAD}" dt="2020-08-01T21:06:40.259" v="1078" actId="478"/>
          <ac:spMkLst>
            <pc:docMk/>
            <pc:sldMk cId="3364845360" sldId="276"/>
            <ac:spMk id="11" creationId="{DAD4E823-F6BF-4A7D-A56E-D55D738BE0F7}"/>
          </ac:spMkLst>
        </pc:spChg>
        <pc:spChg chg="add del mod">
          <ac:chgData name="MARIA DEL MAR ZAMORANO LOPEZ" userId="097cf9e1-82d2-49cc-90a4-6ebf540ba52d" providerId="ADAL" clId="{BF9DB89E-E7C5-466B-ACA5-F28FB6B18EAD}" dt="2020-08-01T21:06:40.259" v="1078" actId="478"/>
          <ac:spMkLst>
            <pc:docMk/>
            <pc:sldMk cId="3364845360" sldId="276"/>
            <ac:spMk id="14" creationId="{3B79D72E-DDA3-4F42-ACBD-86CF87B8240C}"/>
          </ac:spMkLst>
        </pc:spChg>
        <pc:spChg chg="add del mod">
          <ac:chgData name="MARIA DEL MAR ZAMORANO LOPEZ" userId="097cf9e1-82d2-49cc-90a4-6ebf540ba52d" providerId="ADAL" clId="{BF9DB89E-E7C5-466B-ACA5-F28FB6B18EAD}" dt="2020-08-01T21:06:40.259" v="1078" actId="478"/>
          <ac:spMkLst>
            <pc:docMk/>
            <pc:sldMk cId="3364845360" sldId="276"/>
            <ac:spMk id="15" creationId="{3F2691EC-BFE5-42CA-890E-05A385FF2011}"/>
          </ac:spMkLst>
        </pc:spChg>
        <pc:spChg chg="add del mod">
          <ac:chgData name="MARIA DEL MAR ZAMORANO LOPEZ" userId="097cf9e1-82d2-49cc-90a4-6ebf540ba52d" providerId="ADAL" clId="{BF9DB89E-E7C5-466B-ACA5-F28FB6B18EAD}" dt="2020-08-01T21:06:40.259" v="1078" actId="478"/>
          <ac:spMkLst>
            <pc:docMk/>
            <pc:sldMk cId="3364845360" sldId="276"/>
            <ac:spMk id="16" creationId="{501C9CA6-8C83-4936-9241-E2322F37155C}"/>
          </ac:spMkLst>
        </pc:spChg>
        <pc:spChg chg="add del mod">
          <ac:chgData name="MARIA DEL MAR ZAMORANO LOPEZ" userId="097cf9e1-82d2-49cc-90a4-6ebf540ba52d" providerId="ADAL" clId="{BF9DB89E-E7C5-466B-ACA5-F28FB6B18EAD}" dt="2020-08-01T21:06:40.259" v="1078" actId="478"/>
          <ac:spMkLst>
            <pc:docMk/>
            <pc:sldMk cId="3364845360" sldId="276"/>
            <ac:spMk id="19" creationId="{99CAC9EF-1784-4B81-A89F-88BE22FD598D}"/>
          </ac:spMkLst>
        </pc:spChg>
        <pc:spChg chg="add del mod">
          <ac:chgData name="MARIA DEL MAR ZAMORANO LOPEZ" userId="097cf9e1-82d2-49cc-90a4-6ebf540ba52d" providerId="ADAL" clId="{BF9DB89E-E7C5-466B-ACA5-F28FB6B18EAD}" dt="2020-08-01T21:06:40.259" v="1078" actId="478"/>
          <ac:spMkLst>
            <pc:docMk/>
            <pc:sldMk cId="3364845360" sldId="276"/>
            <ac:spMk id="21" creationId="{BE032211-122D-466D-816D-2A31E51596A5}"/>
          </ac:spMkLst>
        </pc:spChg>
        <pc:spChg chg="add del mod">
          <ac:chgData name="MARIA DEL MAR ZAMORANO LOPEZ" userId="097cf9e1-82d2-49cc-90a4-6ebf540ba52d" providerId="ADAL" clId="{BF9DB89E-E7C5-466B-ACA5-F28FB6B18EAD}" dt="2020-08-01T21:06:40.259" v="1078" actId="478"/>
          <ac:spMkLst>
            <pc:docMk/>
            <pc:sldMk cId="3364845360" sldId="276"/>
            <ac:spMk id="22" creationId="{63698C27-43F9-4695-A49B-7D0CDD68AC3A}"/>
          </ac:spMkLst>
        </pc:spChg>
        <pc:spChg chg="add del mod">
          <ac:chgData name="MARIA DEL MAR ZAMORANO LOPEZ" userId="097cf9e1-82d2-49cc-90a4-6ebf540ba52d" providerId="ADAL" clId="{BF9DB89E-E7C5-466B-ACA5-F28FB6B18EAD}" dt="2020-08-01T21:06:40.259" v="1078" actId="478"/>
          <ac:spMkLst>
            <pc:docMk/>
            <pc:sldMk cId="3364845360" sldId="276"/>
            <ac:spMk id="25" creationId="{301390FB-3F03-4FEF-854B-0AF9E04E9F80}"/>
          </ac:spMkLst>
        </pc:spChg>
        <pc:spChg chg="add mod">
          <ac:chgData name="MARIA DEL MAR ZAMORANO LOPEZ" userId="097cf9e1-82d2-49cc-90a4-6ebf540ba52d" providerId="ADAL" clId="{BF9DB89E-E7C5-466B-ACA5-F28FB6B18EAD}" dt="2020-08-02T23:24:40.735" v="5053" actId="1035"/>
          <ac:spMkLst>
            <pc:docMk/>
            <pc:sldMk cId="3364845360" sldId="276"/>
            <ac:spMk id="26" creationId="{28565773-985F-4976-9B58-C6A05BC7CBBB}"/>
          </ac:spMkLst>
        </pc:spChg>
        <pc:spChg chg="add del mod">
          <ac:chgData name="MARIA DEL MAR ZAMORANO LOPEZ" userId="097cf9e1-82d2-49cc-90a4-6ebf540ba52d" providerId="ADAL" clId="{BF9DB89E-E7C5-466B-ACA5-F28FB6B18EAD}" dt="2020-08-01T21:06:40.259" v="1078" actId="478"/>
          <ac:spMkLst>
            <pc:docMk/>
            <pc:sldMk cId="3364845360" sldId="276"/>
            <ac:spMk id="26" creationId="{FCB6C1A8-E0E8-4510-B457-789CF186893E}"/>
          </ac:spMkLst>
        </pc:spChg>
        <pc:spChg chg="add mod">
          <ac:chgData name="MARIA DEL MAR ZAMORANO LOPEZ" userId="097cf9e1-82d2-49cc-90a4-6ebf540ba52d" providerId="ADAL" clId="{BF9DB89E-E7C5-466B-ACA5-F28FB6B18EAD}" dt="2020-08-02T23:24:40.735" v="5053" actId="1035"/>
          <ac:spMkLst>
            <pc:docMk/>
            <pc:sldMk cId="3364845360" sldId="276"/>
            <ac:spMk id="27" creationId="{B2AD18CC-2847-44F3-BE9B-D156F4FA8C3A}"/>
          </ac:spMkLst>
        </pc:spChg>
        <pc:spChg chg="add del mod">
          <ac:chgData name="MARIA DEL MAR ZAMORANO LOPEZ" userId="097cf9e1-82d2-49cc-90a4-6ebf540ba52d" providerId="ADAL" clId="{BF9DB89E-E7C5-466B-ACA5-F28FB6B18EAD}" dt="2020-08-02T23:18:16.847" v="4861" actId="478"/>
          <ac:spMkLst>
            <pc:docMk/>
            <pc:sldMk cId="3364845360" sldId="276"/>
            <ac:spMk id="28" creationId="{7B5839AC-D5AE-4799-9F94-BCB7A8CBB8C5}"/>
          </ac:spMkLst>
        </pc:spChg>
        <pc:spChg chg="add mod">
          <ac:chgData name="MARIA DEL MAR ZAMORANO LOPEZ" userId="097cf9e1-82d2-49cc-90a4-6ebf540ba52d" providerId="ADAL" clId="{BF9DB89E-E7C5-466B-ACA5-F28FB6B18EAD}" dt="2020-08-02T23:26:15.587" v="5096" actId="13822"/>
          <ac:spMkLst>
            <pc:docMk/>
            <pc:sldMk cId="3364845360" sldId="276"/>
            <ac:spMk id="29" creationId="{2E823E04-6379-4752-8E74-969B6440DB09}"/>
          </ac:spMkLst>
        </pc:spChg>
        <pc:spChg chg="mod">
          <ac:chgData name="MARIA DEL MAR ZAMORANO LOPEZ" userId="097cf9e1-82d2-49cc-90a4-6ebf540ba52d" providerId="ADAL" clId="{BF9DB89E-E7C5-466B-ACA5-F28FB6B18EAD}" dt="2020-08-01T21:05:38.567" v="1072"/>
          <ac:spMkLst>
            <pc:docMk/>
            <pc:sldMk cId="3364845360" sldId="276"/>
            <ac:spMk id="30" creationId="{923E16ED-47F7-4983-B050-69CA95EAC0AB}"/>
          </ac:spMkLst>
        </pc:spChg>
        <pc:spChg chg="mod">
          <ac:chgData name="MARIA DEL MAR ZAMORANO LOPEZ" userId="097cf9e1-82d2-49cc-90a4-6ebf540ba52d" providerId="ADAL" clId="{BF9DB89E-E7C5-466B-ACA5-F28FB6B18EAD}" dt="2020-08-01T21:05:38.567" v="1072"/>
          <ac:spMkLst>
            <pc:docMk/>
            <pc:sldMk cId="3364845360" sldId="276"/>
            <ac:spMk id="31" creationId="{5B8E40EB-72E5-49B9-899C-B565F7913FD7}"/>
          </ac:spMkLst>
        </pc:spChg>
        <pc:spChg chg="add del mod">
          <ac:chgData name="MARIA DEL MAR ZAMORANO LOPEZ" userId="097cf9e1-82d2-49cc-90a4-6ebf540ba52d" providerId="ADAL" clId="{BF9DB89E-E7C5-466B-ACA5-F28FB6B18EAD}" dt="2020-08-02T18:50:50.313" v="2026" actId="478"/>
          <ac:spMkLst>
            <pc:docMk/>
            <pc:sldMk cId="3364845360" sldId="276"/>
            <ac:spMk id="31" creationId="{D6667C93-36C3-4895-B5EF-1F714712D1CB}"/>
          </ac:spMkLst>
        </pc:spChg>
        <pc:spChg chg="add mod">
          <ac:chgData name="MARIA DEL MAR ZAMORANO LOPEZ" userId="097cf9e1-82d2-49cc-90a4-6ebf540ba52d" providerId="ADAL" clId="{BF9DB89E-E7C5-466B-ACA5-F28FB6B18EAD}" dt="2020-08-02T18:44:13.138" v="1820" actId="164"/>
          <ac:spMkLst>
            <pc:docMk/>
            <pc:sldMk cId="3364845360" sldId="276"/>
            <ac:spMk id="32" creationId="{2D3BA2DA-0EA6-42AF-8F46-C1968E67E73C}"/>
          </ac:spMkLst>
        </pc:spChg>
        <pc:spChg chg="add mod">
          <ac:chgData name="MARIA DEL MAR ZAMORANO LOPEZ" userId="097cf9e1-82d2-49cc-90a4-6ebf540ba52d" providerId="ADAL" clId="{BF9DB89E-E7C5-466B-ACA5-F28FB6B18EAD}" dt="2020-08-02T18:44:13.138" v="1820" actId="164"/>
          <ac:spMkLst>
            <pc:docMk/>
            <pc:sldMk cId="3364845360" sldId="276"/>
            <ac:spMk id="33" creationId="{D409C124-96E1-47BD-89A9-1624841841B7}"/>
          </ac:spMkLst>
        </pc:spChg>
        <pc:spChg chg="add mod">
          <ac:chgData name="MARIA DEL MAR ZAMORANO LOPEZ" userId="097cf9e1-82d2-49cc-90a4-6ebf540ba52d" providerId="ADAL" clId="{BF9DB89E-E7C5-466B-ACA5-F28FB6B18EAD}" dt="2020-08-02T18:44:13.138" v="1820" actId="164"/>
          <ac:spMkLst>
            <pc:docMk/>
            <pc:sldMk cId="3364845360" sldId="276"/>
            <ac:spMk id="34" creationId="{25B02196-0EBC-42D2-BE84-45822EF5E345}"/>
          </ac:spMkLst>
        </pc:spChg>
        <pc:spChg chg="add mod">
          <ac:chgData name="MARIA DEL MAR ZAMORANO LOPEZ" userId="097cf9e1-82d2-49cc-90a4-6ebf540ba52d" providerId="ADAL" clId="{BF9DB89E-E7C5-466B-ACA5-F28FB6B18EAD}" dt="2020-08-02T18:44:13.138" v="1820" actId="164"/>
          <ac:spMkLst>
            <pc:docMk/>
            <pc:sldMk cId="3364845360" sldId="276"/>
            <ac:spMk id="35" creationId="{D7E22223-E96C-4815-8665-0200F4DB82DC}"/>
          </ac:spMkLst>
        </pc:spChg>
        <pc:spChg chg="add mod">
          <ac:chgData name="MARIA DEL MAR ZAMORANO LOPEZ" userId="097cf9e1-82d2-49cc-90a4-6ebf540ba52d" providerId="ADAL" clId="{BF9DB89E-E7C5-466B-ACA5-F28FB6B18EAD}" dt="2020-08-02T18:44:13.138" v="1820" actId="164"/>
          <ac:spMkLst>
            <pc:docMk/>
            <pc:sldMk cId="3364845360" sldId="276"/>
            <ac:spMk id="36" creationId="{9BE4321F-4717-4D26-8B34-F51D4A863EA6}"/>
          </ac:spMkLst>
        </pc:spChg>
        <pc:spChg chg="add mod">
          <ac:chgData name="MARIA DEL MAR ZAMORANO LOPEZ" userId="097cf9e1-82d2-49cc-90a4-6ebf540ba52d" providerId="ADAL" clId="{BF9DB89E-E7C5-466B-ACA5-F28FB6B18EAD}" dt="2020-08-02T18:44:13.138" v="1820" actId="164"/>
          <ac:spMkLst>
            <pc:docMk/>
            <pc:sldMk cId="3364845360" sldId="276"/>
            <ac:spMk id="37" creationId="{681F174D-FE8B-4653-9B90-EC88A03D3807}"/>
          </ac:spMkLst>
        </pc:spChg>
        <pc:spChg chg="add mod">
          <ac:chgData name="MARIA DEL MAR ZAMORANO LOPEZ" userId="097cf9e1-82d2-49cc-90a4-6ebf540ba52d" providerId="ADAL" clId="{BF9DB89E-E7C5-466B-ACA5-F28FB6B18EAD}" dt="2020-08-02T18:44:13.138" v="1820" actId="164"/>
          <ac:spMkLst>
            <pc:docMk/>
            <pc:sldMk cId="3364845360" sldId="276"/>
            <ac:spMk id="42" creationId="{A91D8595-18C2-42DB-968E-FF41436E3AAA}"/>
          </ac:spMkLst>
        </pc:spChg>
        <pc:spChg chg="mod">
          <ac:chgData name="MARIA DEL MAR ZAMORANO LOPEZ" userId="097cf9e1-82d2-49cc-90a4-6ebf540ba52d" providerId="ADAL" clId="{BF9DB89E-E7C5-466B-ACA5-F28FB6B18EAD}" dt="2020-08-01T21:06:51.258" v="1079"/>
          <ac:spMkLst>
            <pc:docMk/>
            <pc:sldMk cId="3364845360" sldId="276"/>
            <ac:spMk id="49" creationId="{2DC88889-0F0D-4B51-AE72-50F621B401DD}"/>
          </ac:spMkLst>
        </pc:spChg>
        <pc:spChg chg="mod">
          <ac:chgData name="MARIA DEL MAR ZAMORANO LOPEZ" userId="097cf9e1-82d2-49cc-90a4-6ebf540ba52d" providerId="ADAL" clId="{BF9DB89E-E7C5-466B-ACA5-F28FB6B18EAD}" dt="2020-08-01T21:06:51.258" v="1079"/>
          <ac:spMkLst>
            <pc:docMk/>
            <pc:sldMk cId="3364845360" sldId="276"/>
            <ac:spMk id="50" creationId="{641D57C0-7E65-42CC-B93E-613B6EE5E1B9}"/>
          </ac:spMkLst>
        </pc:spChg>
        <pc:spChg chg="mod">
          <ac:chgData name="MARIA DEL MAR ZAMORANO LOPEZ" userId="097cf9e1-82d2-49cc-90a4-6ebf540ba52d" providerId="ADAL" clId="{BF9DB89E-E7C5-466B-ACA5-F28FB6B18EAD}" dt="2020-08-01T21:06:51.258" v="1079"/>
          <ac:spMkLst>
            <pc:docMk/>
            <pc:sldMk cId="3364845360" sldId="276"/>
            <ac:spMk id="52" creationId="{27EE612C-E598-45DE-8E6D-8171833DC3BF}"/>
          </ac:spMkLst>
        </pc:spChg>
        <pc:spChg chg="mod">
          <ac:chgData name="MARIA DEL MAR ZAMORANO LOPEZ" userId="097cf9e1-82d2-49cc-90a4-6ebf540ba52d" providerId="ADAL" clId="{BF9DB89E-E7C5-466B-ACA5-F28FB6B18EAD}" dt="2020-08-01T21:06:51.258" v="1079"/>
          <ac:spMkLst>
            <pc:docMk/>
            <pc:sldMk cId="3364845360" sldId="276"/>
            <ac:spMk id="53" creationId="{F9E1F7BB-4EFD-4FDA-80EF-0160CAA8ED5F}"/>
          </ac:spMkLst>
        </pc:spChg>
        <pc:spChg chg="mod">
          <ac:chgData name="MARIA DEL MAR ZAMORANO LOPEZ" userId="097cf9e1-82d2-49cc-90a4-6ebf540ba52d" providerId="ADAL" clId="{BF9DB89E-E7C5-466B-ACA5-F28FB6B18EAD}" dt="2020-08-01T21:06:51.258" v="1079"/>
          <ac:spMkLst>
            <pc:docMk/>
            <pc:sldMk cId="3364845360" sldId="276"/>
            <ac:spMk id="55" creationId="{AF484CDB-5618-4418-84E5-404C3AF1618B}"/>
          </ac:spMkLst>
        </pc:spChg>
        <pc:spChg chg="mod">
          <ac:chgData name="MARIA DEL MAR ZAMORANO LOPEZ" userId="097cf9e1-82d2-49cc-90a4-6ebf540ba52d" providerId="ADAL" clId="{BF9DB89E-E7C5-466B-ACA5-F28FB6B18EAD}" dt="2020-08-01T21:06:51.258" v="1079"/>
          <ac:spMkLst>
            <pc:docMk/>
            <pc:sldMk cId="3364845360" sldId="276"/>
            <ac:spMk id="56" creationId="{728449AC-00BE-45A1-A003-5F191C7AB1FF}"/>
          </ac:spMkLst>
        </pc:spChg>
        <pc:spChg chg="add mod">
          <ac:chgData name="MARIA DEL MAR ZAMORANO LOPEZ" userId="097cf9e1-82d2-49cc-90a4-6ebf540ba52d" providerId="ADAL" clId="{BF9DB89E-E7C5-466B-ACA5-F28FB6B18EAD}" dt="2020-08-02T18:45:13.622" v="1855" actId="1076"/>
          <ac:spMkLst>
            <pc:docMk/>
            <pc:sldMk cId="3364845360" sldId="276"/>
            <ac:spMk id="57" creationId="{5CB27DB7-A6E1-4D69-AFF9-7D495068A89D}"/>
          </ac:spMkLst>
        </pc:spChg>
        <pc:spChg chg="add mod">
          <ac:chgData name="MARIA DEL MAR ZAMORANO LOPEZ" userId="097cf9e1-82d2-49cc-90a4-6ebf540ba52d" providerId="ADAL" clId="{BF9DB89E-E7C5-466B-ACA5-F28FB6B18EAD}" dt="2020-08-02T18:44:44.180" v="1849" actId="571"/>
          <ac:spMkLst>
            <pc:docMk/>
            <pc:sldMk cId="3364845360" sldId="276"/>
            <ac:spMk id="60" creationId="{F19703A9-11DA-467B-AB35-BF4515DE381E}"/>
          </ac:spMkLst>
        </pc:spChg>
        <pc:spChg chg="add mod topLvl">
          <ac:chgData name="MARIA DEL MAR ZAMORANO LOPEZ" userId="097cf9e1-82d2-49cc-90a4-6ebf540ba52d" providerId="ADAL" clId="{BF9DB89E-E7C5-466B-ACA5-F28FB6B18EAD}" dt="2020-08-02T23:15:44.900" v="4833" actId="1038"/>
          <ac:spMkLst>
            <pc:docMk/>
            <pc:sldMk cId="3364845360" sldId="276"/>
            <ac:spMk id="61" creationId="{B657545D-1DF8-4B79-ADFB-95D891CCB6ED}"/>
          </ac:spMkLst>
        </pc:spChg>
        <pc:spChg chg="add mod topLvl">
          <ac:chgData name="MARIA DEL MAR ZAMORANO LOPEZ" userId="097cf9e1-82d2-49cc-90a4-6ebf540ba52d" providerId="ADAL" clId="{BF9DB89E-E7C5-466B-ACA5-F28FB6B18EAD}" dt="2020-08-02T23:15:44.900" v="4833" actId="1038"/>
          <ac:spMkLst>
            <pc:docMk/>
            <pc:sldMk cId="3364845360" sldId="276"/>
            <ac:spMk id="62" creationId="{AD07657F-EDA7-4CC1-B937-17C8688DD68F}"/>
          </ac:spMkLst>
        </pc:spChg>
        <pc:spChg chg="add mod topLvl">
          <ac:chgData name="MARIA DEL MAR ZAMORANO LOPEZ" userId="097cf9e1-82d2-49cc-90a4-6ebf540ba52d" providerId="ADAL" clId="{BF9DB89E-E7C5-466B-ACA5-F28FB6B18EAD}" dt="2020-08-02T23:15:44.900" v="4833" actId="1038"/>
          <ac:spMkLst>
            <pc:docMk/>
            <pc:sldMk cId="3364845360" sldId="276"/>
            <ac:spMk id="63" creationId="{516DEC6E-D135-4D04-9FFE-E22AB21C3C52}"/>
          </ac:spMkLst>
        </pc:spChg>
        <pc:spChg chg="add mod topLvl">
          <ac:chgData name="MARIA DEL MAR ZAMORANO LOPEZ" userId="097cf9e1-82d2-49cc-90a4-6ebf540ba52d" providerId="ADAL" clId="{BF9DB89E-E7C5-466B-ACA5-F28FB6B18EAD}" dt="2020-08-02T23:15:44.900" v="4833" actId="1038"/>
          <ac:spMkLst>
            <pc:docMk/>
            <pc:sldMk cId="3364845360" sldId="276"/>
            <ac:spMk id="64" creationId="{46115A0C-CD13-4312-A922-DCA77DC62465}"/>
          </ac:spMkLst>
        </pc:spChg>
        <pc:spChg chg="add mod topLvl">
          <ac:chgData name="MARIA DEL MAR ZAMORANO LOPEZ" userId="097cf9e1-82d2-49cc-90a4-6ebf540ba52d" providerId="ADAL" clId="{BF9DB89E-E7C5-466B-ACA5-F28FB6B18EAD}" dt="2020-08-02T23:15:44.900" v="4833" actId="1038"/>
          <ac:spMkLst>
            <pc:docMk/>
            <pc:sldMk cId="3364845360" sldId="276"/>
            <ac:spMk id="65" creationId="{42D40ABB-DB40-4CD8-B653-559E18628865}"/>
          </ac:spMkLst>
        </pc:spChg>
        <pc:spChg chg="add mod topLvl">
          <ac:chgData name="MARIA DEL MAR ZAMORANO LOPEZ" userId="097cf9e1-82d2-49cc-90a4-6ebf540ba52d" providerId="ADAL" clId="{BF9DB89E-E7C5-466B-ACA5-F28FB6B18EAD}" dt="2020-08-02T23:15:44.900" v="4833" actId="1038"/>
          <ac:spMkLst>
            <pc:docMk/>
            <pc:sldMk cId="3364845360" sldId="276"/>
            <ac:spMk id="67" creationId="{C74C0692-9387-4308-A297-CCBE15E09F92}"/>
          </ac:spMkLst>
        </pc:spChg>
        <pc:spChg chg="add mod topLvl">
          <ac:chgData name="MARIA DEL MAR ZAMORANO LOPEZ" userId="097cf9e1-82d2-49cc-90a4-6ebf540ba52d" providerId="ADAL" clId="{BF9DB89E-E7C5-466B-ACA5-F28FB6B18EAD}" dt="2020-08-02T23:15:44.900" v="4833" actId="1038"/>
          <ac:spMkLst>
            <pc:docMk/>
            <pc:sldMk cId="3364845360" sldId="276"/>
            <ac:spMk id="70" creationId="{2A872762-4DA2-4D67-AD6E-2DE2BAE23411}"/>
          </ac:spMkLst>
        </pc:spChg>
        <pc:spChg chg="add mod topLvl">
          <ac:chgData name="MARIA DEL MAR ZAMORANO LOPEZ" userId="097cf9e1-82d2-49cc-90a4-6ebf540ba52d" providerId="ADAL" clId="{BF9DB89E-E7C5-466B-ACA5-F28FB6B18EAD}" dt="2020-08-02T23:15:44.900" v="4833" actId="1038"/>
          <ac:spMkLst>
            <pc:docMk/>
            <pc:sldMk cId="3364845360" sldId="276"/>
            <ac:spMk id="71" creationId="{0B09622D-5B96-45E2-A537-DDB89968CAC2}"/>
          </ac:spMkLst>
        </pc:spChg>
        <pc:spChg chg="add mod topLvl">
          <ac:chgData name="MARIA DEL MAR ZAMORANO LOPEZ" userId="097cf9e1-82d2-49cc-90a4-6ebf540ba52d" providerId="ADAL" clId="{BF9DB89E-E7C5-466B-ACA5-F28FB6B18EAD}" dt="2020-08-02T23:15:44.900" v="4833" actId="1038"/>
          <ac:spMkLst>
            <pc:docMk/>
            <pc:sldMk cId="3364845360" sldId="276"/>
            <ac:spMk id="72" creationId="{9654AC5B-AC1C-4BB3-9EE6-F8C715D0069A}"/>
          </ac:spMkLst>
        </pc:spChg>
        <pc:spChg chg="add mod topLvl">
          <ac:chgData name="MARIA DEL MAR ZAMORANO LOPEZ" userId="097cf9e1-82d2-49cc-90a4-6ebf540ba52d" providerId="ADAL" clId="{BF9DB89E-E7C5-466B-ACA5-F28FB6B18EAD}" dt="2020-08-02T23:15:44.900" v="4833" actId="1038"/>
          <ac:spMkLst>
            <pc:docMk/>
            <pc:sldMk cId="3364845360" sldId="276"/>
            <ac:spMk id="75" creationId="{F306A74C-806E-4BC8-8336-FC316A8A07BC}"/>
          </ac:spMkLst>
        </pc:spChg>
        <pc:spChg chg="add mod topLvl">
          <ac:chgData name="MARIA DEL MAR ZAMORANO LOPEZ" userId="097cf9e1-82d2-49cc-90a4-6ebf540ba52d" providerId="ADAL" clId="{BF9DB89E-E7C5-466B-ACA5-F28FB6B18EAD}" dt="2020-08-02T23:15:44.900" v="4833" actId="1038"/>
          <ac:spMkLst>
            <pc:docMk/>
            <pc:sldMk cId="3364845360" sldId="276"/>
            <ac:spMk id="77" creationId="{70BA723B-253D-4B1F-951B-9B1173EDF2D7}"/>
          </ac:spMkLst>
        </pc:spChg>
        <pc:spChg chg="add mod topLvl">
          <ac:chgData name="MARIA DEL MAR ZAMORANO LOPEZ" userId="097cf9e1-82d2-49cc-90a4-6ebf540ba52d" providerId="ADAL" clId="{BF9DB89E-E7C5-466B-ACA5-F28FB6B18EAD}" dt="2020-08-02T23:15:44.900" v="4833" actId="1038"/>
          <ac:spMkLst>
            <pc:docMk/>
            <pc:sldMk cId="3364845360" sldId="276"/>
            <ac:spMk id="78" creationId="{0B138B99-A561-4DFD-BAE1-925F2599805D}"/>
          </ac:spMkLst>
        </pc:spChg>
        <pc:spChg chg="add mod topLvl">
          <ac:chgData name="MARIA DEL MAR ZAMORANO LOPEZ" userId="097cf9e1-82d2-49cc-90a4-6ebf540ba52d" providerId="ADAL" clId="{BF9DB89E-E7C5-466B-ACA5-F28FB6B18EAD}" dt="2020-08-02T23:15:44.900" v="4833" actId="1038"/>
          <ac:spMkLst>
            <pc:docMk/>
            <pc:sldMk cId="3364845360" sldId="276"/>
            <ac:spMk id="81" creationId="{78CA5E78-5B65-4B7D-BC6A-4E1E6E8B4148}"/>
          </ac:spMkLst>
        </pc:spChg>
        <pc:spChg chg="add mod topLvl">
          <ac:chgData name="MARIA DEL MAR ZAMORANO LOPEZ" userId="097cf9e1-82d2-49cc-90a4-6ebf540ba52d" providerId="ADAL" clId="{BF9DB89E-E7C5-466B-ACA5-F28FB6B18EAD}" dt="2020-08-02T23:15:44.900" v="4833" actId="1038"/>
          <ac:spMkLst>
            <pc:docMk/>
            <pc:sldMk cId="3364845360" sldId="276"/>
            <ac:spMk id="82" creationId="{3A7194E3-D40F-42C8-A600-4240451595A7}"/>
          </ac:spMkLst>
        </pc:spChg>
        <pc:spChg chg="add mod topLvl">
          <ac:chgData name="MARIA DEL MAR ZAMORANO LOPEZ" userId="097cf9e1-82d2-49cc-90a4-6ebf540ba52d" providerId="ADAL" clId="{BF9DB89E-E7C5-466B-ACA5-F28FB6B18EAD}" dt="2020-08-02T23:15:44.900" v="4833" actId="1038"/>
          <ac:spMkLst>
            <pc:docMk/>
            <pc:sldMk cId="3364845360" sldId="276"/>
            <ac:spMk id="85" creationId="{DB704EC3-1BD6-40FF-8266-B9C91D0F5272}"/>
          </ac:spMkLst>
        </pc:spChg>
        <pc:spChg chg="add mod topLvl">
          <ac:chgData name="MARIA DEL MAR ZAMORANO LOPEZ" userId="097cf9e1-82d2-49cc-90a4-6ebf540ba52d" providerId="ADAL" clId="{BF9DB89E-E7C5-466B-ACA5-F28FB6B18EAD}" dt="2020-08-02T23:15:44.900" v="4833" actId="1038"/>
          <ac:spMkLst>
            <pc:docMk/>
            <pc:sldMk cId="3364845360" sldId="276"/>
            <ac:spMk id="86" creationId="{6685BEA8-04A8-4429-8FE7-F1479FCFA574}"/>
          </ac:spMkLst>
        </pc:spChg>
        <pc:spChg chg="add mod topLvl">
          <ac:chgData name="MARIA DEL MAR ZAMORANO LOPEZ" userId="097cf9e1-82d2-49cc-90a4-6ebf540ba52d" providerId="ADAL" clId="{BF9DB89E-E7C5-466B-ACA5-F28FB6B18EAD}" dt="2020-08-02T23:15:44.900" v="4833" actId="1038"/>
          <ac:spMkLst>
            <pc:docMk/>
            <pc:sldMk cId="3364845360" sldId="276"/>
            <ac:spMk id="88" creationId="{6F18277B-B2AE-49DF-9706-DA60329A4E1F}"/>
          </ac:spMkLst>
        </pc:spChg>
        <pc:spChg chg="add mod topLvl">
          <ac:chgData name="MARIA DEL MAR ZAMORANO LOPEZ" userId="097cf9e1-82d2-49cc-90a4-6ebf540ba52d" providerId="ADAL" clId="{BF9DB89E-E7C5-466B-ACA5-F28FB6B18EAD}" dt="2020-08-02T23:15:44.900" v="4833" actId="1038"/>
          <ac:spMkLst>
            <pc:docMk/>
            <pc:sldMk cId="3364845360" sldId="276"/>
            <ac:spMk id="91" creationId="{7B160F66-3768-4435-92BA-B955A503A23D}"/>
          </ac:spMkLst>
        </pc:spChg>
        <pc:spChg chg="add mod topLvl">
          <ac:chgData name="MARIA DEL MAR ZAMORANO LOPEZ" userId="097cf9e1-82d2-49cc-90a4-6ebf540ba52d" providerId="ADAL" clId="{BF9DB89E-E7C5-466B-ACA5-F28FB6B18EAD}" dt="2020-08-02T23:15:44.900" v="4833" actId="1038"/>
          <ac:spMkLst>
            <pc:docMk/>
            <pc:sldMk cId="3364845360" sldId="276"/>
            <ac:spMk id="92" creationId="{22965EA5-0BE7-4043-B77D-9A955C168F00}"/>
          </ac:spMkLst>
        </pc:spChg>
        <pc:spChg chg="add mod topLvl">
          <ac:chgData name="MARIA DEL MAR ZAMORANO LOPEZ" userId="097cf9e1-82d2-49cc-90a4-6ebf540ba52d" providerId="ADAL" clId="{BF9DB89E-E7C5-466B-ACA5-F28FB6B18EAD}" dt="2020-08-02T23:15:44.900" v="4833" actId="1038"/>
          <ac:spMkLst>
            <pc:docMk/>
            <pc:sldMk cId="3364845360" sldId="276"/>
            <ac:spMk id="93" creationId="{2D0263D4-5B7B-4FAC-A5E8-EFB1237B8CB8}"/>
          </ac:spMkLst>
        </pc:spChg>
        <pc:spChg chg="add mod topLvl">
          <ac:chgData name="MARIA DEL MAR ZAMORANO LOPEZ" userId="097cf9e1-82d2-49cc-90a4-6ebf540ba52d" providerId="ADAL" clId="{BF9DB89E-E7C5-466B-ACA5-F28FB6B18EAD}" dt="2020-08-02T23:15:44.900" v="4833" actId="1038"/>
          <ac:spMkLst>
            <pc:docMk/>
            <pc:sldMk cId="3364845360" sldId="276"/>
            <ac:spMk id="96" creationId="{16FC81AD-C3A9-4AFF-B59A-C7344E973921}"/>
          </ac:spMkLst>
        </pc:spChg>
        <pc:spChg chg="add mod topLvl">
          <ac:chgData name="MARIA DEL MAR ZAMORANO LOPEZ" userId="097cf9e1-82d2-49cc-90a4-6ebf540ba52d" providerId="ADAL" clId="{BF9DB89E-E7C5-466B-ACA5-F28FB6B18EAD}" dt="2020-08-02T23:15:44.900" v="4833" actId="1038"/>
          <ac:spMkLst>
            <pc:docMk/>
            <pc:sldMk cId="3364845360" sldId="276"/>
            <ac:spMk id="98" creationId="{C1BB2502-1D36-4929-8CC7-BC23C95B7437}"/>
          </ac:spMkLst>
        </pc:spChg>
        <pc:spChg chg="add mod topLvl">
          <ac:chgData name="MARIA DEL MAR ZAMORANO LOPEZ" userId="097cf9e1-82d2-49cc-90a4-6ebf540ba52d" providerId="ADAL" clId="{BF9DB89E-E7C5-466B-ACA5-F28FB6B18EAD}" dt="2020-08-02T23:15:44.900" v="4833" actId="1038"/>
          <ac:spMkLst>
            <pc:docMk/>
            <pc:sldMk cId="3364845360" sldId="276"/>
            <ac:spMk id="99" creationId="{CF654C30-65CB-4C94-9A74-80D9EB7CB36E}"/>
          </ac:spMkLst>
        </pc:spChg>
        <pc:spChg chg="add mod topLvl">
          <ac:chgData name="MARIA DEL MAR ZAMORANO LOPEZ" userId="097cf9e1-82d2-49cc-90a4-6ebf540ba52d" providerId="ADAL" clId="{BF9DB89E-E7C5-466B-ACA5-F28FB6B18EAD}" dt="2020-08-02T23:15:44.900" v="4833" actId="1038"/>
          <ac:spMkLst>
            <pc:docMk/>
            <pc:sldMk cId="3364845360" sldId="276"/>
            <ac:spMk id="102" creationId="{84107C01-410D-49F4-BCF4-0B691B110870}"/>
          </ac:spMkLst>
        </pc:spChg>
        <pc:spChg chg="add mod topLvl">
          <ac:chgData name="MARIA DEL MAR ZAMORANO LOPEZ" userId="097cf9e1-82d2-49cc-90a4-6ebf540ba52d" providerId="ADAL" clId="{BF9DB89E-E7C5-466B-ACA5-F28FB6B18EAD}" dt="2020-08-02T23:15:44.900" v="4833" actId="1038"/>
          <ac:spMkLst>
            <pc:docMk/>
            <pc:sldMk cId="3364845360" sldId="276"/>
            <ac:spMk id="103" creationId="{9E66958B-5D50-4AE5-8813-D2BCD30B58A2}"/>
          </ac:spMkLst>
        </pc:spChg>
        <pc:spChg chg="add mod topLvl">
          <ac:chgData name="MARIA DEL MAR ZAMORANO LOPEZ" userId="097cf9e1-82d2-49cc-90a4-6ebf540ba52d" providerId="ADAL" clId="{BF9DB89E-E7C5-466B-ACA5-F28FB6B18EAD}" dt="2020-08-02T23:15:32.162" v="4824" actId="164"/>
          <ac:spMkLst>
            <pc:docMk/>
            <pc:sldMk cId="3364845360" sldId="276"/>
            <ac:spMk id="106" creationId="{63B0BF22-B5BF-43FF-8239-3EF3A9C96714}"/>
          </ac:spMkLst>
        </pc:spChg>
        <pc:spChg chg="add mod topLvl">
          <ac:chgData name="MARIA DEL MAR ZAMORANO LOPEZ" userId="097cf9e1-82d2-49cc-90a4-6ebf540ba52d" providerId="ADAL" clId="{BF9DB89E-E7C5-466B-ACA5-F28FB6B18EAD}" dt="2020-08-02T23:15:32.162" v="4824" actId="164"/>
          <ac:spMkLst>
            <pc:docMk/>
            <pc:sldMk cId="3364845360" sldId="276"/>
            <ac:spMk id="109" creationId="{14C095FA-A176-4542-B368-A0BEC52285FE}"/>
          </ac:spMkLst>
        </pc:spChg>
        <pc:spChg chg="add mod topLvl">
          <ac:chgData name="MARIA DEL MAR ZAMORANO LOPEZ" userId="097cf9e1-82d2-49cc-90a4-6ebf540ba52d" providerId="ADAL" clId="{BF9DB89E-E7C5-466B-ACA5-F28FB6B18EAD}" dt="2020-08-02T23:15:32.162" v="4824" actId="164"/>
          <ac:spMkLst>
            <pc:docMk/>
            <pc:sldMk cId="3364845360" sldId="276"/>
            <ac:spMk id="110" creationId="{C205E5BC-8A82-4154-A7C7-A6924733BCD3}"/>
          </ac:spMkLst>
        </pc:spChg>
        <pc:spChg chg="add mod topLvl">
          <ac:chgData name="MARIA DEL MAR ZAMORANO LOPEZ" userId="097cf9e1-82d2-49cc-90a4-6ebf540ba52d" providerId="ADAL" clId="{BF9DB89E-E7C5-466B-ACA5-F28FB6B18EAD}" dt="2020-08-02T23:15:32.162" v="4824" actId="164"/>
          <ac:spMkLst>
            <pc:docMk/>
            <pc:sldMk cId="3364845360" sldId="276"/>
            <ac:spMk id="111" creationId="{2F21D5B0-0967-47AB-9B83-0228155B1A61}"/>
          </ac:spMkLst>
        </pc:spChg>
        <pc:spChg chg="add mod topLvl">
          <ac:chgData name="MARIA DEL MAR ZAMORANO LOPEZ" userId="097cf9e1-82d2-49cc-90a4-6ebf540ba52d" providerId="ADAL" clId="{BF9DB89E-E7C5-466B-ACA5-F28FB6B18EAD}" dt="2020-08-02T23:15:32.162" v="4824" actId="164"/>
          <ac:spMkLst>
            <pc:docMk/>
            <pc:sldMk cId="3364845360" sldId="276"/>
            <ac:spMk id="114" creationId="{3798D6AF-2BDD-4AE7-AC3C-D4713DB77E8A}"/>
          </ac:spMkLst>
        </pc:spChg>
        <pc:spChg chg="add mod topLvl">
          <ac:chgData name="MARIA DEL MAR ZAMORANO LOPEZ" userId="097cf9e1-82d2-49cc-90a4-6ebf540ba52d" providerId="ADAL" clId="{BF9DB89E-E7C5-466B-ACA5-F28FB6B18EAD}" dt="2020-08-02T23:15:32.162" v="4824" actId="164"/>
          <ac:spMkLst>
            <pc:docMk/>
            <pc:sldMk cId="3364845360" sldId="276"/>
            <ac:spMk id="116" creationId="{A2603F52-02E4-4C06-AB00-265EF67EFC33}"/>
          </ac:spMkLst>
        </pc:spChg>
        <pc:spChg chg="add mod topLvl">
          <ac:chgData name="MARIA DEL MAR ZAMORANO LOPEZ" userId="097cf9e1-82d2-49cc-90a4-6ebf540ba52d" providerId="ADAL" clId="{BF9DB89E-E7C5-466B-ACA5-F28FB6B18EAD}" dt="2020-08-02T23:15:32.162" v="4824" actId="164"/>
          <ac:spMkLst>
            <pc:docMk/>
            <pc:sldMk cId="3364845360" sldId="276"/>
            <ac:spMk id="117" creationId="{31CBB0A4-8204-477D-8395-6F2A4D75B919}"/>
          </ac:spMkLst>
        </pc:spChg>
        <pc:spChg chg="add mod topLvl">
          <ac:chgData name="MARIA DEL MAR ZAMORANO LOPEZ" userId="097cf9e1-82d2-49cc-90a4-6ebf540ba52d" providerId="ADAL" clId="{BF9DB89E-E7C5-466B-ACA5-F28FB6B18EAD}" dt="2020-08-02T23:15:32.162" v="4824" actId="164"/>
          <ac:spMkLst>
            <pc:docMk/>
            <pc:sldMk cId="3364845360" sldId="276"/>
            <ac:spMk id="120" creationId="{0AB2C897-C173-4B6B-A69E-37856BE92014}"/>
          </ac:spMkLst>
        </pc:spChg>
        <pc:spChg chg="add mod topLvl">
          <ac:chgData name="MARIA DEL MAR ZAMORANO LOPEZ" userId="097cf9e1-82d2-49cc-90a4-6ebf540ba52d" providerId="ADAL" clId="{BF9DB89E-E7C5-466B-ACA5-F28FB6B18EAD}" dt="2020-08-02T23:15:32.162" v="4824" actId="164"/>
          <ac:spMkLst>
            <pc:docMk/>
            <pc:sldMk cId="3364845360" sldId="276"/>
            <ac:spMk id="122" creationId="{9E3A7EE9-CF0F-4A40-A432-4E81D40FDF4E}"/>
          </ac:spMkLst>
        </pc:spChg>
        <pc:spChg chg="add mod topLvl">
          <ac:chgData name="MARIA DEL MAR ZAMORANO LOPEZ" userId="097cf9e1-82d2-49cc-90a4-6ebf540ba52d" providerId="ADAL" clId="{BF9DB89E-E7C5-466B-ACA5-F28FB6B18EAD}" dt="2020-08-02T23:15:32.162" v="4824" actId="164"/>
          <ac:spMkLst>
            <pc:docMk/>
            <pc:sldMk cId="3364845360" sldId="276"/>
            <ac:spMk id="123" creationId="{FF936C84-8A34-4F74-9B78-E3CDDE6B7664}"/>
          </ac:spMkLst>
        </pc:spChg>
        <pc:spChg chg="mod">
          <ac:chgData name="MARIA DEL MAR ZAMORANO LOPEZ" userId="097cf9e1-82d2-49cc-90a4-6ebf540ba52d" providerId="ADAL" clId="{BF9DB89E-E7C5-466B-ACA5-F28FB6B18EAD}" dt="2020-08-02T23:11:55.681" v="4754" actId="165"/>
          <ac:spMkLst>
            <pc:docMk/>
            <pc:sldMk cId="3364845360" sldId="276"/>
            <ac:spMk id="127" creationId="{FF5D6BAD-EE02-4347-BEB5-CE4F712CABA0}"/>
          </ac:spMkLst>
        </pc:spChg>
        <pc:spChg chg="mod">
          <ac:chgData name="MARIA DEL MAR ZAMORANO LOPEZ" userId="097cf9e1-82d2-49cc-90a4-6ebf540ba52d" providerId="ADAL" clId="{BF9DB89E-E7C5-466B-ACA5-F28FB6B18EAD}" dt="2020-08-02T23:11:55.681" v="4754" actId="165"/>
          <ac:spMkLst>
            <pc:docMk/>
            <pc:sldMk cId="3364845360" sldId="276"/>
            <ac:spMk id="128" creationId="{85510ED9-3C29-43B2-8F74-9D5252B338D3}"/>
          </ac:spMkLst>
        </pc:spChg>
        <pc:spChg chg="mod">
          <ac:chgData name="MARIA DEL MAR ZAMORANO LOPEZ" userId="097cf9e1-82d2-49cc-90a4-6ebf540ba52d" providerId="ADAL" clId="{BF9DB89E-E7C5-466B-ACA5-F28FB6B18EAD}" dt="2020-08-02T23:11:55.681" v="4754" actId="165"/>
          <ac:spMkLst>
            <pc:docMk/>
            <pc:sldMk cId="3364845360" sldId="276"/>
            <ac:spMk id="130" creationId="{215E3A60-C3AC-483F-854C-7E926C343A4A}"/>
          </ac:spMkLst>
        </pc:spChg>
        <pc:spChg chg="mod">
          <ac:chgData name="MARIA DEL MAR ZAMORANO LOPEZ" userId="097cf9e1-82d2-49cc-90a4-6ebf540ba52d" providerId="ADAL" clId="{BF9DB89E-E7C5-466B-ACA5-F28FB6B18EAD}" dt="2020-08-02T23:11:55.681" v="4754" actId="165"/>
          <ac:spMkLst>
            <pc:docMk/>
            <pc:sldMk cId="3364845360" sldId="276"/>
            <ac:spMk id="131" creationId="{ECDBCEBA-402B-4E69-AAD0-484E8DDE3E40}"/>
          </ac:spMkLst>
        </pc:spChg>
        <pc:spChg chg="mod">
          <ac:chgData name="MARIA DEL MAR ZAMORANO LOPEZ" userId="097cf9e1-82d2-49cc-90a4-6ebf540ba52d" providerId="ADAL" clId="{BF9DB89E-E7C5-466B-ACA5-F28FB6B18EAD}" dt="2020-08-02T23:11:55.681" v="4754" actId="165"/>
          <ac:spMkLst>
            <pc:docMk/>
            <pc:sldMk cId="3364845360" sldId="276"/>
            <ac:spMk id="133" creationId="{BDBD75C7-F8DC-404C-AFEE-0326187B1041}"/>
          </ac:spMkLst>
        </pc:spChg>
        <pc:spChg chg="mod">
          <ac:chgData name="MARIA DEL MAR ZAMORANO LOPEZ" userId="097cf9e1-82d2-49cc-90a4-6ebf540ba52d" providerId="ADAL" clId="{BF9DB89E-E7C5-466B-ACA5-F28FB6B18EAD}" dt="2020-08-02T23:11:55.681" v="4754" actId="165"/>
          <ac:spMkLst>
            <pc:docMk/>
            <pc:sldMk cId="3364845360" sldId="276"/>
            <ac:spMk id="134" creationId="{2C4238E3-ECF0-476C-93E0-9C128D45736A}"/>
          </ac:spMkLst>
        </pc:spChg>
        <pc:spChg chg="add mod">
          <ac:chgData name="MARIA DEL MAR ZAMORANO LOPEZ" userId="097cf9e1-82d2-49cc-90a4-6ebf540ba52d" providerId="ADAL" clId="{BF9DB89E-E7C5-466B-ACA5-F28FB6B18EAD}" dt="2020-08-02T23:25:37.689" v="5095" actId="1076"/>
          <ac:spMkLst>
            <pc:docMk/>
            <pc:sldMk cId="3364845360" sldId="276"/>
            <ac:spMk id="140" creationId="{52143964-089B-46F8-88F5-809B0F911137}"/>
          </ac:spMkLst>
        </pc:spChg>
        <pc:spChg chg="add mod">
          <ac:chgData name="MARIA DEL MAR ZAMORANO LOPEZ" userId="097cf9e1-82d2-49cc-90a4-6ebf540ba52d" providerId="ADAL" clId="{BF9DB89E-E7C5-466B-ACA5-F28FB6B18EAD}" dt="2020-08-02T23:24:04.206" v="5025" actId="14100"/>
          <ac:spMkLst>
            <pc:docMk/>
            <pc:sldMk cId="3364845360" sldId="276"/>
            <ac:spMk id="142" creationId="{52D560EC-2F50-4291-BC2A-1F474B90B9F5}"/>
          </ac:spMkLst>
        </pc:spChg>
        <pc:spChg chg="add mod">
          <ac:chgData name="MARIA DEL MAR ZAMORANO LOPEZ" userId="097cf9e1-82d2-49cc-90a4-6ebf540ba52d" providerId="ADAL" clId="{BF9DB89E-E7C5-466B-ACA5-F28FB6B18EAD}" dt="2020-08-02T23:24:11.990" v="5027" actId="14100"/>
          <ac:spMkLst>
            <pc:docMk/>
            <pc:sldMk cId="3364845360" sldId="276"/>
            <ac:spMk id="145" creationId="{07C81C4E-EEBF-45F1-9E43-F85FDBF76FB1}"/>
          </ac:spMkLst>
        </pc:spChg>
        <pc:spChg chg="add mod">
          <ac:chgData name="MARIA DEL MAR ZAMORANO LOPEZ" userId="097cf9e1-82d2-49cc-90a4-6ebf540ba52d" providerId="ADAL" clId="{BF9DB89E-E7C5-466B-ACA5-F28FB6B18EAD}" dt="2020-08-02T23:24:20.997" v="5029" actId="14100"/>
          <ac:spMkLst>
            <pc:docMk/>
            <pc:sldMk cId="3364845360" sldId="276"/>
            <ac:spMk id="147" creationId="{DE56D4F3-F30F-4977-9EA0-FAE6DDFDBBFA}"/>
          </ac:spMkLst>
        </pc:spChg>
        <pc:spChg chg="add mod">
          <ac:chgData name="MARIA DEL MAR ZAMORANO LOPEZ" userId="097cf9e1-82d2-49cc-90a4-6ebf540ba52d" providerId="ADAL" clId="{BF9DB89E-E7C5-466B-ACA5-F28FB6B18EAD}" dt="2020-08-02T23:24:40.735" v="5053" actId="1035"/>
          <ac:spMkLst>
            <pc:docMk/>
            <pc:sldMk cId="3364845360" sldId="276"/>
            <ac:spMk id="151" creationId="{2A13A5B6-3BE0-4245-978B-30491DB7F7AC}"/>
          </ac:spMkLst>
        </pc:spChg>
        <pc:spChg chg="add mod">
          <ac:chgData name="MARIA DEL MAR ZAMORANO LOPEZ" userId="097cf9e1-82d2-49cc-90a4-6ebf540ba52d" providerId="ADAL" clId="{BF9DB89E-E7C5-466B-ACA5-F28FB6B18EAD}" dt="2020-08-02T23:24:40.735" v="5053" actId="1035"/>
          <ac:spMkLst>
            <pc:docMk/>
            <pc:sldMk cId="3364845360" sldId="276"/>
            <ac:spMk id="153" creationId="{A1353825-76CA-4623-93E7-59762440F4C0}"/>
          </ac:spMkLst>
        </pc:spChg>
        <pc:spChg chg="add mod">
          <ac:chgData name="MARIA DEL MAR ZAMORANO LOPEZ" userId="097cf9e1-82d2-49cc-90a4-6ebf540ba52d" providerId="ADAL" clId="{BF9DB89E-E7C5-466B-ACA5-F28FB6B18EAD}" dt="2020-08-02T23:24:40.735" v="5053" actId="1035"/>
          <ac:spMkLst>
            <pc:docMk/>
            <pc:sldMk cId="3364845360" sldId="276"/>
            <ac:spMk id="154" creationId="{EAA87CDD-B0E1-432A-8104-A606FB1231F3}"/>
          </ac:spMkLst>
        </pc:spChg>
        <pc:spChg chg="add mod">
          <ac:chgData name="MARIA DEL MAR ZAMORANO LOPEZ" userId="097cf9e1-82d2-49cc-90a4-6ebf540ba52d" providerId="ADAL" clId="{BF9DB89E-E7C5-466B-ACA5-F28FB6B18EAD}" dt="2020-08-02T23:24:40.735" v="5053" actId="1035"/>
          <ac:spMkLst>
            <pc:docMk/>
            <pc:sldMk cId="3364845360" sldId="276"/>
            <ac:spMk id="163" creationId="{B64976FC-50FE-4087-A24E-5E0E660E724B}"/>
          </ac:spMkLst>
        </pc:spChg>
        <pc:spChg chg="add mod">
          <ac:chgData name="MARIA DEL MAR ZAMORANO LOPEZ" userId="097cf9e1-82d2-49cc-90a4-6ebf540ba52d" providerId="ADAL" clId="{BF9DB89E-E7C5-466B-ACA5-F28FB6B18EAD}" dt="2020-08-02T23:24:40.735" v="5053" actId="1035"/>
          <ac:spMkLst>
            <pc:docMk/>
            <pc:sldMk cId="3364845360" sldId="276"/>
            <ac:spMk id="165" creationId="{916EF494-370A-4F90-A341-ABB154989BE1}"/>
          </ac:spMkLst>
        </pc:spChg>
        <pc:spChg chg="add mod">
          <ac:chgData name="MARIA DEL MAR ZAMORANO LOPEZ" userId="097cf9e1-82d2-49cc-90a4-6ebf540ba52d" providerId="ADAL" clId="{BF9DB89E-E7C5-466B-ACA5-F28FB6B18EAD}" dt="2020-08-02T23:27:52.490" v="5109" actId="14100"/>
          <ac:spMkLst>
            <pc:docMk/>
            <pc:sldMk cId="3364845360" sldId="276"/>
            <ac:spMk id="169" creationId="{C6342CDE-DEAF-462C-A319-0ACD8B48D4A9}"/>
          </ac:spMkLst>
        </pc:spChg>
        <pc:spChg chg="add mod">
          <ac:chgData name="MARIA DEL MAR ZAMORANO LOPEZ" userId="097cf9e1-82d2-49cc-90a4-6ebf540ba52d" providerId="ADAL" clId="{BF9DB89E-E7C5-466B-ACA5-F28FB6B18EAD}" dt="2020-08-02T23:28:02.526" v="5111" actId="1076"/>
          <ac:spMkLst>
            <pc:docMk/>
            <pc:sldMk cId="3364845360" sldId="276"/>
            <ac:spMk id="171" creationId="{F015B68A-71CF-4A2D-81B6-70897FBF215B}"/>
          </ac:spMkLst>
        </pc:spChg>
        <pc:spChg chg="add mod">
          <ac:chgData name="MARIA DEL MAR ZAMORANO LOPEZ" userId="097cf9e1-82d2-49cc-90a4-6ebf540ba52d" providerId="ADAL" clId="{BF9DB89E-E7C5-466B-ACA5-F28FB6B18EAD}" dt="2020-08-02T23:28:10.787" v="5113" actId="1076"/>
          <ac:spMkLst>
            <pc:docMk/>
            <pc:sldMk cId="3364845360" sldId="276"/>
            <ac:spMk id="173" creationId="{4116DECF-1B8D-4DE1-9A93-CB09F7547F15}"/>
          </ac:spMkLst>
        </pc:spChg>
        <pc:spChg chg="add mod">
          <ac:chgData name="MARIA DEL MAR ZAMORANO LOPEZ" userId="097cf9e1-82d2-49cc-90a4-6ebf540ba52d" providerId="ADAL" clId="{BF9DB89E-E7C5-466B-ACA5-F28FB6B18EAD}" dt="2020-08-02T23:28:38.996" v="5120" actId="1036"/>
          <ac:spMkLst>
            <pc:docMk/>
            <pc:sldMk cId="3364845360" sldId="276"/>
            <ac:spMk id="175" creationId="{2CC010EA-EBE5-4FB5-BF7B-550FF4195A19}"/>
          </ac:spMkLst>
        </pc:spChg>
        <pc:spChg chg="add mod">
          <ac:chgData name="MARIA DEL MAR ZAMORANO LOPEZ" userId="097cf9e1-82d2-49cc-90a4-6ebf540ba52d" providerId="ADAL" clId="{BF9DB89E-E7C5-466B-ACA5-F28FB6B18EAD}" dt="2020-08-02T23:28:46.061" v="5121" actId="1076"/>
          <ac:spMkLst>
            <pc:docMk/>
            <pc:sldMk cId="3364845360" sldId="276"/>
            <ac:spMk id="177" creationId="{4EC4274A-F582-45BC-90FD-46649165CCFD}"/>
          </ac:spMkLst>
        </pc:spChg>
        <pc:spChg chg="add mod">
          <ac:chgData name="MARIA DEL MAR ZAMORANO LOPEZ" userId="097cf9e1-82d2-49cc-90a4-6ebf540ba52d" providerId="ADAL" clId="{BF9DB89E-E7C5-466B-ACA5-F28FB6B18EAD}" dt="2020-08-02T23:28:56.140" v="5123" actId="1076"/>
          <ac:spMkLst>
            <pc:docMk/>
            <pc:sldMk cId="3364845360" sldId="276"/>
            <ac:spMk id="179" creationId="{38691C56-B10D-4DBA-ABB5-E00A6722406A}"/>
          </ac:spMkLst>
        </pc:spChg>
        <pc:grpChg chg="add mod">
          <ac:chgData name="MARIA DEL MAR ZAMORANO LOPEZ" userId="097cf9e1-82d2-49cc-90a4-6ebf540ba52d" providerId="ADAL" clId="{BF9DB89E-E7C5-466B-ACA5-F28FB6B18EAD}" dt="2020-08-02T18:46:03.094" v="1889" actId="1036"/>
          <ac:grpSpMkLst>
            <pc:docMk/>
            <pc:sldMk cId="3364845360" sldId="276"/>
            <ac:grpSpMk id="5" creationId="{E69C35EA-115C-4BAC-8776-ECAA3FD56A2E}"/>
          </ac:grpSpMkLst>
        </pc:grpChg>
        <pc:grpChg chg="add del mod">
          <ac:chgData name="MARIA DEL MAR ZAMORANO LOPEZ" userId="097cf9e1-82d2-49cc-90a4-6ebf540ba52d" providerId="ADAL" clId="{BF9DB89E-E7C5-466B-ACA5-F28FB6B18EAD}" dt="2020-08-02T23:11:55.681" v="4754" actId="165"/>
          <ac:grpSpMkLst>
            <pc:docMk/>
            <pc:sldMk cId="3364845360" sldId="276"/>
            <ac:grpSpMk id="20" creationId="{FE5D8464-AF2A-442F-AEF4-CA9C0ACDD6C1}"/>
          </ac:grpSpMkLst>
        </pc:grpChg>
        <pc:grpChg chg="add del mod">
          <ac:chgData name="MARIA DEL MAR ZAMORANO LOPEZ" userId="097cf9e1-82d2-49cc-90a4-6ebf540ba52d" providerId="ADAL" clId="{BF9DB89E-E7C5-466B-ACA5-F28FB6B18EAD}" dt="2020-08-01T21:06:40.259" v="1078" actId="478"/>
          <ac:grpSpMkLst>
            <pc:docMk/>
            <pc:sldMk cId="3364845360" sldId="276"/>
            <ac:grpSpMk id="29" creationId="{FB2B655F-FA89-4C9D-AD51-08736D8E6583}"/>
          </ac:grpSpMkLst>
        </pc:grpChg>
        <pc:grpChg chg="add mod">
          <ac:chgData name="MARIA DEL MAR ZAMORANO LOPEZ" userId="097cf9e1-82d2-49cc-90a4-6ebf540ba52d" providerId="ADAL" clId="{BF9DB89E-E7C5-466B-ACA5-F28FB6B18EAD}" dt="2020-08-02T18:44:13.138" v="1820" actId="164"/>
          <ac:grpSpMkLst>
            <pc:docMk/>
            <pc:sldMk cId="3364845360" sldId="276"/>
            <ac:grpSpMk id="48" creationId="{9C717961-E2AA-46E9-9C29-0B9EBE017EF9}"/>
          </ac:grpSpMkLst>
        </pc:grpChg>
        <pc:grpChg chg="add mod">
          <ac:chgData name="MARIA DEL MAR ZAMORANO LOPEZ" userId="097cf9e1-82d2-49cc-90a4-6ebf540ba52d" providerId="ADAL" clId="{BF9DB89E-E7C5-466B-ACA5-F28FB6B18EAD}" dt="2020-08-02T18:44:13.138" v="1820" actId="164"/>
          <ac:grpSpMkLst>
            <pc:docMk/>
            <pc:sldMk cId="3364845360" sldId="276"/>
            <ac:grpSpMk id="51" creationId="{DB448D84-8834-4C33-9656-2F7D0BE9D1D2}"/>
          </ac:grpSpMkLst>
        </pc:grpChg>
        <pc:grpChg chg="add mod">
          <ac:chgData name="MARIA DEL MAR ZAMORANO LOPEZ" userId="097cf9e1-82d2-49cc-90a4-6ebf540ba52d" providerId="ADAL" clId="{BF9DB89E-E7C5-466B-ACA5-F28FB6B18EAD}" dt="2020-08-02T18:44:13.138" v="1820" actId="164"/>
          <ac:grpSpMkLst>
            <pc:docMk/>
            <pc:sldMk cId="3364845360" sldId="276"/>
            <ac:grpSpMk id="54" creationId="{DE752B3A-5248-4727-84DE-2A731B9486F4}"/>
          </ac:grpSpMkLst>
        </pc:grpChg>
        <pc:grpChg chg="add mod topLvl">
          <ac:chgData name="MARIA DEL MAR ZAMORANO LOPEZ" userId="097cf9e1-82d2-49cc-90a4-6ebf540ba52d" providerId="ADAL" clId="{BF9DB89E-E7C5-466B-ACA5-F28FB6B18EAD}" dt="2020-08-02T23:15:32.162" v="4824" actId="164"/>
          <ac:grpSpMkLst>
            <pc:docMk/>
            <pc:sldMk cId="3364845360" sldId="276"/>
            <ac:grpSpMk id="126" creationId="{C0B29393-597D-4709-9FD7-0795F7C1F307}"/>
          </ac:grpSpMkLst>
        </pc:grpChg>
        <pc:grpChg chg="add mod topLvl">
          <ac:chgData name="MARIA DEL MAR ZAMORANO LOPEZ" userId="097cf9e1-82d2-49cc-90a4-6ebf540ba52d" providerId="ADAL" clId="{BF9DB89E-E7C5-466B-ACA5-F28FB6B18EAD}" dt="2020-08-02T23:15:44.900" v="4833" actId="1038"/>
          <ac:grpSpMkLst>
            <pc:docMk/>
            <pc:sldMk cId="3364845360" sldId="276"/>
            <ac:grpSpMk id="129" creationId="{F38158D4-7948-4661-A96B-4D77CCA31A93}"/>
          </ac:grpSpMkLst>
        </pc:grpChg>
        <pc:grpChg chg="add mod topLvl">
          <ac:chgData name="MARIA DEL MAR ZAMORANO LOPEZ" userId="097cf9e1-82d2-49cc-90a4-6ebf540ba52d" providerId="ADAL" clId="{BF9DB89E-E7C5-466B-ACA5-F28FB6B18EAD}" dt="2020-08-02T23:15:44.900" v="4833" actId="1038"/>
          <ac:grpSpMkLst>
            <pc:docMk/>
            <pc:sldMk cId="3364845360" sldId="276"/>
            <ac:grpSpMk id="132" creationId="{15F451E9-4AB8-4139-9B2D-143B38DDFBB0}"/>
          </ac:grpSpMkLst>
        </pc:grpChg>
        <pc:grpChg chg="add mod">
          <ac:chgData name="MARIA DEL MAR ZAMORANO LOPEZ" userId="097cf9e1-82d2-49cc-90a4-6ebf540ba52d" providerId="ADAL" clId="{BF9DB89E-E7C5-466B-ACA5-F28FB6B18EAD}" dt="2020-08-02T23:15:44.900" v="4833" actId="1038"/>
          <ac:grpSpMkLst>
            <pc:docMk/>
            <pc:sldMk cId="3364845360" sldId="276"/>
            <ac:grpSpMk id="148" creationId="{82D97F20-F5C2-4205-A311-3EAD04174AD9}"/>
          </ac:grpSpMkLst>
        </pc:grpChg>
        <pc:picChg chg="add del mod">
          <ac:chgData name="MARIA DEL MAR ZAMORANO LOPEZ" userId="097cf9e1-82d2-49cc-90a4-6ebf540ba52d" providerId="ADAL" clId="{BF9DB89E-E7C5-466B-ACA5-F28FB6B18EAD}" dt="2020-08-01T21:04:48.606" v="1064" actId="478"/>
          <ac:picMkLst>
            <pc:docMk/>
            <pc:sldMk cId="3364845360" sldId="276"/>
            <ac:picMk id="5" creationId="{A8AAD8EA-C1CB-41D3-933D-450A9132275C}"/>
          </ac:picMkLst>
        </pc:picChg>
        <pc:picChg chg="add mod modCrop">
          <ac:chgData name="MARIA DEL MAR ZAMORANO LOPEZ" userId="097cf9e1-82d2-49cc-90a4-6ebf540ba52d" providerId="ADAL" clId="{BF9DB89E-E7C5-466B-ACA5-F28FB6B18EAD}" dt="2020-08-02T23:23:30.258" v="5019" actId="732"/>
          <ac:picMkLst>
            <pc:docMk/>
            <pc:sldMk cId="3364845360" sldId="276"/>
            <ac:picMk id="7" creationId="{A11021FD-9EAE-42AA-861F-C9D40BB25A47}"/>
          </ac:picMkLst>
        </pc:picChg>
        <pc:picChg chg="add mod modCrop">
          <ac:chgData name="MARIA DEL MAR ZAMORANO LOPEZ" userId="097cf9e1-82d2-49cc-90a4-6ebf540ba52d" providerId="ADAL" clId="{BF9DB89E-E7C5-466B-ACA5-F28FB6B18EAD}" dt="2020-08-02T23:24:30.725" v="5031" actId="732"/>
          <ac:picMkLst>
            <pc:docMk/>
            <pc:sldMk cId="3364845360" sldId="276"/>
            <ac:picMk id="21" creationId="{1C98E68F-9EEF-42AC-BC63-8D6E65722D19}"/>
          </ac:picMkLst>
        </pc:picChg>
        <pc:picChg chg="add mod modCrop">
          <ac:chgData name="MARIA DEL MAR ZAMORANO LOPEZ" userId="097cf9e1-82d2-49cc-90a4-6ebf540ba52d" providerId="ADAL" clId="{BF9DB89E-E7C5-466B-ACA5-F28FB6B18EAD}" dt="2020-08-02T23:24:08.356" v="5026" actId="1076"/>
          <ac:picMkLst>
            <pc:docMk/>
            <pc:sldMk cId="3364845360" sldId="276"/>
            <ac:picMk id="22" creationId="{CFA2F220-DEDB-4114-AF8D-664BFD3AC19A}"/>
          </ac:picMkLst>
        </pc:picChg>
        <pc:picChg chg="add mod">
          <ac:chgData name="MARIA DEL MAR ZAMORANO LOPEZ" userId="097cf9e1-82d2-49cc-90a4-6ebf540ba52d" providerId="ADAL" clId="{BF9DB89E-E7C5-466B-ACA5-F28FB6B18EAD}" dt="2020-08-02T23:24:23.697" v="5030" actId="1076"/>
          <ac:picMkLst>
            <pc:docMk/>
            <pc:sldMk cId="3364845360" sldId="276"/>
            <ac:picMk id="23" creationId="{C0405625-8F81-40D4-8D65-7CD1F4C4F3CE}"/>
          </ac:picMkLst>
        </pc:picChg>
        <pc:picChg chg="add mod">
          <ac:chgData name="MARIA DEL MAR ZAMORANO LOPEZ" userId="097cf9e1-82d2-49cc-90a4-6ebf540ba52d" providerId="ADAL" clId="{BF9DB89E-E7C5-466B-ACA5-F28FB6B18EAD}" dt="2020-08-02T18:44:44.180" v="1849" actId="571"/>
          <ac:picMkLst>
            <pc:docMk/>
            <pc:sldMk cId="3364845360" sldId="276"/>
            <ac:picMk id="59" creationId="{12FC82BC-62E7-410E-82A1-12C431FC3D38}"/>
          </ac:picMkLst>
        </pc:picChg>
        <pc:cxnChg chg="add del mod">
          <ac:chgData name="MARIA DEL MAR ZAMORANO LOPEZ" userId="097cf9e1-82d2-49cc-90a4-6ebf540ba52d" providerId="ADAL" clId="{BF9DB89E-E7C5-466B-ACA5-F28FB6B18EAD}" dt="2020-08-01T21:06:40.259" v="1078" actId="478"/>
          <ac:cxnSpMkLst>
            <pc:docMk/>
            <pc:sldMk cId="3364845360" sldId="276"/>
            <ac:cxnSpMk id="10" creationId="{0A370664-6E39-46CA-9899-15444BBE4A26}"/>
          </ac:cxnSpMkLst>
        </pc:cxnChg>
        <pc:cxnChg chg="add del mod">
          <ac:chgData name="MARIA DEL MAR ZAMORANO LOPEZ" userId="097cf9e1-82d2-49cc-90a4-6ebf540ba52d" providerId="ADAL" clId="{BF9DB89E-E7C5-466B-ACA5-F28FB6B18EAD}" dt="2020-08-01T21:06:40.259" v="1078" actId="478"/>
          <ac:cxnSpMkLst>
            <pc:docMk/>
            <pc:sldMk cId="3364845360" sldId="276"/>
            <ac:cxnSpMk id="12" creationId="{30221FEA-237C-4605-A34E-327C83C435AF}"/>
          </ac:cxnSpMkLst>
        </pc:cxnChg>
        <pc:cxnChg chg="add del mod">
          <ac:chgData name="MARIA DEL MAR ZAMORANO LOPEZ" userId="097cf9e1-82d2-49cc-90a4-6ebf540ba52d" providerId="ADAL" clId="{BF9DB89E-E7C5-466B-ACA5-F28FB6B18EAD}" dt="2020-08-02T18:47:13.073" v="1944" actId="478"/>
          <ac:cxnSpMkLst>
            <pc:docMk/>
            <pc:sldMk cId="3364845360" sldId="276"/>
            <ac:cxnSpMk id="12" creationId="{3D99834D-9170-4C3A-89DB-D9764656B1D0}"/>
          </ac:cxnSpMkLst>
        </pc:cxnChg>
        <pc:cxnChg chg="add del mod">
          <ac:chgData name="MARIA DEL MAR ZAMORANO LOPEZ" userId="097cf9e1-82d2-49cc-90a4-6ebf540ba52d" providerId="ADAL" clId="{BF9DB89E-E7C5-466B-ACA5-F28FB6B18EAD}" dt="2020-08-01T21:06:40.259" v="1078" actId="478"/>
          <ac:cxnSpMkLst>
            <pc:docMk/>
            <pc:sldMk cId="3364845360" sldId="276"/>
            <ac:cxnSpMk id="13" creationId="{DF2C4966-EEA4-4F3C-BB51-70400C6F9218}"/>
          </ac:cxnSpMkLst>
        </pc:cxnChg>
        <pc:cxnChg chg="add mod">
          <ac:chgData name="MARIA DEL MAR ZAMORANO LOPEZ" userId="097cf9e1-82d2-49cc-90a4-6ebf540ba52d" providerId="ADAL" clId="{BF9DB89E-E7C5-466B-ACA5-F28FB6B18EAD}" dt="2020-08-02T23:24:40.735" v="5053" actId="1035"/>
          <ac:cxnSpMkLst>
            <pc:docMk/>
            <pc:sldMk cId="3364845360" sldId="276"/>
            <ac:cxnSpMk id="14" creationId="{851584E0-8985-4BCF-9147-9AE29E5F974C}"/>
          </ac:cxnSpMkLst>
        </pc:cxnChg>
        <pc:cxnChg chg="add del mod">
          <ac:chgData name="MARIA DEL MAR ZAMORANO LOPEZ" userId="097cf9e1-82d2-49cc-90a4-6ebf540ba52d" providerId="ADAL" clId="{BF9DB89E-E7C5-466B-ACA5-F28FB6B18EAD}" dt="2020-08-01T21:06:40.259" v="1078" actId="478"/>
          <ac:cxnSpMkLst>
            <pc:docMk/>
            <pc:sldMk cId="3364845360" sldId="276"/>
            <ac:cxnSpMk id="17" creationId="{297089BC-9A3D-45CD-9783-46F3F8A4A927}"/>
          </ac:cxnSpMkLst>
        </pc:cxnChg>
        <pc:cxnChg chg="add del mod">
          <ac:chgData name="MARIA DEL MAR ZAMORANO LOPEZ" userId="097cf9e1-82d2-49cc-90a4-6ebf540ba52d" providerId="ADAL" clId="{BF9DB89E-E7C5-466B-ACA5-F28FB6B18EAD}" dt="2020-08-01T21:06:40.259" v="1078" actId="478"/>
          <ac:cxnSpMkLst>
            <pc:docMk/>
            <pc:sldMk cId="3364845360" sldId="276"/>
            <ac:cxnSpMk id="18" creationId="{0BBE058F-0DEB-43D1-98E5-94CF02BF8BD5}"/>
          </ac:cxnSpMkLst>
        </pc:cxnChg>
        <pc:cxnChg chg="add del mod">
          <ac:chgData name="MARIA DEL MAR ZAMORANO LOPEZ" userId="097cf9e1-82d2-49cc-90a4-6ebf540ba52d" providerId="ADAL" clId="{BF9DB89E-E7C5-466B-ACA5-F28FB6B18EAD}" dt="2020-08-01T21:06:40.259" v="1078" actId="478"/>
          <ac:cxnSpMkLst>
            <pc:docMk/>
            <pc:sldMk cId="3364845360" sldId="276"/>
            <ac:cxnSpMk id="20" creationId="{B1DE0AF3-1264-43C0-B5AB-D53C3901AAE0}"/>
          </ac:cxnSpMkLst>
        </pc:cxnChg>
        <pc:cxnChg chg="add del mod">
          <ac:chgData name="MARIA DEL MAR ZAMORANO LOPEZ" userId="097cf9e1-82d2-49cc-90a4-6ebf540ba52d" providerId="ADAL" clId="{BF9DB89E-E7C5-466B-ACA5-F28FB6B18EAD}" dt="2020-08-01T21:06:40.259" v="1078" actId="478"/>
          <ac:cxnSpMkLst>
            <pc:docMk/>
            <pc:sldMk cId="3364845360" sldId="276"/>
            <ac:cxnSpMk id="23" creationId="{0E02CD4A-EF03-4F07-AD7D-FA2B3A7A54D5}"/>
          </ac:cxnSpMkLst>
        </pc:cxnChg>
        <pc:cxnChg chg="add del mod">
          <ac:chgData name="MARIA DEL MAR ZAMORANO LOPEZ" userId="097cf9e1-82d2-49cc-90a4-6ebf540ba52d" providerId="ADAL" clId="{BF9DB89E-E7C5-466B-ACA5-F28FB6B18EAD}" dt="2020-08-01T21:06:40.259" v="1078" actId="478"/>
          <ac:cxnSpMkLst>
            <pc:docMk/>
            <pc:sldMk cId="3364845360" sldId="276"/>
            <ac:cxnSpMk id="24" creationId="{0C8A83D1-7382-40D3-A31C-40BB0641B61E}"/>
          </ac:cxnSpMkLst>
        </pc:cxnChg>
        <pc:cxnChg chg="add del mod">
          <ac:chgData name="MARIA DEL MAR ZAMORANO LOPEZ" userId="097cf9e1-82d2-49cc-90a4-6ebf540ba52d" providerId="ADAL" clId="{BF9DB89E-E7C5-466B-ACA5-F28FB6B18EAD}" dt="2020-08-02T23:20:19.715" v="4963" actId="478"/>
          <ac:cxnSpMkLst>
            <pc:docMk/>
            <pc:sldMk cId="3364845360" sldId="276"/>
            <ac:cxnSpMk id="25" creationId="{FDFF6736-4BAE-458E-9EF4-7258BBDE25CA}"/>
          </ac:cxnSpMkLst>
        </pc:cxnChg>
        <pc:cxnChg chg="add del mod">
          <ac:chgData name="MARIA DEL MAR ZAMORANO LOPEZ" userId="097cf9e1-82d2-49cc-90a4-6ebf540ba52d" providerId="ADAL" clId="{BF9DB89E-E7C5-466B-ACA5-F28FB6B18EAD}" dt="2020-08-01T21:06:40.259" v="1078" actId="478"/>
          <ac:cxnSpMkLst>
            <pc:docMk/>
            <pc:sldMk cId="3364845360" sldId="276"/>
            <ac:cxnSpMk id="27" creationId="{97240618-3659-4EF0-AAE3-C1CD3C8E5096}"/>
          </ac:cxnSpMkLst>
        </pc:cxnChg>
        <pc:cxnChg chg="add del mod">
          <ac:chgData name="MARIA DEL MAR ZAMORANO LOPEZ" userId="097cf9e1-82d2-49cc-90a4-6ebf540ba52d" providerId="ADAL" clId="{BF9DB89E-E7C5-466B-ACA5-F28FB6B18EAD}" dt="2020-08-01T21:06:40.259" v="1078" actId="478"/>
          <ac:cxnSpMkLst>
            <pc:docMk/>
            <pc:sldMk cId="3364845360" sldId="276"/>
            <ac:cxnSpMk id="28" creationId="{96E41F23-48CA-4D43-A9AD-F71DEF935BEF}"/>
          </ac:cxnSpMkLst>
        </pc:cxnChg>
        <pc:cxnChg chg="add mod">
          <ac:chgData name="MARIA DEL MAR ZAMORANO LOPEZ" userId="097cf9e1-82d2-49cc-90a4-6ebf540ba52d" providerId="ADAL" clId="{BF9DB89E-E7C5-466B-ACA5-F28FB6B18EAD}" dt="2020-08-02T18:44:13.138" v="1820" actId="164"/>
          <ac:cxnSpMkLst>
            <pc:docMk/>
            <pc:sldMk cId="3364845360" sldId="276"/>
            <ac:cxnSpMk id="38" creationId="{845F6550-68C7-4E80-9B00-96E09FD40F6B}"/>
          </ac:cxnSpMkLst>
        </pc:cxnChg>
        <pc:cxnChg chg="add mod">
          <ac:chgData name="MARIA DEL MAR ZAMORANO LOPEZ" userId="097cf9e1-82d2-49cc-90a4-6ebf540ba52d" providerId="ADAL" clId="{BF9DB89E-E7C5-466B-ACA5-F28FB6B18EAD}" dt="2020-08-02T18:44:13.138" v="1820" actId="164"/>
          <ac:cxnSpMkLst>
            <pc:docMk/>
            <pc:sldMk cId="3364845360" sldId="276"/>
            <ac:cxnSpMk id="39" creationId="{2EF5801E-BEF5-47D5-AF47-B2946A3D7EC9}"/>
          </ac:cxnSpMkLst>
        </pc:cxnChg>
        <pc:cxnChg chg="add mod">
          <ac:chgData name="MARIA DEL MAR ZAMORANO LOPEZ" userId="097cf9e1-82d2-49cc-90a4-6ebf540ba52d" providerId="ADAL" clId="{BF9DB89E-E7C5-466B-ACA5-F28FB6B18EAD}" dt="2020-08-02T18:44:13.138" v="1820" actId="164"/>
          <ac:cxnSpMkLst>
            <pc:docMk/>
            <pc:sldMk cId="3364845360" sldId="276"/>
            <ac:cxnSpMk id="40" creationId="{71DF5642-3DAE-409E-9EF9-DF18225C762F}"/>
          </ac:cxnSpMkLst>
        </pc:cxnChg>
        <pc:cxnChg chg="add mod">
          <ac:chgData name="MARIA DEL MAR ZAMORANO LOPEZ" userId="097cf9e1-82d2-49cc-90a4-6ebf540ba52d" providerId="ADAL" clId="{BF9DB89E-E7C5-466B-ACA5-F28FB6B18EAD}" dt="2020-08-02T18:44:13.138" v="1820" actId="164"/>
          <ac:cxnSpMkLst>
            <pc:docMk/>
            <pc:sldMk cId="3364845360" sldId="276"/>
            <ac:cxnSpMk id="41" creationId="{3C0C733E-BCEB-47AA-A665-EE6DA68CAB04}"/>
          </ac:cxnSpMkLst>
        </pc:cxnChg>
        <pc:cxnChg chg="add mod">
          <ac:chgData name="MARIA DEL MAR ZAMORANO LOPEZ" userId="097cf9e1-82d2-49cc-90a4-6ebf540ba52d" providerId="ADAL" clId="{BF9DB89E-E7C5-466B-ACA5-F28FB6B18EAD}" dt="2020-08-02T18:44:13.138" v="1820" actId="164"/>
          <ac:cxnSpMkLst>
            <pc:docMk/>
            <pc:sldMk cId="3364845360" sldId="276"/>
            <ac:cxnSpMk id="43" creationId="{41344DE9-ACDC-419D-9F93-E5ABB941F798}"/>
          </ac:cxnSpMkLst>
        </pc:cxnChg>
        <pc:cxnChg chg="add mod">
          <ac:chgData name="MARIA DEL MAR ZAMORANO LOPEZ" userId="097cf9e1-82d2-49cc-90a4-6ebf540ba52d" providerId="ADAL" clId="{BF9DB89E-E7C5-466B-ACA5-F28FB6B18EAD}" dt="2020-08-02T18:44:13.138" v="1820" actId="164"/>
          <ac:cxnSpMkLst>
            <pc:docMk/>
            <pc:sldMk cId="3364845360" sldId="276"/>
            <ac:cxnSpMk id="44" creationId="{5CDD2E26-EE20-4699-B54F-49B3D655BD1A}"/>
          </ac:cxnSpMkLst>
        </pc:cxnChg>
        <pc:cxnChg chg="add mod">
          <ac:chgData name="MARIA DEL MAR ZAMORANO LOPEZ" userId="097cf9e1-82d2-49cc-90a4-6ebf540ba52d" providerId="ADAL" clId="{BF9DB89E-E7C5-466B-ACA5-F28FB6B18EAD}" dt="2020-08-02T18:44:13.138" v="1820" actId="164"/>
          <ac:cxnSpMkLst>
            <pc:docMk/>
            <pc:sldMk cId="3364845360" sldId="276"/>
            <ac:cxnSpMk id="45" creationId="{19771488-2FAE-43FF-8D39-4E87042F2B25}"/>
          </ac:cxnSpMkLst>
        </pc:cxnChg>
        <pc:cxnChg chg="add mod">
          <ac:chgData name="MARIA DEL MAR ZAMORANO LOPEZ" userId="097cf9e1-82d2-49cc-90a4-6ebf540ba52d" providerId="ADAL" clId="{BF9DB89E-E7C5-466B-ACA5-F28FB6B18EAD}" dt="2020-08-02T18:44:13.138" v="1820" actId="164"/>
          <ac:cxnSpMkLst>
            <pc:docMk/>
            <pc:sldMk cId="3364845360" sldId="276"/>
            <ac:cxnSpMk id="46" creationId="{75F4E21D-C77C-43D5-ABA3-B0A3A594C17A}"/>
          </ac:cxnSpMkLst>
        </pc:cxnChg>
        <pc:cxnChg chg="add mod">
          <ac:chgData name="MARIA DEL MAR ZAMORANO LOPEZ" userId="097cf9e1-82d2-49cc-90a4-6ebf540ba52d" providerId="ADAL" clId="{BF9DB89E-E7C5-466B-ACA5-F28FB6B18EAD}" dt="2020-08-02T18:44:13.138" v="1820" actId="164"/>
          <ac:cxnSpMkLst>
            <pc:docMk/>
            <pc:sldMk cId="3364845360" sldId="276"/>
            <ac:cxnSpMk id="47" creationId="{C9E6E5F6-92B4-4D23-88E3-E5554D0127E9}"/>
          </ac:cxnSpMkLst>
        </pc:cxnChg>
        <pc:cxnChg chg="add mod topLvl">
          <ac:chgData name="MARIA DEL MAR ZAMORANO LOPEZ" userId="097cf9e1-82d2-49cc-90a4-6ebf540ba52d" providerId="ADAL" clId="{BF9DB89E-E7C5-466B-ACA5-F28FB6B18EAD}" dt="2020-08-02T23:15:44.900" v="4833" actId="1038"/>
          <ac:cxnSpMkLst>
            <pc:docMk/>
            <pc:sldMk cId="3364845360" sldId="276"/>
            <ac:cxnSpMk id="66" creationId="{A2E33853-5910-47A9-B709-8F3BC83347D7}"/>
          </ac:cxnSpMkLst>
        </pc:cxnChg>
        <pc:cxnChg chg="add mod topLvl">
          <ac:chgData name="MARIA DEL MAR ZAMORANO LOPEZ" userId="097cf9e1-82d2-49cc-90a4-6ebf540ba52d" providerId="ADAL" clId="{BF9DB89E-E7C5-466B-ACA5-F28FB6B18EAD}" dt="2020-08-02T23:15:44.900" v="4833" actId="1038"/>
          <ac:cxnSpMkLst>
            <pc:docMk/>
            <pc:sldMk cId="3364845360" sldId="276"/>
            <ac:cxnSpMk id="68" creationId="{1694FB79-0101-41F2-A977-EA7026A70F6F}"/>
          </ac:cxnSpMkLst>
        </pc:cxnChg>
        <pc:cxnChg chg="add mod topLvl">
          <ac:chgData name="MARIA DEL MAR ZAMORANO LOPEZ" userId="097cf9e1-82d2-49cc-90a4-6ebf540ba52d" providerId="ADAL" clId="{BF9DB89E-E7C5-466B-ACA5-F28FB6B18EAD}" dt="2020-08-02T23:15:44.900" v="4833" actId="1038"/>
          <ac:cxnSpMkLst>
            <pc:docMk/>
            <pc:sldMk cId="3364845360" sldId="276"/>
            <ac:cxnSpMk id="69" creationId="{92E9E3EB-CC85-429A-B9B3-D9F4B64D2542}"/>
          </ac:cxnSpMkLst>
        </pc:cxnChg>
        <pc:cxnChg chg="add mod topLvl">
          <ac:chgData name="MARIA DEL MAR ZAMORANO LOPEZ" userId="097cf9e1-82d2-49cc-90a4-6ebf540ba52d" providerId="ADAL" clId="{BF9DB89E-E7C5-466B-ACA5-F28FB6B18EAD}" dt="2020-08-02T23:15:44.900" v="4833" actId="1038"/>
          <ac:cxnSpMkLst>
            <pc:docMk/>
            <pc:sldMk cId="3364845360" sldId="276"/>
            <ac:cxnSpMk id="73" creationId="{1219A0F3-D0E2-4CBD-A189-71F302047857}"/>
          </ac:cxnSpMkLst>
        </pc:cxnChg>
        <pc:cxnChg chg="add mod topLvl">
          <ac:chgData name="MARIA DEL MAR ZAMORANO LOPEZ" userId="097cf9e1-82d2-49cc-90a4-6ebf540ba52d" providerId="ADAL" clId="{BF9DB89E-E7C5-466B-ACA5-F28FB6B18EAD}" dt="2020-08-02T23:15:44.900" v="4833" actId="1038"/>
          <ac:cxnSpMkLst>
            <pc:docMk/>
            <pc:sldMk cId="3364845360" sldId="276"/>
            <ac:cxnSpMk id="74" creationId="{6D462A97-35B4-4623-B997-7288BFE14011}"/>
          </ac:cxnSpMkLst>
        </pc:cxnChg>
        <pc:cxnChg chg="add mod topLvl">
          <ac:chgData name="MARIA DEL MAR ZAMORANO LOPEZ" userId="097cf9e1-82d2-49cc-90a4-6ebf540ba52d" providerId="ADAL" clId="{BF9DB89E-E7C5-466B-ACA5-F28FB6B18EAD}" dt="2020-08-02T23:15:44.900" v="4833" actId="1038"/>
          <ac:cxnSpMkLst>
            <pc:docMk/>
            <pc:sldMk cId="3364845360" sldId="276"/>
            <ac:cxnSpMk id="76" creationId="{2FE2E993-77CD-40F2-A368-A691435C5936}"/>
          </ac:cxnSpMkLst>
        </pc:cxnChg>
        <pc:cxnChg chg="add mod topLvl">
          <ac:chgData name="MARIA DEL MAR ZAMORANO LOPEZ" userId="097cf9e1-82d2-49cc-90a4-6ebf540ba52d" providerId="ADAL" clId="{BF9DB89E-E7C5-466B-ACA5-F28FB6B18EAD}" dt="2020-08-02T23:15:44.900" v="4833" actId="1038"/>
          <ac:cxnSpMkLst>
            <pc:docMk/>
            <pc:sldMk cId="3364845360" sldId="276"/>
            <ac:cxnSpMk id="79" creationId="{90DEA8E2-92CF-4908-9C39-DE8B53A6567C}"/>
          </ac:cxnSpMkLst>
        </pc:cxnChg>
        <pc:cxnChg chg="add mod topLvl">
          <ac:chgData name="MARIA DEL MAR ZAMORANO LOPEZ" userId="097cf9e1-82d2-49cc-90a4-6ebf540ba52d" providerId="ADAL" clId="{BF9DB89E-E7C5-466B-ACA5-F28FB6B18EAD}" dt="2020-08-02T23:15:44.900" v="4833" actId="1038"/>
          <ac:cxnSpMkLst>
            <pc:docMk/>
            <pc:sldMk cId="3364845360" sldId="276"/>
            <ac:cxnSpMk id="80" creationId="{9D2EA318-68E4-442A-BE37-8E01A8C69340}"/>
          </ac:cxnSpMkLst>
        </pc:cxnChg>
        <pc:cxnChg chg="add mod topLvl">
          <ac:chgData name="MARIA DEL MAR ZAMORANO LOPEZ" userId="097cf9e1-82d2-49cc-90a4-6ebf540ba52d" providerId="ADAL" clId="{BF9DB89E-E7C5-466B-ACA5-F28FB6B18EAD}" dt="2020-08-02T23:15:44.900" v="4833" actId="1038"/>
          <ac:cxnSpMkLst>
            <pc:docMk/>
            <pc:sldMk cId="3364845360" sldId="276"/>
            <ac:cxnSpMk id="83" creationId="{380C5416-57B8-43C7-B180-78D236A5DEE2}"/>
          </ac:cxnSpMkLst>
        </pc:cxnChg>
        <pc:cxnChg chg="add mod topLvl">
          <ac:chgData name="MARIA DEL MAR ZAMORANO LOPEZ" userId="097cf9e1-82d2-49cc-90a4-6ebf540ba52d" providerId="ADAL" clId="{BF9DB89E-E7C5-466B-ACA5-F28FB6B18EAD}" dt="2020-08-02T23:15:44.900" v="4833" actId="1038"/>
          <ac:cxnSpMkLst>
            <pc:docMk/>
            <pc:sldMk cId="3364845360" sldId="276"/>
            <ac:cxnSpMk id="84" creationId="{CAACFAAA-9ED6-4EBB-835C-A94A889CE412}"/>
          </ac:cxnSpMkLst>
        </pc:cxnChg>
        <pc:cxnChg chg="add mod topLvl">
          <ac:chgData name="MARIA DEL MAR ZAMORANO LOPEZ" userId="097cf9e1-82d2-49cc-90a4-6ebf540ba52d" providerId="ADAL" clId="{BF9DB89E-E7C5-466B-ACA5-F28FB6B18EAD}" dt="2020-08-02T23:15:44.900" v="4833" actId="1038"/>
          <ac:cxnSpMkLst>
            <pc:docMk/>
            <pc:sldMk cId="3364845360" sldId="276"/>
            <ac:cxnSpMk id="87" creationId="{82C632A9-602C-4E3A-B167-60F47493A411}"/>
          </ac:cxnSpMkLst>
        </pc:cxnChg>
        <pc:cxnChg chg="add mod topLvl">
          <ac:chgData name="MARIA DEL MAR ZAMORANO LOPEZ" userId="097cf9e1-82d2-49cc-90a4-6ebf540ba52d" providerId="ADAL" clId="{BF9DB89E-E7C5-466B-ACA5-F28FB6B18EAD}" dt="2020-08-02T23:15:44.900" v="4833" actId="1038"/>
          <ac:cxnSpMkLst>
            <pc:docMk/>
            <pc:sldMk cId="3364845360" sldId="276"/>
            <ac:cxnSpMk id="89" creationId="{DA3CCFFF-3094-470A-9093-D04488BFB567}"/>
          </ac:cxnSpMkLst>
        </pc:cxnChg>
        <pc:cxnChg chg="add mod topLvl">
          <ac:chgData name="MARIA DEL MAR ZAMORANO LOPEZ" userId="097cf9e1-82d2-49cc-90a4-6ebf540ba52d" providerId="ADAL" clId="{BF9DB89E-E7C5-466B-ACA5-F28FB6B18EAD}" dt="2020-08-02T23:15:44.900" v="4833" actId="1038"/>
          <ac:cxnSpMkLst>
            <pc:docMk/>
            <pc:sldMk cId="3364845360" sldId="276"/>
            <ac:cxnSpMk id="90" creationId="{808780C6-6CCC-4810-8376-973BC9AA12A6}"/>
          </ac:cxnSpMkLst>
        </pc:cxnChg>
        <pc:cxnChg chg="add mod topLvl">
          <ac:chgData name="MARIA DEL MAR ZAMORANO LOPEZ" userId="097cf9e1-82d2-49cc-90a4-6ebf540ba52d" providerId="ADAL" clId="{BF9DB89E-E7C5-466B-ACA5-F28FB6B18EAD}" dt="2020-08-02T23:15:44.900" v="4833" actId="1038"/>
          <ac:cxnSpMkLst>
            <pc:docMk/>
            <pc:sldMk cId="3364845360" sldId="276"/>
            <ac:cxnSpMk id="94" creationId="{A66CA282-2E32-414D-8E2F-1DAFB1C96AF3}"/>
          </ac:cxnSpMkLst>
        </pc:cxnChg>
        <pc:cxnChg chg="add mod topLvl">
          <ac:chgData name="MARIA DEL MAR ZAMORANO LOPEZ" userId="097cf9e1-82d2-49cc-90a4-6ebf540ba52d" providerId="ADAL" clId="{BF9DB89E-E7C5-466B-ACA5-F28FB6B18EAD}" dt="2020-08-02T23:15:44.900" v="4833" actId="1038"/>
          <ac:cxnSpMkLst>
            <pc:docMk/>
            <pc:sldMk cId="3364845360" sldId="276"/>
            <ac:cxnSpMk id="95" creationId="{6B6B49DC-6E4D-4511-B91E-FB685441033B}"/>
          </ac:cxnSpMkLst>
        </pc:cxnChg>
        <pc:cxnChg chg="add mod topLvl">
          <ac:chgData name="MARIA DEL MAR ZAMORANO LOPEZ" userId="097cf9e1-82d2-49cc-90a4-6ebf540ba52d" providerId="ADAL" clId="{BF9DB89E-E7C5-466B-ACA5-F28FB6B18EAD}" dt="2020-08-02T23:15:44.900" v="4833" actId="1038"/>
          <ac:cxnSpMkLst>
            <pc:docMk/>
            <pc:sldMk cId="3364845360" sldId="276"/>
            <ac:cxnSpMk id="97" creationId="{91AF3661-ECF2-4FCE-A100-1855D32AFC74}"/>
          </ac:cxnSpMkLst>
        </pc:cxnChg>
        <pc:cxnChg chg="add mod topLvl">
          <ac:chgData name="MARIA DEL MAR ZAMORANO LOPEZ" userId="097cf9e1-82d2-49cc-90a4-6ebf540ba52d" providerId="ADAL" clId="{BF9DB89E-E7C5-466B-ACA5-F28FB6B18EAD}" dt="2020-08-02T23:15:44.900" v="4833" actId="1038"/>
          <ac:cxnSpMkLst>
            <pc:docMk/>
            <pc:sldMk cId="3364845360" sldId="276"/>
            <ac:cxnSpMk id="100" creationId="{31DA53FA-3671-4048-862E-94CB025F5505}"/>
          </ac:cxnSpMkLst>
        </pc:cxnChg>
        <pc:cxnChg chg="add mod topLvl">
          <ac:chgData name="MARIA DEL MAR ZAMORANO LOPEZ" userId="097cf9e1-82d2-49cc-90a4-6ebf540ba52d" providerId="ADAL" clId="{BF9DB89E-E7C5-466B-ACA5-F28FB6B18EAD}" dt="2020-08-02T23:15:44.900" v="4833" actId="1038"/>
          <ac:cxnSpMkLst>
            <pc:docMk/>
            <pc:sldMk cId="3364845360" sldId="276"/>
            <ac:cxnSpMk id="101" creationId="{6842940D-13E7-4B98-96D6-EC3A8514CB94}"/>
          </ac:cxnSpMkLst>
        </pc:cxnChg>
        <pc:cxnChg chg="add mod topLvl">
          <ac:chgData name="MARIA DEL MAR ZAMORANO LOPEZ" userId="097cf9e1-82d2-49cc-90a4-6ebf540ba52d" providerId="ADAL" clId="{BF9DB89E-E7C5-466B-ACA5-F28FB6B18EAD}" dt="2020-08-02T23:15:44.900" v="4833" actId="1038"/>
          <ac:cxnSpMkLst>
            <pc:docMk/>
            <pc:sldMk cId="3364845360" sldId="276"/>
            <ac:cxnSpMk id="104" creationId="{61F8102A-1E82-4663-AFE8-77A9206EFE6F}"/>
          </ac:cxnSpMkLst>
        </pc:cxnChg>
        <pc:cxnChg chg="add mod topLvl">
          <ac:chgData name="MARIA DEL MAR ZAMORANO LOPEZ" userId="097cf9e1-82d2-49cc-90a4-6ebf540ba52d" providerId="ADAL" clId="{BF9DB89E-E7C5-466B-ACA5-F28FB6B18EAD}" dt="2020-08-02T23:15:44.900" v="4833" actId="1038"/>
          <ac:cxnSpMkLst>
            <pc:docMk/>
            <pc:sldMk cId="3364845360" sldId="276"/>
            <ac:cxnSpMk id="105" creationId="{E9813719-A033-4D3B-A2AA-A60E6BA01D39}"/>
          </ac:cxnSpMkLst>
        </pc:cxnChg>
        <pc:cxnChg chg="add mod topLvl">
          <ac:chgData name="MARIA DEL MAR ZAMORANO LOPEZ" userId="097cf9e1-82d2-49cc-90a4-6ebf540ba52d" providerId="ADAL" clId="{BF9DB89E-E7C5-466B-ACA5-F28FB6B18EAD}" dt="2020-08-02T23:15:32.162" v="4824" actId="164"/>
          <ac:cxnSpMkLst>
            <pc:docMk/>
            <pc:sldMk cId="3364845360" sldId="276"/>
            <ac:cxnSpMk id="107" creationId="{B25CD7C7-9C56-43D6-8331-CD850649AA2D}"/>
          </ac:cxnSpMkLst>
        </pc:cxnChg>
        <pc:cxnChg chg="add mod topLvl">
          <ac:chgData name="MARIA DEL MAR ZAMORANO LOPEZ" userId="097cf9e1-82d2-49cc-90a4-6ebf540ba52d" providerId="ADAL" clId="{BF9DB89E-E7C5-466B-ACA5-F28FB6B18EAD}" dt="2020-08-02T23:15:32.162" v="4824" actId="164"/>
          <ac:cxnSpMkLst>
            <pc:docMk/>
            <pc:sldMk cId="3364845360" sldId="276"/>
            <ac:cxnSpMk id="108" creationId="{DA0EFE74-AB9F-48B8-A91B-F8450D898988}"/>
          </ac:cxnSpMkLst>
        </pc:cxnChg>
        <pc:cxnChg chg="add mod topLvl">
          <ac:chgData name="MARIA DEL MAR ZAMORANO LOPEZ" userId="097cf9e1-82d2-49cc-90a4-6ebf540ba52d" providerId="ADAL" clId="{BF9DB89E-E7C5-466B-ACA5-F28FB6B18EAD}" dt="2020-08-02T23:15:32.162" v="4824" actId="164"/>
          <ac:cxnSpMkLst>
            <pc:docMk/>
            <pc:sldMk cId="3364845360" sldId="276"/>
            <ac:cxnSpMk id="112" creationId="{F3ACF491-B5D3-46DC-A4EF-03BDBBAE920B}"/>
          </ac:cxnSpMkLst>
        </pc:cxnChg>
        <pc:cxnChg chg="add mod topLvl">
          <ac:chgData name="MARIA DEL MAR ZAMORANO LOPEZ" userId="097cf9e1-82d2-49cc-90a4-6ebf540ba52d" providerId="ADAL" clId="{BF9DB89E-E7C5-466B-ACA5-F28FB6B18EAD}" dt="2020-08-02T23:15:32.162" v="4824" actId="164"/>
          <ac:cxnSpMkLst>
            <pc:docMk/>
            <pc:sldMk cId="3364845360" sldId="276"/>
            <ac:cxnSpMk id="113" creationId="{FC3358AC-6711-43D2-9035-DF52BBA1F333}"/>
          </ac:cxnSpMkLst>
        </pc:cxnChg>
        <pc:cxnChg chg="add mod topLvl">
          <ac:chgData name="MARIA DEL MAR ZAMORANO LOPEZ" userId="097cf9e1-82d2-49cc-90a4-6ebf540ba52d" providerId="ADAL" clId="{BF9DB89E-E7C5-466B-ACA5-F28FB6B18EAD}" dt="2020-08-02T23:15:32.162" v="4824" actId="164"/>
          <ac:cxnSpMkLst>
            <pc:docMk/>
            <pc:sldMk cId="3364845360" sldId="276"/>
            <ac:cxnSpMk id="115" creationId="{EB3D1D6D-4117-4155-A2F1-356D8481A1D6}"/>
          </ac:cxnSpMkLst>
        </pc:cxnChg>
        <pc:cxnChg chg="add mod topLvl">
          <ac:chgData name="MARIA DEL MAR ZAMORANO LOPEZ" userId="097cf9e1-82d2-49cc-90a4-6ebf540ba52d" providerId="ADAL" clId="{BF9DB89E-E7C5-466B-ACA5-F28FB6B18EAD}" dt="2020-08-02T23:15:32.162" v="4824" actId="164"/>
          <ac:cxnSpMkLst>
            <pc:docMk/>
            <pc:sldMk cId="3364845360" sldId="276"/>
            <ac:cxnSpMk id="118" creationId="{B76B3FB9-45C5-4C1C-A75A-1917AD985DA7}"/>
          </ac:cxnSpMkLst>
        </pc:cxnChg>
        <pc:cxnChg chg="add mod topLvl">
          <ac:chgData name="MARIA DEL MAR ZAMORANO LOPEZ" userId="097cf9e1-82d2-49cc-90a4-6ebf540ba52d" providerId="ADAL" clId="{BF9DB89E-E7C5-466B-ACA5-F28FB6B18EAD}" dt="2020-08-02T23:15:32.162" v="4824" actId="164"/>
          <ac:cxnSpMkLst>
            <pc:docMk/>
            <pc:sldMk cId="3364845360" sldId="276"/>
            <ac:cxnSpMk id="119" creationId="{E3D5AB35-8A23-4B27-8C2E-6971204E386B}"/>
          </ac:cxnSpMkLst>
        </pc:cxnChg>
        <pc:cxnChg chg="add mod topLvl">
          <ac:chgData name="MARIA DEL MAR ZAMORANO LOPEZ" userId="097cf9e1-82d2-49cc-90a4-6ebf540ba52d" providerId="ADAL" clId="{BF9DB89E-E7C5-466B-ACA5-F28FB6B18EAD}" dt="2020-08-02T23:15:32.162" v="4824" actId="164"/>
          <ac:cxnSpMkLst>
            <pc:docMk/>
            <pc:sldMk cId="3364845360" sldId="276"/>
            <ac:cxnSpMk id="121" creationId="{3955262B-0552-4D5D-A686-F3DF9C7B9E5A}"/>
          </ac:cxnSpMkLst>
        </pc:cxnChg>
        <pc:cxnChg chg="add mod topLvl">
          <ac:chgData name="MARIA DEL MAR ZAMORANO LOPEZ" userId="097cf9e1-82d2-49cc-90a4-6ebf540ba52d" providerId="ADAL" clId="{BF9DB89E-E7C5-466B-ACA5-F28FB6B18EAD}" dt="2020-08-02T23:15:32.162" v="4824" actId="164"/>
          <ac:cxnSpMkLst>
            <pc:docMk/>
            <pc:sldMk cId="3364845360" sldId="276"/>
            <ac:cxnSpMk id="124" creationId="{9C9CA445-44D4-47B1-8DEB-8088CF2B177C}"/>
          </ac:cxnSpMkLst>
        </pc:cxnChg>
        <pc:cxnChg chg="add mod topLvl">
          <ac:chgData name="MARIA DEL MAR ZAMORANO LOPEZ" userId="097cf9e1-82d2-49cc-90a4-6ebf540ba52d" providerId="ADAL" clId="{BF9DB89E-E7C5-466B-ACA5-F28FB6B18EAD}" dt="2020-08-02T23:15:32.162" v="4824" actId="164"/>
          <ac:cxnSpMkLst>
            <pc:docMk/>
            <pc:sldMk cId="3364845360" sldId="276"/>
            <ac:cxnSpMk id="125" creationId="{9AF0F163-1342-4DB5-B7F3-7082AFD56CFE}"/>
          </ac:cxnSpMkLst>
        </pc:cxnChg>
        <pc:cxnChg chg="add del mod">
          <ac:chgData name="MARIA DEL MAR ZAMORANO LOPEZ" userId="097cf9e1-82d2-49cc-90a4-6ebf540ba52d" providerId="ADAL" clId="{BF9DB89E-E7C5-466B-ACA5-F28FB6B18EAD}" dt="2020-08-02T23:20:53.795" v="4975" actId="478"/>
          <ac:cxnSpMkLst>
            <pc:docMk/>
            <pc:sldMk cId="3364845360" sldId="276"/>
            <ac:cxnSpMk id="156" creationId="{9FE8F5A9-71A2-4048-8D5B-3EF58A8A433E}"/>
          </ac:cxnSpMkLst>
        </pc:cxnChg>
        <pc:cxnChg chg="add mod">
          <ac:chgData name="MARIA DEL MAR ZAMORANO LOPEZ" userId="097cf9e1-82d2-49cc-90a4-6ebf540ba52d" providerId="ADAL" clId="{BF9DB89E-E7C5-466B-ACA5-F28FB6B18EAD}" dt="2020-08-02T23:24:40.735" v="5053" actId="1035"/>
          <ac:cxnSpMkLst>
            <pc:docMk/>
            <pc:sldMk cId="3364845360" sldId="276"/>
            <ac:cxnSpMk id="158" creationId="{FEDEC6CB-1F37-418C-B2FC-1CCEFCEBE8EE}"/>
          </ac:cxnSpMkLst>
        </pc:cxnChg>
        <pc:cxnChg chg="add mod">
          <ac:chgData name="MARIA DEL MAR ZAMORANO LOPEZ" userId="097cf9e1-82d2-49cc-90a4-6ebf540ba52d" providerId="ADAL" clId="{BF9DB89E-E7C5-466B-ACA5-F28FB6B18EAD}" dt="2020-08-02T23:24:40.735" v="5053" actId="1035"/>
          <ac:cxnSpMkLst>
            <pc:docMk/>
            <pc:sldMk cId="3364845360" sldId="276"/>
            <ac:cxnSpMk id="160" creationId="{52467ED1-40E4-4EA5-AC14-6B4CD01B5A3F}"/>
          </ac:cxnSpMkLst>
        </pc:cxnChg>
      </pc:sldChg>
      <pc:sldChg chg="addSp modSp add del mod">
        <pc:chgData name="MARIA DEL MAR ZAMORANO LOPEZ" userId="097cf9e1-82d2-49cc-90a4-6ebf540ba52d" providerId="ADAL" clId="{BF9DB89E-E7C5-466B-ACA5-F28FB6B18EAD}" dt="2020-08-02T18:51:16.153" v="2088" actId="47"/>
        <pc:sldMkLst>
          <pc:docMk/>
          <pc:sldMk cId="2366047635" sldId="277"/>
        </pc:sldMkLst>
        <pc:spChg chg="add mod">
          <ac:chgData name="MARIA DEL MAR ZAMORANO LOPEZ" userId="097cf9e1-82d2-49cc-90a4-6ebf540ba52d" providerId="ADAL" clId="{BF9DB89E-E7C5-466B-ACA5-F28FB6B18EAD}" dt="2020-08-01T21:12:40.569" v="1142" actId="313"/>
          <ac:spMkLst>
            <pc:docMk/>
            <pc:sldMk cId="2366047635" sldId="277"/>
            <ac:spMk id="3" creationId="{9CC5F439-ADA0-4EE7-8186-DB6A9735906F}"/>
          </ac:spMkLst>
        </pc:spChg>
        <pc:picChg chg="mod">
          <ac:chgData name="MARIA DEL MAR ZAMORANO LOPEZ" userId="097cf9e1-82d2-49cc-90a4-6ebf540ba52d" providerId="ADAL" clId="{BF9DB89E-E7C5-466B-ACA5-F28FB6B18EAD}" dt="2020-08-01T21:07:20.024" v="1091" actId="1076"/>
          <ac:picMkLst>
            <pc:docMk/>
            <pc:sldMk cId="2366047635" sldId="277"/>
            <ac:picMk id="7" creationId="{A11021FD-9EAE-42AA-861F-C9D40BB25A47}"/>
          </ac:picMkLst>
        </pc:picChg>
      </pc:sldChg>
      <pc:sldChg chg="addSp delSp modSp new mod ord">
        <pc:chgData name="MARIA DEL MAR ZAMORANO LOPEZ" userId="097cf9e1-82d2-49cc-90a4-6ebf540ba52d" providerId="ADAL" clId="{BF9DB89E-E7C5-466B-ACA5-F28FB6B18EAD}" dt="2020-08-02T22:19:56.988" v="3444" actId="1036"/>
        <pc:sldMkLst>
          <pc:docMk/>
          <pc:sldMk cId="339042578" sldId="278"/>
        </pc:sldMkLst>
        <pc:spChg chg="del">
          <ac:chgData name="MARIA DEL MAR ZAMORANO LOPEZ" userId="097cf9e1-82d2-49cc-90a4-6ebf540ba52d" providerId="ADAL" clId="{BF9DB89E-E7C5-466B-ACA5-F28FB6B18EAD}" dt="2020-08-02T18:23:21.969" v="1375" actId="478"/>
          <ac:spMkLst>
            <pc:docMk/>
            <pc:sldMk cId="339042578" sldId="278"/>
            <ac:spMk id="2" creationId="{0CFF673D-AB59-4C08-B771-D4045C120F44}"/>
          </ac:spMkLst>
        </pc:spChg>
        <pc:spChg chg="del">
          <ac:chgData name="MARIA DEL MAR ZAMORANO LOPEZ" userId="097cf9e1-82d2-49cc-90a4-6ebf540ba52d" providerId="ADAL" clId="{BF9DB89E-E7C5-466B-ACA5-F28FB6B18EAD}" dt="2020-08-02T18:23:21.969" v="1375" actId="478"/>
          <ac:spMkLst>
            <pc:docMk/>
            <pc:sldMk cId="339042578" sldId="278"/>
            <ac:spMk id="3" creationId="{5E7C7764-9DC7-4685-8ADD-33A73845FB1B}"/>
          </ac:spMkLst>
        </pc:spChg>
        <pc:spChg chg="add del mod">
          <ac:chgData name="MARIA DEL MAR ZAMORANO LOPEZ" userId="097cf9e1-82d2-49cc-90a4-6ebf540ba52d" providerId="ADAL" clId="{BF9DB89E-E7C5-466B-ACA5-F28FB6B18EAD}" dt="2020-08-02T18:25:19.505" v="1388" actId="478"/>
          <ac:spMkLst>
            <pc:docMk/>
            <pc:sldMk cId="339042578" sldId="278"/>
            <ac:spMk id="4" creationId="{0900B174-AB7B-4D85-A967-2B2EAFF9DE8A}"/>
          </ac:spMkLst>
        </pc:spChg>
        <pc:spChg chg="add del mod">
          <ac:chgData name="MARIA DEL MAR ZAMORANO LOPEZ" userId="097cf9e1-82d2-49cc-90a4-6ebf540ba52d" providerId="ADAL" clId="{BF9DB89E-E7C5-466B-ACA5-F28FB6B18EAD}" dt="2020-08-02T18:25:19.505" v="1388" actId="478"/>
          <ac:spMkLst>
            <pc:docMk/>
            <pc:sldMk cId="339042578" sldId="278"/>
            <ac:spMk id="5" creationId="{2B05A669-F674-4151-8590-7F0E19837CC2}"/>
          </ac:spMkLst>
        </pc:spChg>
        <pc:spChg chg="add del mod">
          <ac:chgData name="MARIA DEL MAR ZAMORANO LOPEZ" userId="097cf9e1-82d2-49cc-90a4-6ebf540ba52d" providerId="ADAL" clId="{BF9DB89E-E7C5-466B-ACA5-F28FB6B18EAD}" dt="2020-08-02T18:25:19.505" v="1388" actId="478"/>
          <ac:spMkLst>
            <pc:docMk/>
            <pc:sldMk cId="339042578" sldId="278"/>
            <ac:spMk id="6" creationId="{39F07140-790A-4168-BE57-372555692441}"/>
          </ac:spMkLst>
        </pc:spChg>
        <pc:spChg chg="add del mod">
          <ac:chgData name="MARIA DEL MAR ZAMORANO LOPEZ" userId="097cf9e1-82d2-49cc-90a4-6ebf540ba52d" providerId="ADAL" clId="{BF9DB89E-E7C5-466B-ACA5-F28FB6B18EAD}" dt="2020-08-02T18:25:19.505" v="1388" actId="478"/>
          <ac:spMkLst>
            <pc:docMk/>
            <pc:sldMk cId="339042578" sldId="278"/>
            <ac:spMk id="7" creationId="{F3506A5D-4A17-4778-A268-4092BE337135}"/>
          </ac:spMkLst>
        </pc:spChg>
        <pc:spChg chg="add del mod">
          <ac:chgData name="MARIA DEL MAR ZAMORANO LOPEZ" userId="097cf9e1-82d2-49cc-90a4-6ebf540ba52d" providerId="ADAL" clId="{BF9DB89E-E7C5-466B-ACA5-F28FB6B18EAD}" dt="2020-08-02T18:25:19.505" v="1388" actId="478"/>
          <ac:spMkLst>
            <pc:docMk/>
            <pc:sldMk cId="339042578" sldId="278"/>
            <ac:spMk id="8" creationId="{5E561265-A83B-40EC-8B32-CB48C391C48B}"/>
          </ac:spMkLst>
        </pc:spChg>
        <pc:spChg chg="add del mod">
          <ac:chgData name="MARIA DEL MAR ZAMORANO LOPEZ" userId="097cf9e1-82d2-49cc-90a4-6ebf540ba52d" providerId="ADAL" clId="{BF9DB89E-E7C5-466B-ACA5-F28FB6B18EAD}" dt="2020-08-02T18:25:19.505" v="1388" actId="478"/>
          <ac:spMkLst>
            <pc:docMk/>
            <pc:sldMk cId="339042578" sldId="278"/>
            <ac:spMk id="9" creationId="{7AA420DE-029E-470B-9F3F-CA25123B707A}"/>
          </ac:spMkLst>
        </pc:spChg>
        <pc:spChg chg="add del mod">
          <ac:chgData name="MARIA DEL MAR ZAMORANO LOPEZ" userId="097cf9e1-82d2-49cc-90a4-6ebf540ba52d" providerId="ADAL" clId="{BF9DB89E-E7C5-466B-ACA5-F28FB6B18EAD}" dt="2020-08-02T18:25:19.505" v="1388" actId="478"/>
          <ac:spMkLst>
            <pc:docMk/>
            <pc:sldMk cId="339042578" sldId="278"/>
            <ac:spMk id="14" creationId="{AB9D614B-040D-4D44-BA81-EFA1566EA87A}"/>
          </ac:spMkLst>
        </pc:spChg>
        <pc:spChg chg="mod">
          <ac:chgData name="MARIA DEL MAR ZAMORANO LOPEZ" userId="097cf9e1-82d2-49cc-90a4-6ebf540ba52d" providerId="ADAL" clId="{BF9DB89E-E7C5-466B-ACA5-F28FB6B18EAD}" dt="2020-08-02T18:23:34.390" v="1376"/>
          <ac:spMkLst>
            <pc:docMk/>
            <pc:sldMk cId="339042578" sldId="278"/>
            <ac:spMk id="21" creationId="{CBBDA7F2-13CD-4032-8782-EAA0B5FA88DE}"/>
          </ac:spMkLst>
        </pc:spChg>
        <pc:spChg chg="mod">
          <ac:chgData name="MARIA DEL MAR ZAMORANO LOPEZ" userId="097cf9e1-82d2-49cc-90a4-6ebf540ba52d" providerId="ADAL" clId="{BF9DB89E-E7C5-466B-ACA5-F28FB6B18EAD}" dt="2020-08-02T18:23:34.390" v="1376"/>
          <ac:spMkLst>
            <pc:docMk/>
            <pc:sldMk cId="339042578" sldId="278"/>
            <ac:spMk id="22" creationId="{E61F2E4A-125E-46B5-8BCB-250D293D521B}"/>
          </ac:spMkLst>
        </pc:spChg>
        <pc:spChg chg="mod">
          <ac:chgData name="MARIA DEL MAR ZAMORANO LOPEZ" userId="097cf9e1-82d2-49cc-90a4-6ebf540ba52d" providerId="ADAL" clId="{BF9DB89E-E7C5-466B-ACA5-F28FB6B18EAD}" dt="2020-08-02T18:23:34.390" v="1376"/>
          <ac:spMkLst>
            <pc:docMk/>
            <pc:sldMk cId="339042578" sldId="278"/>
            <ac:spMk id="24" creationId="{E06497E6-C4BE-45E7-A613-E287D1BA9018}"/>
          </ac:spMkLst>
        </pc:spChg>
        <pc:spChg chg="mod">
          <ac:chgData name="MARIA DEL MAR ZAMORANO LOPEZ" userId="097cf9e1-82d2-49cc-90a4-6ebf540ba52d" providerId="ADAL" clId="{BF9DB89E-E7C5-466B-ACA5-F28FB6B18EAD}" dt="2020-08-02T18:23:34.390" v="1376"/>
          <ac:spMkLst>
            <pc:docMk/>
            <pc:sldMk cId="339042578" sldId="278"/>
            <ac:spMk id="25" creationId="{86EE27DB-D043-41F2-81AA-CA52C8D0105B}"/>
          </ac:spMkLst>
        </pc:spChg>
        <pc:spChg chg="mod">
          <ac:chgData name="MARIA DEL MAR ZAMORANO LOPEZ" userId="097cf9e1-82d2-49cc-90a4-6ebf540ba52d" providerId="ADAL" clId="{BF9DB89E-E7C5-466B-ACA5-F28FB6B18EAD}" dt="2020-08-02T18:23:34.390" v="1376"/>
          <ac:spMkLst>
            <pc:docMk/>
            <pc:sldMk cId="339042578" sldId="278"/>
            <ac:spMk id="27" creationId="{84E7675C-3A74-424A-AA31-12BEFEB0FE8B}"/>
          </ac:spMkLst>
        </pc:spChg>
        <pc:spChg chg="mod">
          <ac:chgData name="MARIA DEL MAR ZAMORANO LOPEZ" userId="097cf9e1-82d2-49cc-90a4-6ebf540ba52d" providerId="ADAL" clId="{BF9DB89E-E7C5-466B-ACA5-F28FB6B18EAD}" dt="2020-08-02T18:23:34.390" v="1376"/>
          <ac:spMkLst>
            <pc:docMk/>
            <pc:sldMk cId="339042578" sldId="278"/>
            <ac:spMk id="28" creationId="{50CECDB4-9D53-4D32-ADB5-033161F3894F}"/>
          </ac:spMkLst>
        </pc:spChg>
        <pc:spChg chg="add del mod">
          <ac:chgData name="MARIA DEL MAR ZAMORANO LOPEZ" userId="097cf9e1-82d2-49cc-90a4-6ebf540ba52d" providerId="ADAL" clId="{BF9DB89E-E7C5-466B-ACA5-F28FB6B18EAD}" dt="2020-08-02T18:23:44.499" v="1378" actId="478"/>
          <ac:spMkLst>
            <pc:docMk/>
            <pc:sldMk cId="339042578" sldId="278"/>
            <ac:spMk id="29" creationId="{259172C5-0FDD-48C6-AC56-D1FD1B38CE3B}"/>
          </ac:spMkLst>
        </pc:spChg>
        <pc:spChg chg="add del mod">
          <ac:chgData name="MARIA DEL MAR ZAMORANO LOPEZ" userId="097cf9e1-82d2-49cc-90a4-6ebf540ba52d" providerId="ADAL" clId="{BF9DB89E-E7C5-466B-ACA5-F28FB6B18EAD}" dt="2020-08-02T18:25:19.505" v="1388" actId="478"/>
          <ac:spMkLst>
            <pc:docMk/>
            <pc:sldMk cId="339042578" sldId="278"/>
            <ac:spMk id="30" creationId="{5646D39C-D93F-4839-9426-03247523EF60}"/>
          </ac:spMkLst>
        </pc:spChg>
        <pc:spChg chg="add mod topLvl">
          <ac:chgData name="MARIA DEL MAR ZAMORANO LOPEZ" userId="097cf9e1-82d2-49cc-90a4-6ebf540ba52d" providerId="ADAL" clId="{BF9DB89E-E7C5-466B-ACA5-F28FB6B18EAD}" dt="2020-08-02T22:19:14.777" v="3428" actId="14100"/>
          <ac:spMkLst>
            <pc:docMk/>
            <pc:sldMk cId="339042578" sldId="278"/>
            <ac:spMk id="31" creationId="{6D6B03C9-CEF4-4B97-9B51-C88BBB787FFE}"/>
          </ac:spMkLst>
        </pc:spChg>
        <pc:spChg chg="add mod topLvl">
          <ac:chgData name="MARIA DEL MAR ZAMORANO LOPEZ" userId="097cf9e1-82d2-49cc-90a4-6ebf540ba52d" providerId="ADAL" clId="{BF9DB89E-E7C5-466B-ACA5-F28FB6B18EAD}" dt="2020-08-02T22:16:01.374" v="3376" actId="1036"/>
          <ac:spMkLst>
            <pc:docMk/>
            <pc:sldMk cId="339042578" sldId="278"/>
            <ac:spMk id="32" creationId="{CD686989-EC15-4883-A7E3-7AD088AF4D70}"/>
          </ac:spMkLst>
        </pc:spChg>
        <pc:spChg chg="add mod topLvl">
          <ac:chgData name="MARIA DEL MAR ZAMORANO LOPEZ" userId="097cf9e1-82d2-49cc-90a4-6ebf540ba52d" providerId="ADAL" clId="{BF9DB89E-E7C5-466B-ACA5-F28FB6B18EAD}" dt="2020-08-02T22:16:01.374" v="3376" actId="1036"/>
          <ac:spMkLst>
            <pc:docMk/>
            <pc:sldMk cId="339042578" sldId="278"/>
            <ac:spMk id="33" creationId="{576B1EEE-CFA6-4D3B-BEEA-FD0B0D9997B6}"/>
          </ac:spMkLst>
        </pc:spChg>
        <pc:spChg chg="add mod topLvl">
          <ac:chgData name="MARIA DEL MAR ZAMORANO LOPEZ" userId="097cf9e1-82d2-49cc-90a4-6ebf540ba52d" providerId="ADAL" clId="{BF9DB89E-E7C5-466B-ACA5-F28FB6B18EAD}" dt="2020-08-02T22:16:01.374" v="3376" actId="1036"/>
          <ac:spMkLst>
            <pc:docMk/>
            <pc:sldMk cId="339042578" sldId="278"/>
            <ac:spMk id="34" creationId="{76BD2578-4244-438E-B91F-196C2D66DF47}"/>
          </ac:spMkLst>
        </pc:spChg>
        <pc:spChg chg="add mod topLvl">
          <ac:chgData name="MARIA DEL MAR ZAMORANO LOPEZ" userId="097cf9e1-82d2-49cc-90a4-6ebf540ba52d" providerId="ADAL" clId="{BF9DB89E-E7C5-466B-ACA5-F28FB6B18EAD}" dt="2020-08-02T22:16:01.374" v="3376" actId="1036"/>
          <ac:spMkLst>
            <pc:docMk/>
            <pc:sldMk cId="339042578" sldId="278"/>
            <ac:spMk id="35" creationId="{04F5DC05-919B-4A1A-8B9E-46D994B16B4B}"/>
          </ac:spMkLst>
        </pc:spChg>
        <pc:spChg chg="add mod topLvl">
          <ac:chgData name="MARIA DEL MAR ZAMORANO LOPEZ" userId="097cf9e1-82d2-49cc-90a4-6ebf540ba52d" providerId="ADAL" clId="{BF9DB89E-E7C5-466B-ACA5-F28FB6B18EAD}" dt="2020-08-02T22:16:01.374" v="3376" actId="1036"/>
          <ac:spMkLst>
            <pc:docMk/>
            <pc:sldMk cId="339042578" sldId="278"/>
            <ac:spMk id="36" creationId="{60A28CDC-856D-49F6-8762-75C61D47EEE9}"/>
          </ac:spMkLst>
        </pc:spChg>
        <pc:spChg chg="add mod topLvl">
          <ac:chgData name="MARIA DEL MAR ZAMORANO LOPEZ" userId="097cf9e1-82d2-49cc-90a4-6ebf540ba52d" providerId="ADAL" clId="{BF9DB89E-E7C5-466B-ACA5-F28FB6B18EAD}" dt="2020-08-02T22:16:01.374" v="3376" actId="1036"/>
          <ac:spMkLst>
            <pc:docMk/>
            <pc:sldMk cId="339042578" sldId="278"/>
            <ac:spMk id="41" creationId="{8CC81C47-1E2B-4E95-B8CB-AC7C660DA8DB}"/>
          </ac:spMkLst>
        </pc:spChg>
        <pc:spChg chg="mod">
          <ac:chgData name="MARIA DEL MAR ZAMORANO LOPEZ" userId="097cf9e1-82d2-49cc-90a4-6ebf540ba52d" providerId="ADAL" clId="{BF9DB89E-E7C5-466B-ACA5-F28FB6B18EAD}" dt="2020-08-02T22:09:11.880" v="3210" actId="165"/>
          <ac:spMkLst>
            <pc:docMk/>
            <pc:sldMk cId="339042578" sldId="278"/>
            <ac:spMk id="48" creationId="{7C1E0F39-E28A-48B9-8739-6F30C8A95BEC}"/>
          </ac:spMkLst>
        </pc:spChg>
        <pc:spChg chg="mod">
          <ac:chgData name="MARIA DEL MAR ZAMORANO LOPEZ" userId="097cf9e1-82d2-49cc-90a4-6ebf540ba52d" providerId="ADAL" clId="{BF9DB89E-E7C5-466B-ACA5-F28FB6B18EAD}" dt="2020-08-02T22:09:11.880" v="3210" actId="165"/>
          <ac:spMkLst>
            <pc:docMk/>
            <pc:sldMk cId="339042578" sldId="278"/>
            <ac:spMk id="49" creationId="{4FF55B67-EED4-4FBB-A848-03801AF96150}"/>
          </ac:spMkLst>
        </pc:spChg>
        <pc:spChg chg="mod">
          <ac:chgData name="MARIA DEL MAR ZAMORANO LOPEZ" userId="097cf9e1-82d2-49cc-90a4-6ebf540ba52d" providerId="ADAL" clId="{BF9DB89E-E7C5-466B-ACA5-F28FB6B18EAD}" dt="2020-08-02T22:09:11.880" v="3210" actId="165"/>
          <ac:spMkLst>
            <pc:docMk/>
            <pc:sldMk cId="339042578" sldId="278"/>
            <ac:spMk id="51" creationId="{47F2FF11-06B8-4AA5-B09D-1A689185E9A3}"/>
          </ac:spMkLst>
        </pc:spChg>
        <pc:spChg chg="mod">
          <ac:chgData name="MARIA DEL MAR ZAMORANO LOPEZ" userId="097cf9e1-82d2-49cc-90a4-6ebf540ba52d" providerId="ADAL" clId="{BF9DB89E-E7C5-466B-ACA5-F28FB6B18EAD}" dt="2020-08-02T22:09:11.880" v="3210" actId="165"/>
          <ac:spMkLst>
            <pc:docMk/>
            <pc:sldMk cId="339042578" sldId="278"/>
            <ac:spMk id="52" creationId="{63E08520-227D-4398-B14C-514B33BE11FA}"/>
          </ac:spMkLst>
        </pc:spChg>
        <pc:spChg chg="mod">
          <ac:chgData name="MARIA DEL MAR ZAMORANO LOPEZ" userId="097cf9e1-82d2-49cc-90a4-6ebf540ba52d" providerId="ADAL" clId="{BF9DB89E-E7C5-466B-ACA5-F28FB6B18EAD}" dt="2020-08-02T22:09:11.880" v="3210" actId="165"/>
          <ac:spMkLst>
            <pc:docMk/>
            <pc:sldMk cId="339042578" sldId="278"/>
            <ac:spMk id="54" creationId="{4473993E-86DD-4671-90AC-5212B92B2D96}"/>
          </ac:spMkLst>
        </pc:spChg>
        <pc:spChg chg="mod">
          <ac:chgData name="MARIA DEL MAR ZAMORANO LOPEZ" userId="097cf9e1-82d2-49cc-90a4-6ebf540ba52d" providerId="ADAL" clId="{BF9DB89E-E7C5-466B-ACA5-F28FB6B18EAD}" dt="2020-08-02T22:09:11.880" v="3210" actId="165"/>
          <ac:spMkLst>
            <pc:docMk/>
            <pc:sldMk cId="339042578" sldId="278"/>
            <ac:spMk id="55" creationId="{145BB40C-ABEB-4686-B4A1-2CFA2DA58E5B}"/>
          </ac:spMkLst>
        </pc:spChg>
        <pc:spChg chg="add mod topLvl">
          <ac:chgData name="MARIA DEL MAR ZAMORANO LOPEZ" userId="097cf9e1-82d2-49cc-90a4-6ebf540ba52d" providerId="ADAL" clId="{BF9DB89E-E7C5-466B-ACA5-F28FB6B18EAD}" dt="2020-08-02T22:19:56.988" v="3444" actId="1036"/>
          <ac:spMkLst>
            <pc:docMk/>
            <pc:sldMk cId="339042578" sldId="278"/>
            <ac:spMk id="58" creationId="{D2935257-BFB6-4D1A-8EDE-F6EA62972032}"/>
          </ac:spMkLst>
        </pc:spChg>
        <pc:spChg chg="add mod topLvl">
          <ac:chgData name="MARIA DEL MAR ZAMORANO LOPEZ" userId="097cf9e1-82d2-49cc-90a4-6ebf540ba52d" providerId="ADAL" clId="{BF9DB89E-E7C5-466B-ACA5-F28FB6B18EAD}" dt="2020-08-02T22:19:56.988" v="3444" actId="1036"/>
          <ac:spMkLst>
            <pc:docMk/>
            <pc:sldMk cId="339042578" sldId="278"/>
            <ac:spMk id="59" creationId="{6EAFAD49-2AFB-4391-8743-5A682BDB953F}"/>
          </ac:spMkLst>
        </pc:spChg>
        <pc:spChg chg="add mod topLvl">
          <ac:chgData name="MARIA DEL MAR ZAMORANO LOPEZ" userId="097cf9e1-82d2-49cc-90a4-6ebf540ba52d" providerId="ADAL" clId="{BF9DB89E-E7C5-466B-ACA5-F28FB6B18EAD}" dt="2020-08-02T22:19:56.988" v="3444" actId="1036"/>
          <ac:spMkLst>
            <pc:docMk/>
            <pc:sldMk cId="339042578" sldId="278"/>
            <ac:spMk id="60" creationId="{35CE754D-8094-40D5-B173-8EFAC9D060A1}"/>
          </ac:spMkLst>
        </pc:spChg>
        <pc:spChg chg="add mod topLvl">
          <ac:chgData name="MARIA DEL MAR ZAMORANO LOPEZ" userId="097cf9e1-82d2-49cc-90a4-6ebf540ba52d" providerId="ADAL" clId="{BF9DB89E-E7C5-466B-ACA5-F28FB6B18EAD}" dt="2020-08-02T22:19:56.988" v="3444" actId="1036"/>
          <ac:spMkLst>
            <pc:docMk/>
            <pc:sldMk cId="339042578" sldId="278"/>
            <ac:spMk id="61" creationId="{E5BB9FF4-FE7C-44F7-9017-0C8DC77C4785}"/>
          </ac:spMkLst>
        </pc:spChg>
        <pc:spChg chg="add mod topLvl">
          <ac:chgData name="MARIA DEL MAR ZAMORANO LOPEZ" userId="097cf9e1-82d2-49cc-90a4-6ebf540ba52d" providerId="ADAL" clId="{BF9DB89E-E7C5-466B-ACA5-F28FB6B18EAD}" dt="2020-08-02T22:19:56.988" v="3444" actId="1036"/>
          <ac:spMkLst>
            <pc:docMk/>
            <pc:sldMk cId="339042578" sldId="278"/>
            <ac:spMk id="63" creationId="{D555800E-77E6-4E23-8743-83FC7FE89237}"/>
          </ac:spMkLst>
        </pc:spChg>
        <pc:spChg chg="add mod topLvl">
          <ac:chgData name="MARIA DEL MAR ZAMORANO LOPEZ" userId="097cf9e1-82d2-49cc-90a4-6ebf540ba52d" providerId="ADAL" clId="{BF9DB89E-E7C5-466B-ACA5-F28FB6B18EAD}" dt="2020-08-02T22:19:56.988" v="3444" actId="1036"/>
          <ac:spMkLst>
            <pc:docMk/>
            <pc:sldMk cId="339042578" sldId="278"/>
            <ac:spMk id="68" creationId="{2C533CA1-7F20-4BA7-A50F-F682CE274F43}"/>
          </ac:spMkLst>
        </pc:spChg>
        <pc:spChg chg="add del mod">
          <ac:chgData name="MARIA DEL MAR ZAMORANO LOPEZ" userId="097cf9e1-82d2-49cc-90a4-6ebf540ba52d" providerId="ADAL" clId="{BF9DB89E-E7C5-466B-ACA5-F28FB6B18EAD}" dt="2020-08-02T22:10:18.314" v="3236" actId="478"/>
          <ac:spMkLst>
            <pc:docMk/>
            <pc:sldMk cId="339042578" sldId="278"/>
            <ac:spMk id="70" creationId="{5A32C2E2-6BAB-4A57-981E-36D03721FEC5}"/>
          </ac:spMkLst>
        </pc:spChg>
        <pc:spChg chg="add del mod">
          <ac:chgData name="MARIA DEL MAR ZAMORANO LOPEZ" userId="097cf9e1-82d2-49cc-90a4-6ebf540ba52d" providerId="ADAL" clId="{BF9DB89E-E7C5-466B-ACA5-F28FB6B18EAD}" dt="2020-08-02T22:10:11.616" v="3230" actId="478"/>
          <ac:spMkLst>
            <pc:docMk/>
            <pc:sldMk cId="339042578" sldId="278"/>
            <ac:spMk id="71" creationId="{F2A0A77F-E4C9-4973-A74D-F0DAFA8A833E}"/>
          </ac:spMkLst>
        </pc:spChg>
        <pc:spChg chg="add del mod">
          <ac:chgData name="MARIA DEL MAR ZAMORANO LOPEZ" userId="097cf9e1-82d2-49cc-90a4-6ebf540ba52d" providerId="ADAL" clId="{BF9DB89E-E7C5-466B-ACA5-F28FB6B18EAD}" dt="2020-08-02T22:10:15.108" v="3233" actId="478"/>
          <ac:spMkLst>
            <pc:docMk/>
            <pc:sldMk cId="339042578" sldId="278"/>
            <ac:spMk id="72" creationId="{4734785C-9E25-4779-B0E6-794AD04F0A7A}"/>
          </ac:spMkLst>
        </pc:spChg>
        <pc:spChg chg="add del mod">
          <ac:chgData name="MARIA DEL MAR ZAMORANO LOPEZ" userId="097cf9e1-82d2-49cc-90a4-6ebf540ba52d" providerId="ADAL" clId="{BF9DB89E-E7C5-466B-ACA5-F28FB6B18EAD}" dt="2020-08-02T22:10:13.783" v="3232" actId="478"/>
          <ac:spMkLst>
            <pc:docMk/>
            <pc:sldMk cId="339042578" sldId="278"/>
            <ac:spMk id="73" creationId="{AA5C5470-CC4B-4DC5-B879-116645C1308C}"/>
          </ac:spMkLst>
        </pc:spChg>
        <pc:spChg chg="add del mod">
          <ac:chgData name="MARIA DEL MAR ZAMORANO LOPEZ" userId="097cf9e1-82d2-49cc-90a4-6ebf540ba52d" providerId="ADAL" clId="{BF9DB89E-E7C5-466B-ACA5-F28FB6B18EAD}" dt="2020-08-02T22:10:16.385" v="3234" actId="478"/>
          <ac:spMkLst>
            <pc:docMk/>
            <pc:sldMk cId="339042578" sldId="278"/>
            <ac:spMk id="74" creationId="{0F1E6ACE-A6FF-4561-80A1-5D54C1C7C40D}"/>
          </ac:spMkLst>
        </pc:spChg>
        <pc:spChg chg="add del mod">
          <ac:chgData name="MARIA DEL MAR ZAMORANO LOPEZ" userId="097cf9e1-82d2-49cc-90a4-6ebf540ba52d" providerId="ADAL" clId="{BF9DB89E-E7C5-466B-ACA5-F28FB6B18EAD}" dt="2020-08-02T22:10:17.426" v="3235" actId="478"/>
          <ac:spMkLst>
            <pc:docMk/>
            <pc:sldMk cId="339042578" sldId="278"/>
            <ac:spMk id="75" creationId="{0B6FF4AC-B4D7-4F82-80F3-771E753359F6}"/>
          </ac:spMkLst>
        </pc:spChg>
        <pc:spChg chg="add del mod">
          <ac:chgData name="MARIA DEL MAR ZAMORANO LOPEZ" userId="097cf9e1-82d2-49cc-90a4-6ebf540ba52d" providerId="ADAL" clId="{BF9DB89E-E7C5-466B-ACA5-F28FB6B18EAD}" dt="2020-08-02T22:10:12.824" v="3231" actId="478"/>
          <ac:spMkLst>
            <pc:docMk/>
            <pc:sldMk cId="339042578" sldId="278"/>
            <ac:spMk id="76" creationId="{4B21E5FE-B74A-4A9E-B32B-71A705893889}"/>
          </ac:spMkLst>
        </pc:spChg>
        <pc:spChg chg="add del mod">
          <ac:chgData name="MARIA DEL MAR ZAMORANO LOPEZ" userId="097cf9e1-82d2-49cc-90a4-6ebf540ba52d" providerId="ADAL" clId="{BF9DB89E-E7C5-466B-ACA5-F28FB6B18EAD}" dt="2020-08-02T22:10:21.471" v="3237" actId="478"/>
          <ac:spMkLst>
            <pc:docMk/>
            <pc:sldMk cId="339042578" sldId="278"/>
            <ac:spMk id="77" creationId="{517D9CBA-73A0-4A80-923C-791D21070719}"/>
          </ac:spMkLst>
        </pc:spChg>
        <pc:spChg chg="add del mod">
          <ac:chgData name="MARIA DEL MAR ZAMORANO LOPEZ" userId="097cf9e1-82d2-49cc-90a4-6ebf540ba52d" providerId="ADAL" clId="{BF9DB89E-E7C5-466B-ACA5-F28FB6B18EAD}" dt="2020-08-02T22:10:24.331" v="3239" actId="478"/>
          <ac:spMkLst>
            <pc:docMk/>
            <pc:sldMk cId="339042578" sldId="278"/>
            <ac:spMk id="78" creationId="{316911A1-FF19-4AEC-8FC2-E6241D4D7A1A}"/>
          </ac:spMkLst>
        </pc:spChg>
        <pc:spChg chg="add del mod">
          <ac:chgData name="MARIA DEL MAR ZAMORANO LOPEZ" userId="097cf9e1-82d2-49cc-90a4-6ebf540ba52d" providerId="ADAL" clId="{BF9DB89E-E7C5-466B-ACA5-F28FB6B18EAD}" dt="2020-08-02T22:10:26.810" v="3241" actId="478"/>
          <ac:spMkLst>
            <pc:docMk/>
            <pc:sldMk cId="339042578" sldId="278"/>
            <ac:spMk id="79" creationId="{AC7F4B77-FDDC-49D3-A5BB-9D7319F6559D}"/>
          </ac:spMkLst>
        </pc:spChg>
        <pc:spChg chg="add del mod">
          <ac:chgData name="MARIA DEL MAR ZAMORANO LOPEZ" userId="097cf9e1-82d2-49cc-90a4-6ebf540ba52d" providerId="ADAL" clId="{BF9DB89E-E7C5-466B-ACA5-F28FB6B18EAD}" dt="2020-08-02T22:10:28.590" v="3243" actId="478"/>
          <ac:spMkLst>
            <pc:docMk/>
            <pc:sldMk cId="339042578" sldId="278"/>
            <ac:spMk id="80" creationId="{BD5630EB-D13B-4786-AC1C-B07C2280BCB4}"/>
          </ac:spMkLst>
        </pc:spChg>
        <pc:spChg chg="add del mod">
          <ac:chgData name="MARIA DEL MAR ZAMORANO LOPEZ" userId="097cf9e1-82d2-49cc-90a4-6ebf540ba52d" providerId="ADAL" clId="{BF9DB89E-E7C5-466B-ACA5-F28FB6B18EAD}" dt="2020-08-02T22:10:31.899" v="3246" actId="478"/>
          <ac:spMkLst>
            <pc:docMk/>
            <pc:sldMk cId="339042578" sldId="278"/>
            <ac:spMk id="81" creationId="{2DCA9DF5-71F3-488D-AD49-6C31E391B356}"/>
          </ac:spMkLst>
        </pc:spChg>
        <pc:spChg chg="add del mod">
          <ac:chgData name="MARIA DEL MAR ZAMORANO LOPEZ" userId="097cf9e1-82d2-49cc-90a4-6ebf540ba52d" providerId="ADAL" clId="{BF9DB89E-E7C5-466B-ACA5-F28FB6B18EAD}" dt="2020-08-02T22:10:30.746" v="3245" actId="478"/>
          <ac:spMkLst>
            <pc:docMk/>
            <pc:sldMk cId="339042578" sldId="278"/>
            <ac:spMk id="82" creationId="{14E3E077-AFAA-4399-9DA5-547874E93AE4}"/>
          </ac:spMkLst>
        </pc:spChg>
        <pc:spChg chg="add del mod">
          <ac:chgData name="MARIA DEL MAR ZAMORANO LOPEZ" userId="097cf9e1-82d2-49cc-90a4-6ebf540ba52d" providerId="ADAL" clId="{BF9DB89E-E7C5-466B-ACA5-F28FB6B18EAD}" dt="2020-08-02T22:10:23.031" v="3238" actId="478"/>
          <ac:spMkLst>
            <pc:docMk/>
            <pc:sldMk cId="339042578" sldId="278"/>
            <ac:spMk id="83" creationId="{4E4E130B-83CB-4988-8136-9902AF4A310D}"/>
          </ac:spMkLst>
        </pc:spChg>
        <pc:spChg chg="add del mod">
          <ac:chgData name="MARIA DEL MAR ZAMORANO LOPEZ" userId="097cf9e1-82d2-49cc-90a4-6ebf540ba52d" providerId="ADAL" clId="{BF9DB89E-E7C5-466B-ACA5-F28FB6B18EAD}" dt="2020-08-02T18:25:43.647" v="1404" actId="478"/>
          <ac:spMkLst>
            <pc:docMk/>
            <pc:sldMk cId="339042578" sldId="278"/>
            <ac:spMk id="84" creationId="{216D5965-B000-4AD7-9687-8C8F83C02710}"/>
          </ac:spMkLst>
        </pc:spChg>
        <pc:spChg chg="add del mod">
          <ac:chgData name="MARIA DEL MAR ZAMORANO LOPEZ" userId="097cf9e1-82d2-49cc-90a4-6ebf540ba52d" providerId="ADAL" clId="{BF9DB89E-E7C5-466B-ACA5-F28FB6B18EAD}" dt="2020-08-02T22:10:25.422" v="3240" actId="478"/>
          <ac:spMkLst>
            <pc:docMk/>
            <pc:sldMk cId="339042578" sldId="278"/>
            <ac:spMk id="85" creationId="{813DB8D4-A40D-4041-9E36-81B82C069B32}"/>
          </ac:spMkLst>
        </pc:spChg>
        <pc:spChg chg="add del mod">
          <ac:chgData name="MARIA DEL MAR ZAMORANO LOPEZ" userId="097cf9e1-82d2-49cc-90a4-6ebf540ba52d" providerId="ADAL" clId="{BF9DB89E-E7C5-466B-ACA5-F28FB6B18EAD}" dt="2020-08-02T22:10:27.717" v="3242" actId="478"/>
          <ac:spMkLst>
            <pc:docMk/>
            <pc:sldMk cId="339042578" sldId="278"/>
            <ac:spMk id="86" creationId="{4F858370-4311-4C8E-AE19-A4600A24922F}"/>
          </ac:spMkLst>
        </pc:spChg>
        <pc:spChg chg="add del mod">
          <ac:chgData name="MARIA DEL MAR ZAMORANO LOPEZ" userId="097cf9e1-82d2-49cc-90a4-6ebf540ba52d" providerId="ADAL" clId="{BF9DB89E-E7C5-466B-ACA5-F28FB6B18EAD}" dt="2020-08-02T22:10:07.916" v="3227" actId="478"/>
          <ac:spMkLst>
            <pc:docMk/>
            <pc:sldMk cId="339042578" sldId="278"/>
            <ac:spMk id="87" creationId="{C00DEAC9-F4CD-45FE-855F-3EAAED2BE305}"/>
          </ac:spMkLst>
        </pc:spChg>
        <pc:spChg chg="add del mod">
          <ac:chgData name="MARIA DEL MAR ZAMORANO LOPEZ" userId="097cf9e1-82d2-49cc-90a4-6ebf540ba52d" providerId="ADAL" clId="{BF9DB89E-E7C5-466B-ACA5-F28FB6B18EAD}" dt="2020-08-02T22:10:07.096" v="3226" actId="478"/>
          <ac:spMkLst>
            <pc:docMk/>
            <pc:sldMk cId="339042578" sldId="278"/>
            <ac:spMk id="88" creationId="{F56A334E-88ED-46A1-AD21-B6712F31AD40}"/>
          </ac:spMkLst>
        </pc:spChg>
        <pc:spChg chg="add del mod">
          <ac:chgData name="MARIA DEL MAR ZAMORANO LOPEZ" userId="097cf9e1-82d2-49cc-90a4-6ebf540ba52d" providerId="ADAL" clId="{BF9DB89E-E7C5-466B-ACA5-F28FB6B18EAD}" dt="2020-08-02T22:10:09.204" v="3228" actId="478"/>
          <ac:spMkLst>
            <pc:docMk/>
            <pc:sldMk cId="339042578" sldId="278"/>
            <ac:spMk id="89" creationId="{A75707E5-C733-4417-9CE7-DB7340093C62}"/>
          </ac:spMkLst>
        </pc:spChg>
        <pc:spChg chg="add del mod">
          <ac:chgData name="MARIA DEL MAR ZAMORANO LOPEZ" userId="097cf9e1-82d2-49cc-90a4-6ebf540ba52d" providerId="ADAL" clId="{BF9DB89E-E7C5-466B-ACA5-F28FB6B18EAD}" dt="2020-08-02T18:25:42.347" v="1403" actId="478"/>
          <ac:spMkLst>
            <pc:docMk/>
            <pc:sldMk cId="339042578" sldId="278"/>
            <ac:spMk id="90" creationId="{E9B9C31C-2C75-41E6-8D87-1AE62D8FDB41}"/>
          </ac:spMkLst>
        </pc:spChg>
        <pc:spChg chg="add del mod">
          <ac:chgData name="MARIA DEL MAR ZAMORANO LOPEZ" userId="097cf9e1-82d2-49cc-90a4-6ebf540ba52d" providerId="ADAL" clId="{BF9DB89E-E7C5-466B-ACA5-F28FB6B18EAD}" dt="2020-08-02T22:10:04.603" v="3225" actId="478"/>
          <ac:spMkLst>
            <pc:docMk/>
            <pc:sldMk cId="339042578" sldId="278"/>
            <ac:spMk id="91" creationId="{B31D6D15-D5B3-4F1C-B90C-B972B2A53749}"/>
          </ac:spMkLst>
        </pc:spChg>
        <pc:spChg chg="add del mod">
          <ac:chgData name="MARIA DEL MAR ZAMORANO LOPEZ" userId="097cf9e1-82d2-49cc-90a4-6ebf540ba52d" providerId="ADAL" clId="{BF9DB89E-E7C5-466B-ACA5-F28FB6B18EAD}" dt="2020-08-02T22:10:03.239" v="3224" actId="478"/>
          <ac:spMkLst>
            <pc:docMk/>
            <pc:sldMk cId="339042578" sldId="278"/>
            <ac:spMk id="92" creationId="{6E714E71-552C-4FCA-8619-10FF38F0EA6C}"/>
          </ac:spMkLst>
        </pc:spChg>
        <pc:spChg chg="add del mod">
          <ac:chgData name="MARIA DEL MAR ZAMORANO LOPEZ" userId="097cf9e1-82d2-49cc-90a4-6ebf540ba52d" providerId="ADAL" clId="{BF9DB89E-E7C5-466B-ACA5-F28FB6B18EAD}" dt="2020-08-02T18:25:44.723" v="1405" actId="478"/>
          <ac:spMkLst>
            <pc:docMk/>
            <pc:sldMk cId="339042578" sldId="278"/>
            <ac:spMk id="93" creationId="{30484672-8E97-469F-95CA-6348D66356A9}"/>
          </ac:spMkLst>
        </pc:spChg>
        <pc:spChg chg="add del mod">
          <ac:chgData name="MARIA DEL MAR ZAMORANO LOPEZ" userId="097cf9e1-82d2-49cc-90a4-6ebf540ba52d" providerId="ADAL" clId="{BF9DB89E-E7C5-466B-ACA5-F28FB6B18EAD}" dt="2020-08-02T22:10:32.917" v="3247" actId="478"/>
          <ac:spMkLst>
            <pc:docMk/>
            <pc:sldMk cId="339042578" sldId="278"/>
            <ac:spMk id="94" creationId="{4579E7D2-7635-47E4-A4CA-6B9034AFFACA}"/>
          </ac:spMkLst>
        </pc:spChg>
        <pc:spChg chg="add del mod">
          <ac:chgData name="MARIA DEL MAR ZAMORANO LOPEZ" userId="097cf9e1-82d2-49cc-90a4-6ebf540ba52d" providerId="ADAL" clId="{BF9DB89E-E7C5-466B-ACA5-F28FB6B18EAD}" dt="2020-08-02T22:10:29.399" v="3244" actId="478"/>
          <ac:spMkLst>
            <pc:docMk/>
            <pc:sldMk cId="339042578" sldId="278"/>
            <ac:spMk id="95" creationId="{0470EDCE-D882-4EF7-8366-86036E0FBC9F}"/>
          </ac:spMkLst>
        </pc:spChg>
        <pc:spChg chg="mod">
          <ac:chgData name="MARIA DEL MAR ZAMORANO LOPEZ" userId="097cf9e1-82d2-49cc-90a4-6ebf540ba52d" providerId="ADAL" clId="{BF9DB89E-E7C5-466B-ACA5-F28FB6B18EAD}" dt="2020-08-02T22:11:39.956" v="3295" actId="165"/>
          <ac:spMkLst>
            <pc:docMk/>
            <pc:sldMk cId="339042578" sldId="278"/>
            <ac:spMk id="97" creationId="{7BC2A427-BBF0-4F7B-A500-98302D258D64}"/>
          </ac:spMkLst>
        </pc:spChg>
        <pc:spChg chg="mod">
          <ac:chgData name="MARIA DEL MAR ZAMORANO LOPEZ" userId="097cf9e1-82d2-49cc-90a4-6ebf540ba52d" providerId="ADAL" clId="{BF9DB89E-E7C5-466B-ACA5-F28FB6B18EAD}" dt="2020-08-02T22:11:39.956" v="3295" actId="165"/>
          <ac:spMkLst>
            <pc:docMk/>
            <pc:sldMk cId="339042578" sldId="278"/>
            <ac:spMk id="98" creationId="{214BE5A0-7D8D-44A4-BCA6-9C113E7A208A}"/>
          </ac:spMkLst>
        </pc:spChg>
        <pc:spChg chg="add mod">
          <ac:chgData name="MARIA DEL MAR ZAMORANO LOPEZ" userId="097cf9e1-82d2-49cc-90a4-6ebf540ba52d" providerId="ADAL" clId="{BF9DB89E-E7C5-466B-ACA5-F28FB6B18EAD}" dt="2020-08-02T22:14:59.310" v="3352" actId="1076"/>
          <ac:spMkLst>
            <pc:docMk/>
            <pc:sldMk cId="339042578" sldId="278"/>
            <ac:spMk id="99" creationId="{D08A263A-D60D-4FB1-98A2-38CF38690365}"/>
          </ac:spMkLst>
        </pc:spChg>
        <pc:spChg chg="add mod">
          <ac:chgData name="MARIA DEL MAR ZAMORANO LOPEZ" userId="097cf9e1-82d2-49cc-90a4-6ebf540ba52d" providerId="ADAL" clId="{BF9DB89E-E7C5-466B-ACA5-F28FB6B18EAD}" dt="2020-08-02T22:16:01.374" v="3376" actId="1036"/>
          <ac:spMkLst>
            <pc:docMk/>
            <pc:sldMk cId="339042578" sldId="278"/>
            <ac:spMk id="100" creationId="{1B515226-ABF3-4553-8E4B-FB9D9E2027DC}"/>
          </ac:spMkLst>
        </pc:spChg>
        <pc:spChg chg="add del mod">
          <ac:chgData name="MARIA DEL MAR ZAMORANO LOPEZ" userId="097cf9e1-82d2-49cc-90a4-6ebf540ba52d" providerId="ADAL" clId="{BF9DB89E-E7C5-466B-ACA5-F28FB6B18EAD}" dt="2020-08-02T22:17:21.463" v="3404" actId="1038"/>
          <ac:spMkLst>
            <pc:docMk/>
            <pc:sldMk cId="339042578" sldId="278"/>
            <ac:spMk id="102" creationId="{F0DC083B-21A2-43FA-A899-23FEC795C32D}"/>
          </ac:spMkLst>
        </pc:spChg>
        <pc:spChg chg="add mod">
          <ac:chgData name="MARIA DEL MAR ZAMORANO LOPEZ" userId="097cf9e1-82d2-49cc-90a4-6ebf540ba52d" providerId="ADAL" clId="{BF9DB89E-E7C5-466B-ACA5-F28FB6B18EAD}" dt="2020-08-02T18:34:58.464" v="1622"/>
          <ac:spMkLst>
            <pc:docMk/>
            <pc:sldMk cId="339042578" sldId="278"/>
            <ac:spMk id="104" creationId="{77E38200-80B2-483E-B297-88C7DA9EE5ED}"/>
          </ac:spMkLst>
        </pc:spChg>
        <pc:spChg chg="add mod">
          <ac:chgData name="MARIA DEL MAR ZAMORANO LOPEZ" userId="097cf9e1-82d2-49cc-90a4-6ebf540ba52d" providerId="ADAL" clId="{BF9DB89E-E7C5-466B-ACA5-F28FB6B18EAD}" dt="2020-08-02T18:34:58.464" v="1622"/>
          <ac:spMkLst>
            <pc:docMk/>
            <pc:sldMk cId="339042578" sldId="278"/>
            <ac:spMk id="105" creationId="{0C7CBA0B-A354-4DE5-99DA-55E9E467564E}"/>
          </ac:spMkLst>
        </pc:spChg>
        <pc:spChg chg="add mod">
          <ac:chgData name="MARIA DEL MAR ZAMORANO LOPEZ" userId="097cf9e1-82d2-49cc-90a4-6ebf540ba52d" providerId="ADAL" clId="{BF9DB89E-E7C5-466B-ACA5-F28FB6B18EAD}" dt="2020-08-02T18:34:58.464" v="1622"/>
          <ac:spMkLst>
            <pc:docMk/>
            <pc:sldMk cId="339042578" sldId="278"/>
            <ac:spMk id="106" creationId="{9CB9370D-A9FB-4CA2-BE49-5D4EB6F4C124}"/>
          </ac:spMkLst>
        </pc:spChg>
        <pc:spChg chg="add mod">
          <ac:chgData name="MARIA DEL MAR ZAMORANO LOPEZ" userId="097cf9e1-82d2-49cc-90a4-6ebf540ba52d" providerId="ADAL" clId="{BF9DB89E-E7C5-466B-ACA5-F28FB6B18EAD}" dt="2020-08-02T18:34:58.464" v="1622"/>
          <ac:spMkLst>
            <pc:docMk/>
            <pc:sldMk cId="339042578" sldId="278"/>
            <ac:spMk id="107" creationId="{06CA33F1-1EE1-4805-9D7B-AB3670F61FC9}"/>
          </ac:spMkLst>
        </pc:spChg>
        <pc:spChg chg="add mod">
          <ac:chgData name="MARIA DEL MAR ZAMORANO LOPEZ" userId="097cf9e1-82d2-49cc-90a4-6ebf540ba52d" providerId="ADAL" clId="{BF9DB89E-E7C5-466B-ACA5-F28FB6B18EAD}" dt="2020-08-02T22:03:03.151" v="2512" actId="14100"/>
          <ac:spMkLst>
            <pc:docMk/>
            <pc:sldMk cId="339042578" sldId="278"/>
            <ac:spMk id="108" creationId="{50FC2408-C75A-4EFF-A435-F8B04EFC98CB}"/>
          </ac:spMkLst>
        </pc:spChg>
        <pc:spChg chg="add mod">
          <ac:chgData name="MARIA DEL MAR ZAMORANO LOPEZ" userId="097cf9e1-82d2-49cc-90a4-6ebf540ba52d" providerId="ADAL" clId="{BF9DB89E-E7C5-466B-ACA5-F28FB6B18EAD}" dt="2020-08-02T18:34:58.464" v="1622"/>
          <ac:spMkLst>
            <pc:docMk/>
            <pc:sldMk cId="339042578" sldId="278"/>
            <ac:spMk id="110" creationId="{E568AA57-67E4-4698-BDBE-53479112B366}"/>
          </ac:spMkLst>
        </pc:spChg>
        <pc:spChg chg="add mod">
          <ac:chgData name="MARIA DEL MAR ZAMORANO LOPEZ" userId="097cf9e1-82d2-49cc-90a4-6ebf540ba52d" providerId="ADAL" clId="{BF9DB89E-E7C5-466B-ACA5-F28FB6B18EAD}" dt="2020-08-02T18:34:58.464" v="1622"/>
          <ac:spMkLst>
            <pc:docMk/>
            <pc:sldMk cId="339042578" sldId="278"/>
            <ac:spMk id="111" creationId="{4DDA9C6B-1AD2-410F-A18A-09DE4918049F}"/>
          </ac:spMkLst>
        </pc:spChg>
        <pc:spChg chg="add del mod">
          <ac:chgData name="MARIA DEL MAR ZAMORANO LOPEZ" userId="097cf9e1-82d2-49cc-90a4-6ebf540ba52d" providerId="ADAL" clId="{BF9DB89E-E7C5-466B-ACA5-F28FB6B18EAD}" dt="2020-08-02T22:02:57.810" v="2509" actId="478"/>
          <ac:spMkLst>
            <pc:docMk/>
            <pc:sldMk cId="339042578" sldId="278"/>
            <ac:spMk id="115" creationId="{2C1A6B0A-850A-443A-AE68-128278396A0B}"/>
          </ac:spMkLst>
        </pc:spChg>
        <pc:spChg chg="add del mod">
          <ac:chgData name="MARIA DEL MAR ZAMORANO LOPEZ" userId="097cf9e1-82d2-49cc-90a4-6ebf540ba52d" providerId="ADAL" clId="{BF9DB89E-E7C5-466B-ACA5-F28FB6B18EAD}" dt="2020-08-02T22:02:59.857" v="2511" actId="478"/>
          <ac:spMkLst>
            <pc:docMk/>
            <pc:sldMk cId="339042578" sldId="278"/>
            <ac:spMk id="116" creationId="{99F534F7-3D71-4C57-B184-E12CD3319040}"/>
          </ac:spMkLst>
        </pc:spChg>
        <pc:spChg chg="mod">
          <ac:chgData name="MARIA DEL MAR ZAMORANO LOPEZ" userId="097cf9e1-82d2-49cc-90a4-6ebf540ba52d" providerId="ADAL" clId="{BF9DB89E-E7C5-466B-ACA5-F28FB6B18EAD}" dt="2020-08-02T18:34:58.464" v="1622"/>
          <ac:spMkLst>
            <pc:docMk/>
            <pc:sldMk cId="339042578" sldId="278"/>
            <ac:spMk id="118" creationId="{9772727B-5B80-4125-8F42-F6BA5C93B97B}"/>
          </ac:spMkLst>
        </pc:spChg>
        <pc:spChg chg="mod">
          <ac:chgData name="MARIA DEL MAR ZAMORANO LOPEZ" userId="097cf9e1-82d2-49cc-90a4-6ebf540ba52d" providerId="ADAL" clId="{BF9DB89E-E7C5-466B-ACA5-F28FB6B18EAD}" dt="2020-08-02T18:34:58.464" v="1622"/>
          <ac:spMkLst>
            <pc:docMk/>
            <pc:sldMk cId="339042578" sldId="278"/>
            <ac:spMk id="119" creationId="{0B56EFE6-9A62-48EC-8D9D-6F8855A54D77}"/>
          </ac:spMkLst>
        </pc:spChg>
        <pc:spChg chg="add mod">
          <ac:chgData name="MARIA DEL MAR ZAMORANO LOPEZ" userId="097cf9e1-82d2-49cc-90a4-6ebf540ba52d" providerId="ADAL" clId="{BF9DB89E-E7C5-466B-ACA5-F28FB6B18EAD}" dt="2020-08-02T22:03:29.741" v="2618" actId="1038"/>
          <ac:spMkLst>
            <pc:docMk/>
            <pc:sldMk cId="339042578" sldId="278"/>
            <ac:spMk id="123" creationId="{3C04CFC8-2695-4DAA-B4A8-C658204B2496}"/>
          </ac:spMkLst>
        </pc:spChg>
        <pc:spChg chg="add mod topLvl">
          <ac:chgData name="MARIA DEL MAR ZAMORANO LOPEZ" userId="097cf9e1-82d2-49cc-90a4-6ebf540ba52d" providerId="ADAL" clId="{BF9DB89E-E7C5-466B-ACA5-F28FB6B18EAD}" dt="2020-08-02T22:16:01.374" v="3376" actId="1036"/>
          <ac:spMkLst>
            <pc:docMk/>
            <pc:sldMk cId="339042578" sldId="278"/>
            <ac:spMk id="125" creationId="{179B53AA-1E10-40F0-9A6F-2DFD09B0EAB3}"/>
          </ac:spMkLst>
        </pc:spChg>
        <pc:spChg chg="add mod topLvl">
          <ac:chgData name="MARIA DEL MAR ZAMORANO LOPEZ" userId="097cf9e1-82d2-49cc-90a4-6ebf540ba52d" providerId="ADAL" clId="{BF9DB89E-E7C5-466B-ACA5-F28FB6B18EAD}" dt="2020-08-02T22:16:01.374" v="3376" actId="1036"/>
          <ac:spMkLst>
            <pc:docMk/>
            <pc:sldMk cId="339042578" sldId="278"/>
            <ac:spMk id="127" creationId="{1B8CC1D8-D77D-4594-B3CB-C4ED900DD18B}"/>
          </ac:spMkLst>
        </pc:spChg>
        <pc:spChg chg="add mod topLvl">
          <ac:chgData name="MARIA DEL MAR ZAMORANO LOPEZ" userId="097cf9e1-82d2-49cc-90a4-6ebf540ba52d" providerId="ADAL" clId="{BF9DB89E-E7C5-466B-ACA5-F28FB6B18EAD}" dt="2020-08-02T22:16:01.374" v="3376" actId="1036"/>
          <ac:spMkLst>
            <pc:docMk/>
            <pc:sldMk cId="339042578" sldId="278"/>
            <ac:spMk id="129" creationId="{A392927F-ABB6-4005-B71B-98CA141FB6F6}"/>
          </ac:spMkLst>
        </pc:spChg>
        <pc:spChg chg="add mod topLvl">
          <ac:chgData name="MARIA DEL MAR ZAMORANO LOPEZ" userId="097cf9e1-82d2-49cc-90a4-6ebf540ba52d" providerId="ADAL" clId="{BF9DB89E-E7C5-466B-ACA5-F28FB6B18EAD}" dt="2020-08-02T22:19:56.988" v="3444" actId="1036"/>
          <ac:spMkLst>
            <pc:docMk/>
            <pc:sldMk cId="339042578" sldId="278"/>
            <ac:spMk id="131" creationId="{0745393F-ED39-4C7E-9F58-E45689513D90}"/>
          </ac:spMkLst>
        </pc:spChg>
        <pc:spChg chg="add mod topLvl">
          <ac:chgData name="MARIA DEL MAR ZAMORANO LOPEZ" userId="097cf9e1-82d2-49cc-90a4-6ebf540ba52d" providerId="ADAL" clId="{BF9DB89E-E7C5-466B-ACA5-F28FB6B18EAD}" dt="2020-08-02T22:16:01.374" v="3376" actId="1036"/>
          <ac:spMkLst>
            <pc:docMk/>
            <pc:sldMk cId="339042578" sldId="278"/>
            <ac:spMk id="133" creationId="{20871F62-4749-4E3D-ACD8-C7D874523732}"/>
          </ac:spMkLst>
        </pc:spChg>
        <pc:spChg chg="add mod topLvl">
          <ac:chgData name="MARIA DEL MAR ZAMORANO LOPEZ" userId="097cf9e1-82d2-49cc-90a4-6ebf540ba52d" providerId="ADAL" clId="{BF9DB89E-E7C5-466B-ACA5-F28FB6B18EAD}" dt="2020-08-02T22:16:01.374" v="3376" actId="1036"/>
          <ac:spMkLst>
            <pc:docMk/>
            <pc:sldMk cId="339042578" sldId="278"/>
            <ac:spMk id="135" creationId="{F15526A7-088C-40B9-B271-3A87BA58B415}"/>
          </ac:spMkLst>
        </pc:spChg>
        <pc:spChg chg="add mod topLvl">
          <ac:chgData name="MARIA DEL MAR ZAMORANO LOPEZ" userId="097cf9e1-82d2-49cc-90a4-6ebf540ba52d" providerId="ADAL" clId="{BF9DB89E-E7C5-466B-ACA5-F28FB6B18EAD}" dt="2020-08-02T22:19:21.715" v="3430" actId="1076"/>
          <ac:spMkLst>
            <pc:docMk/>
            <pc:sldMk cId="339042578" sldId="278"/>
            <ac:spMk id="137" creationId="{A98420C3-83CD-4F46-B00D-05B0EA04E3C2}"/>
          </ac:spMkLst>
        </pc:spChg>
        <pc:spChg chg="add mod topLvl">
          <ac:chgData name="MARIA DEL MAR ZAMORANO LOPEZ" userId="097cf9e1-82d2-49cc-90a4-6ebf540ba52d" providerId="ADAL" clId="{BF9DB89E-E7C5-466B-ACA5-F28FB6B18EAD}" dt="2020-08-02T22:16:01.374" v="3376" actId="1036"/>
          <ac:spMkLst>
            <pc:docMk/>
            <pc:sldMk cId="339042578" sldId="278"/>
            <ac:spMk id="139" creationId="{13F018FD-1149-4FAC-B879-19BEED698EA0}"/>
          </ac:spMkLst>
        </pc:spChg>
        <pc:spChg chg="add mod topLvl">
          <ac:chgData name="MARIA DEL MAR ZAMORANO LOPEZ" userId="097cf9e1-82d2-49cc-90a4-6ebf540ba52d" providerId="ADAL" clId="{BF9DB89E-E7C5-466B-ACA5-F28FB6B18EAD}" dt="2020-08-02T22:16:01.374" v="3376" actId="1036"/>
          <ac:spMkLst>
            <pc:docMk/>
            <pc:sldMk cId="339042578" sldId="278"/>
            <ac:spMk id="141" creationId="{1D481FB8-3AB6-4B6E-A9EC-D9E64ACBB46A}"/>
          </ac:spMkLst>
        </pc:spChg>
        <pc:spChg chg="add mod topLvl">
          <ac:chgData name="MARIA DEL MAR ZAMORANO LOPEZ" userId="097cf9e1-82d2-49cc-90a4-6ebf540ba52d" providerId="ADAL" clId="{BF9DB89E-E7C5-466B-ACA5-F28FB6B18EAD}" dt="2020-08-02T22:16:01.374" v="3376" actId="1036"/>
          <ac:spMkLst>
            <pc:docMk/>
            <pc:sldMk cId="339042578" sldId="278"/>
            <ac:spMk id="143" creationId="{D3AC860F-C724-4F59-AB1A-34DC1788349A}"/>
          </ac:spMkLst>
        </pc:spChg>
        <pc:spChg chg="add mod topLvl">
          <ac:chgData name="MARIA DEL MAR ZAMORANO LOPEZ" userId="097cf9e1-82d2-49cc-90a4-6ebf540ba52d" providerId="ADAL" clId="{BF9DB89E-E7C5-466B-ACA5-F28FB6B18EAD}" dt="2020-08-02T22:16:01.374" v="3376" actId="1036"/>
          <ac:spMkLst>
            <pc:docMk/>
            <pc:sldMk cId="339042578" sldId="278"/>
            <ac:spMk id="145" creationId="{34F4D93C-07E0-4CF7-8469-DF63301BEAE2}"/>
          </ac:spMkLst>
        </pc:spChg>
        <pc:spChg chg="add mod topLvl">
          <ac:chgData name="MARIA DEL MAR ZAMORANO LOPEZ" userId="097cf9e1-82d2-49cc-90a4-6ebf540ba52d" providerId="ADAL" clId="{BF9DB89E-E7C5-466B-ACA5-F28FB6B18EAD}" dt="2020-08-02T22:16:01.374" v="3376" actId="1036"/>
          <ac:spMkLst>
            <pc:docMk/>
            <pc:sldMk cId="339042578" sldId="278"/>
            <ac:spMk id="147" creationId="{EF337726-4954-4E61-B70F-A525A6A977C0}"/>
          </ac:spMkLst>
        </pc:spChg>
        <pc:spChg chg="add mod topLvl">
          <ac:chgData name="MARIA DEL MAR ZAMORANO LOPEZ" userId="097cf9e1-82d2-49cc-90a4-6ebf540ba52d" providerId="ADAL" clId="{BF9DB89E-E7C5-466B-ACA5-F28FB6B18EAD}" dt="2020-08-02T22:16:01.374" v="3376" actId="1036"/>
          <ac:spMkLst>
            <pc:docMk/>
            <pc:sldMk cId="339042578" sldId="278"/>
            <ac:spMk id="149" creationId="{59AF5BEC-EAFD-49DF-8236-BE6A44DD3C09}"/>
          </ac:spMkLst>
        </pc:spChg>
        <pc:spChg chg="add mod topLvl">
          <ac:chgData name="MARIA DEL MAR ZAMORANO LOPEZ" userId="097cf9e1-82d2-49cc-90a4-6ebf540ba52d" providerId="ADAL" clId="{BF9DB89E-E7C5-466B-ACA5-F28FB6B18EAD}" dt="2020-08-02T22:16:01.374" v="3376" actId="1036"/>
          <ac:spMkLst>
            <pc:docMk/>
            <pc:sldMk cId="339042578" sldId="278"/>
            <ac:spMk id="151" creationId="{2D9E9B2F-6CC5-4711-B4E4-5C3B77AE6B4F}"/>
          </ac:spMkLst>
        </pc:spChg>
        <pc:spChg chg="add mod topLvl">
          <ac:chgData name="MARIA DEL MAR ZAMORANO LOPEZ" userId="097cf9e1-82d2-49cc-90a4-6ebf540ba52d" providerId="ADAL" clId="{BF9DB89E-E7C5-466B-ACA5-F28FB6B18EAD}" dt="2020-08-02T22:16:01.374" v="3376" actId="1036"/>
          <ac:spMkLst>
            <pc:docMk/>
            <pc:sldMk cId="339042578" sldId="278"/>
            <ac:spMk id="153" creationId="{100D4824-B2C7-43DC-A1B4-2D66C20DFB89}"/>
          </ac:spMkLst>
        </pc:spChg>
        <pc:spChg chg="add mod topLvl">
          <ac:chgData name="MARIA DEL MAR ZAMORANO LOPEZ" userId="097cf9e1-82d2-49cc-90a4-6ebf540ba52d" providerId="ADAL" clId="{BF9DB89E-E7C5-466B-ACA5-F28FB6B18EAD}" dt="2020-08-02T22:16:01.374" v="3376" actId="1036"/>
          <ac:spMkLst>
            <pc:docMk/>
            <pc:sldMk cId="339042578" sldId="278"/>
            <ac:spMk id="155" creationId="{01C4DAF6-E52E-4408-A916-580275573B14}"/>
          </ac:spMkLst>
        </pc:spChg>
        <pc:spChg chg="add mod topLvl">
          <ac:chgData name="MARIA DEL MAR ZAMORANO LOPEZ" userId="097cf9e1-82d2-49cc-90a4-6ebf540ba52d" providerId="ADAL" clId="{BF9DB89E-E7C5-466B-ACA5-F28FB6B18EAD}" dt="2020-08-02T22:16:01.374" v="3376" actId="1036"/>
          <ac:spMkLst>
            <pc:docMk/>
            <pc:sldMk cId="339042578" sldId="278"/>
            <ac:spMk id="157" creationId="{8EB1A633-3A10-4269-A4D9-50A4CD592C72}"/>
          </ac:spMkLst>
        </pc:spChg>
        <pc:spChg chg="add mod topLvl">
          <ac:chgData name="MARIA DEL MAR ZAMORANO LOPEZ" userId="097cf9e1-82d2-49cc-90a4-6ebf540ba52d" providerId="ADAL" clId="{BF9DB89E-E7C5-466B-ACA5-F28FB6B18EAD}" dt="2020-08-02T22:16:01.374" v="3376" actId="1036"/>
          <ac:spMkLst>
            <pc:docMk/>
            <pc:sldMk cId="339042578" sldId="278"/>
            <ac:spMk id="160" creationId="{76A16D24-90F5-4959-AB3B-79DFEB724BA9}"/>
          </ac:spMkLst>
        </pc:spChg>
        <pc:spChg chg="add mod">
          <ac:chgData name="MARIA DEL MAR ZAMORANO LOPEZ" userId="097cf9e1-82d2-49cc-90a4-6ebf540ba52d" providerId="ADAL" clId="{BF9DB89E-E7C5-466B-ACA5-F28FB6B18EAD}" dt="2020-08-02T22:18:01.376" v="3409" actId="1035"/>
          <ac:spMkLst>
            <pc:docMk/>
            <pc:sldMk cId="339042578" sldId="278"/>
            <ac:spMk id="180" creationId="{DB77B058-287F-4680-9B8E-82406976ED30}"/>
          </ac:spMkLst>
        </pc:spChg>
        <pc:spChg chg="add mod">
          <ac:chgData name="MARIA DEL MAR ZAMORANO LOPEZ" userId="097cf9e1-82d2-49cc-90a4-6ebf540ba52d" providerId="ADAL" clId="{BF9DB89E-E7C5-466B-ACA5-F28FB6B18EAD}" dt="2020-08-02T22:17:17.959" v="3395" actId="115"/>
          <ac:spMkLst>
            <pc:docMk/>
            <pc:sldMk cId="339042578" sldId="278"/>
            <ac:spMk id="181" creationId="{4D0CF32E-D844-4E79-B78E-F12A4A5DE3CB}"/>
          </ac:spMkLst>
        </pc:spChg>
        <pc:spChg chg="add mod">
          <ac:chgData name="MARIA DEL MAR ZAMORANO LOPEZ" userId="097cf9e1-82d2-49cc-90a4-6ebf540ba52d" providerId="ADAL" clId="{BF9DB89E-E7C5-466B-ACA5-F28FB6B18EAD}" dt="2020-08-02T22:18:50.061" v="3427" actId="122"/>
          <ac:spMkLst>
            <pc:docMk/>
            <pc:sldMk cId="339042578" sldId="278"/>
            <ac:spMk id="182" creationId="{E098CAF0-5646-4670-AA55-C812603D327B}"/>
          </ac:spMkLst>
        </pc:spChg>
        <pc:grpChg chg="add del mod">
          <ac:chgData name="MARIA DEL MAR ZAMORANO LOPEZ" userId="097cf9e1-82d2-49cc-90a4-6ebf540ba52d" providerId="ADAL" clId="{BF9DB89E-E7C5-466B-ACA5-F28FB6B18EAD}" dt="2020-08-02T18:25:19.505" v="1388" actId="478"/>
          <ac:grpSpMkLst>
            <pc:docMk/>
            <pc:sldMk cId="339042578" sldId="278"/>
            <ac:grpSpMk id="20" creationId="{C2127B89-9035-4AD8-ACEB-31B1015C2DA1}"/>
          </ac:grpSpMkLst>
        </pc:grpChg>
        <pc:grpChg chg="add del mod">
          <ac:chgData name="MARIA DEL MAR ZAMORANO LOPEZ" userId="097cf9e1-82d2-49cc-90a4-6ebf540ba52d" providerId="ADAL" clId="{BF9DB89E-E7C5-466B-ACA5-F28FB6B18EAD}" dt="2020-08-02T18:25:19.505" v="1388" actId="478"/>
          <ac:grpSpMkLst>
            <pc:docMk/>
            <pc:sldMk cId="339042578" sldId="278"/>
            <ac:grpSpMk id="23" creationId="{723346F8-14D0-45C2-B609-24B9A629AA06}"/>
          </ac:grpSpMkLst>
        </pc:grpChg>
        <pc:grpChg chg="add del mod">
          <ac:chgData name="MARIA DEL MAR ZAMORANO LOPEZ" userId="097cf9e1-82d2-49cc-90a4-6ebf540ba52d" providerId="ADAL" clId="{BF9DB89E-E7C5-466B-ACA5-F28FB6B18EAD}" dt="2020-08-02T18:25:19.505" v="1388" actId="478"/>
          <ac:grpSpMkLst>
            <pc:docMk/>
            <pc:sldMk cId="339042578" sldId="278"/>
            <ac:grpSpMk id="26" creationId="{DF10635B-0298-4D5F-96C7-CEA63AA205F2}"/>
          </ac:grpSpMkLst>
        </pc:grpChg>
        <pc:grpChg chg="add mod topLvl">
          <ac:chgData name="MARIA DEL MAR ZAMORANO LOPEZ" userId="097cf9e1-82d2-49cc-90a4-6ebf540ba52d" providerId="ADAL" clId="{BF9DB89E-E7C5-466B-ACA5-F28FB6B18EAD}" dt="2020-08-02T22:16:01.374" v="3376" actId="1036"/>
          <ac:grpSpMkLst>
            <pc:docMk/>
            <pc:sldMk cId="339042578" sldId="278"/>
            <ac:grpSpMk id="47" creationId="{57CBF950-F0A6-42EF-BF0B-828741B0B416}"/>
          </ac:grpSpMkLst>
        </pc:grpChg>
        <pc:grpChg chg="add mod topLvl">
          <ac:chgData name="MARIA DEL MAR ZAMORANO LOPEZ" userId="097cf9e1-82d2-49cc-90a4-6ebf540ba52d" providerId="ADAL" clId="{BF9DB89E-E7C5-466B-ACA5-F28FB6B18EAD}" dt="2020-08-02T22:16:01.374" v="3376" actId="1036"/>
          <ac:grpSpMkLst>
            <pc:docMk/>
            <pc:sldMk cId="339042578" sldId="278"/>
            <ac:grpSpMk id="50" creationId="{14A2436C-46F8-41C2-853A-081F78149F7B}"/>
          </ac:grpSpMkLst>
        </pc:grpChg>
        <pc:grpChg chg="add mod topLvl">
          <ac:chgData name="MARIA DEL MAR ZAMORANO LOPEZ" userId="097cf9e1-82d2-49cc-90a4-6ebf540ba52d" providerId="ADAL" clId="{BF9DB89E-E7C5-466B-ACA5-F28FB6B18EAD}" dt="2020-08-02T22:16:01.374" v="3376" actId="1036"/>
          <ac:grpSpMkLst>
            <pc:docMk/>
            <pc:sldMk cId="339042578" sldId="278"/>
            <ac:grpSpMk id="53" creationId="{B7AF456A-D749-4F2C-94F3-67B308A601C9}"/>
          </ac:grpSpMkLst>
        </pc:grpChg>
        <pc:grpChg chg="add mod topLvl">
          <ac:chgData name="MARIA DEL MAR ZAMORANO LOPEZ" userId="097cf9e1-82d2-49cc-90a4-6ebf540ba52d" providerId="ADAL" clId="{BF9DB89E-E7C5-466B-ACA5-F28FB6B18EAD}" dt="2020-08-02T22:19:56.988" v="3444" actId="1036"/>
          <ac:grpSpMkLst>
            <pc:docMk/>
            <pc:sldMk cId="339042578" sldId="278"/>
            <ac:grpSpMk id="96" creationId="{2258AD82-EB4A-428C-B457-910F813A66D9}"/>
          </ac:grpSpMkLst>
        </pc:grpChg>
        <pc:grpChg chg="add mod">
          <ac:chgData name="MARIA DEL MAR ZAMORANO LOPEZ" userId="097cf9e1-82d2-49cc-90a4-6ebf540ba52d" providerId="ADAL" clId="{BF9DB89E-E7C5-466B-ACA5-F28FB6B18EAD}" dt="2020-08-02T18:34:58.464" v="1622"/>
          <ac:grpSpMkLst>
            <pc:docMk/>
            <pc:sldMk cId="339042578" sldId="278"/>
            <ac:grpSpMk id="117" creationId="{59E6656A-80B0-46AD-BA87-F0452F9D8A38}"/>
          </ac:grpSpMkLst>
        </pc:grpChg>
        <pc:grpChg chg="add del mod">
          <ac:chgData name="MARIA DEL MAR ZAMORANO LOPEZ" userId="097cf9e1-82d2-49cc-90a4-6ebf540ba52d" providerId="ADAL" clId="{BF9DB89E-E7C5-466B-ACA5-F28FB6B18EAD}" dt="2020-08-02T22:09:11.880" v="3210" actId="165"/>
          <ac:grpSpMkLst>
            <pc:docMk/>
            <pc:sldMk cId="339042578" sldId="278"/>
            <ac:grpSpMk id="161" creationId="{58EF7149-20EA-4F5F-B9C2-50FAE5DF3B75}"/>
          </ac:grpSpMkLst>
        </pc:grpChg>
        <pc:grpChg chg="add del mod">
          <ac:chgData name="MARIA DEL MAR ZAMORANO LOPEZ" userId="097cf9e1-82d2-49cc-90a4-6ebf540ba52d" providerId="ADAL" clId="{BF9DB89E-E7C5-466B-ACA5-F28FB6B18EAD}" dt="2020-08-02T22:11:39.956" v="3295" actId="165"/>
          <ac:grpSpMkLst>
            <pc:docMk/>
            <pc:sldMk cId="339042578" sldId="278"/>
            <ac:grpSpMk id="172" creationId="{A255AF28-C9AA-45F4-A70E-815872A63C11}"/>
          </ac:grpSpMkLst>
        </pc:grpChg>
        <pc:picChg chg="add mod">
          <ac:chgData name="MARIA DEL MAR ZAMORANO LOPEZ" userId="097cf9e1-82d2-49cc-90a4-6ebf540ba52d" providerId="ADAL" clId="{BF9DB89E-E7C5-466B-ACA5-F28FB6B18EAD}" dt="2020-08-02T22:16:09.278" v="3377" actId="1076"/>
          <ac:picMkLst>
            <pc:docMk/>
            <pc:sldMk cId="339042578" sldId="278"/>
            <ac:picMk id="57" creationId="{958C78CD-A34F-4B57-851B-DF29B3F23EFD}"/>
          </ac:picMkLst>
        </pc:picChg>
        <pc:cxnChg chg="add del mod">
          <ac:chgData name="MARIA DEL MAR ZAMORANO LOPEZ" userId="097cf9e1-82d2-49cc-90a4-6ebf540ba52d" providerId="ADAL" clId="{BF9DB89E-E7C5-466B-ACA5-F28FB6B18EAD}" dt="2020-08-02T18:25:19.505" v="1388" actId="478"/>
          <ac:cxnSpMkLst>
            <pc:docMk/>
            <pc:sldMk cId="339042578" sldId="278"/>
            <ac:cxnSpMk id="10" creationId="{D9C3EE3C-E74B-4566-BCB1-C470D69D0943}"/>
          </ac:cxnSpMkLst>
        </pc:cxnChg>
        <pc:cxnChg chg="add del mod">
          <ac:chgData name="MARIA DEL MAR ZAMORANO LOPEZ" userId="097cf9e1-82d2-49cc-90a4-6ebf540ba52d" providerId="ADAL" clId="{BF9DB89E-E7C5-466B-ACA5-F28FB6B18EAD}" dt="2020-08-02T18:25:19.505" v="1388" actId="478"/>
          <ac:cxnSpMkLst>
            <pc:docMk/>
            <pc:sldMk cId="339042578" sldId="278"/>
            <ac:cxnSpMk id="11" creationId="{38F6B9E6-1F96-4DF1-A739-6D8BF504FDC0}"/>
          </ac:cxnSpMkLst>
        </pc:cxnChg>
        <pc:cxnChg chg="add del mod">
          <ac:chgData name="MARIA DEL MAR ZAMORANO LOPEZ" userId="097cf9e1-82d2-49cc-90a4-6ebf540ba52d" providerId="ADAL" clId="{BF9DB89E-E7C5-466B-ACA5-F28FB6B18EAD}" dt="2020-08-02T18:25:19.505" v="1388" actId="478"/>
          <ac:cxnSpMkLst>
            <pc:docMk/>
            <pc:sldMk cId="339042578" sldId="278"/>
            <ac:cxnSpMk id="12" creationId="{26168EC7-8295-4503-98B5-57581B74FBA9}"/>
          </ac:cxnSpMkLst>
        </pc:cxnChg>
        <pc:cxnChg chg="add del mod">
          <ac:chgData name="MARIA DEL MAR ZAMORANO LOPEZ" userId="097cf9e1-82d2-49cc-90a4-6ebf540ba52d" providerId="ADAL" clId="{BF9DB89E-E7C5-466B-ACA5-F28FB6B18EAD}" dt="2020-08-02T18:25:19.505" v="1388" actId="478"/>
          <ac:cxnSpMkLst>
            <pc:docMk/>
            <pc:sldMk cId="339042578" sldId="278"/>
            <ac:cxnSpMk id="13" creationId="{D464EC27-E840-4FCB-AE11-C12F42F44187}"/>
          </ac:cxnSpMkLst>
        </pc:cxnChg>
        <pc:cxnChg chg="add del mod">
          <ac:chgData name="MARIA DEL MAR ZAMORANO LOPEZ" userId="097cf9e1-82d2-49cc-90a4-6ebf540ba52d" providerId="ADAL" clId="{BF9DB89E-E7C5-466B-ACA5-F28FB6B18EAD}" dt="2020-08-02T18:25:19.505" v="1388" actId="478"/>
          <ac:cxnSpMkLst>
            <pc:docMk/>
            <pc:sldMk cId="339042578" sldId="278"/>
            <ac:cxnSpMk id="15" creationId="{8ADCBC07-4666-4015-A0B5-55F143EC805B}"/>
          </ac:cxnSpMkLst>
        </pc:cxnChg>
        <pc:cxnChg chg="add del mod">
          <ac:chgData name="MARIA DEL MAR ZAMORANO LOPEZ" userId="097cf9e1-82d2-49cc-90a4-6ebf540ba52d" providerId="ADAL" clId="{BF9DB89E-E7C5-466B-ACA5-F28FB6B18EAD}" dt="2020-08-02T18:25:19.505" v="1388" actId="478"/>
          <ac:cxnSpMkLst>
            <pc:docMk/>
            <pc:sldMk cId="339042578" sldId="278"/>
            <ac:cxnSpMk id="16" creationId="{CF7D744F-6982-4948-9342-D1C50FCFD20F}"/>
          </ac:cxnSpMkLst>
        </pc:cxnChg>
        <pc:cxnChg chg="add del mod">
          <ac:chgData name="MARIA DEL MAR ZAMORANO LOPEZ" userId="097cf9e1-82d2-49cc-90a4-6ebf540ba52d" providerId="ADAL" clId="{BF9DB89E-E7C5-466B-ACA5-F28FB6B18EAD}" dt="2020-08-02T18:25:19.505" v="1388" actId="478"/>
          <ac:cxnSpMkLst>
            <pc:docMk/>
            <pc:sldMk cId="339042578" sldId="278"/>
            <ac:cxnSpMk id="17" creationId="{D6256224-DBC2-46E2-8ADA-D9A56FBDB370}"/>
          </ac:cxnSpMkLst>
        </pc:cxnChg>
        <pc:cxnChg chg="add del mod">
          <ac:chgData name="MARIA DEL MAR ZAMORANO LOPEZ" userId="097cf9e1-82d2-49cc-90a4-6ebf540ba52d" providerId="ADAL" clId="{BF9DB89E-E7C5-466B-ACA5-F28FB6B18EAD}" dt="2020-08-02T18:25:19.505" v="1388" actId="478"/>
          <ac:cxnSpMkLst>
            <pc:docMk/>
            <pc:sldMk cId="339042578" sldId="278"/>
            <ac:cxnSpMk id="18" creationId="{A2D47C94-C640-42C0-89BC-5A5645CF7099}"/>
          </ac:cxnSpMkLst>
        </pc:cxnChg>
        <pc:cxnChg chg="add del mod">
          <ac:chgData name="MARIA DEL MAR ZAMORANO LOPEZ" userId="097cf9e1-82d2-49cc-90a4-6ebf540ba52d" providerId="ADAL" clId="{BF9DB89E-E7C5-466B-ACA5-F28FB6B18EAD}" dt="2020-08-02T18:25:19.505" v="1388" actId="478"/>
          <ac:cxnSpMkLst>
            <pc:docMk/>
            <pc:sldMk cId="339042578" sldId="278"/>
            <ac:cxnSpMk id="19" creationId="{323F1157-E8DF-4AF7-9A6D-16F57BDA2BB4}"/>
          </ac:cxnSpMkLst>
        </pc:cxnChg>
        <pc:cxnChg chg="add mod topLvl">
          <ac:chgData name="MARIA DEL MAR ZAMORANO LOPEZ" userId="097cf9e1-82d2-49cc-90a4-6ebf540ba52d" providerId="ADAL" clId="{BF9DB89E-E7C5-466B-ACA5-F28FB6B18EAD}" dt="2020-08-02T22:19:18.933" v="3429" actId="14100"/>
          <ac:cxnSpMkLst>
            <pc:docMk/>
            <pc:sldMk cId="339042578" sldId="278"/>
            <ac:cxnSpMk id="37" creationId="{1F15F541-008D-4541-B1B3-5A26C1D3B388}"/>
          </ac:cxnSpMkLst>
        </pc:cxnChg>
        <pc:cxnChg chg="add mod topLvl">
          <ac:chgData name="MARIA DEL MAR ZAMORANO LOPEZ" userId="097cf9e1-82d2-49cc-90a4-6ebf540ba52d" providerId="ADAL" clId="{BF9DB89E-E7C5-466B-ACA5-F28FB6B18EAD}" dt="2020-08-02T22:16:01.374" v="3376" actId="1036"/>
          <ac:cxnSpMkLst>
            <pc:docMk/>
            <pc:sldMk cId="339042578" sldId="278"/>
            <ac:cxnSpMk id="38" creationId="{0D342EBA-D1FC-4470-B4BE-23C532DBF7E7}"/>
          </ac:cxnSpMkLst>
        </pc:cxnChg>
        <pc:cxnChg chg="add mod topLvl">
          <ac:chgData name="MARIA DEL MAR ZAMORANO LOPEZ" userId="097cf9e1-82d2-49cc-90a4-6ebf540ba52d" providerId="ADAL" clId="{BF9DB89E-E7C5-466B-ACA5-F28FB6B18EAD}" dt="2020-08-02T22:16:01.374" v="3376" actId="1036"/>
          <ac:cxnSpMkLst>
            <pc:docMk/>
            <pc:sldMk cId="339042578" sldId="278"/>
            <ac:cxnSpMk id="39" creationId="{24D17C84-6154-4BAD-8387-8ED48CA6D2E0}"/>
          </ac:cxnSpMkLst>
        </pc:cxnChg>
        <pc:cxnChg chg="add mod topLvl">
          <ac:chgData name="MARIA DEL MAR ZAMORANO LOPEZ" userId="097cf9e1-82d2-49cc-90a4-6ebf540ba52d" providerId="ADAL" clId="{BF9DB89E-E7C5-466B-ACA5-F28FB6B18EAD}" dt="2020-08-02T22:16:01.374" v="3376" actId="1036"/>
          <ac:cxnSpMkLst>
            <pc:docMk/>
            <pc:sldMk cId="339042578" sldId="278"/>
            <ac:cxnSpMk id="40" creationId="{6A6A889E-662A-47CA-850B-53FCC5681152}"/>
          </ac:cxnSpMkLst>
        </pc:cxnChg>
        <pc:cxnChg chg="add mod topLvl">
          <ac:chgData name="MARIA DEL MAR ZAMORANO LOPEZ" userId="097cf9e1-82d2-49cc-90a4-6ebf540ba52d" providerId="ADAL" clId="{BF9DB89E-E7C5-466B-ACA5-F28FB6B18EAD}" dt="2020-08-02T22:16:01.374" v="3376" actId="1036"/>
          <ac:cxnSpMkLst>
            <pc:docMk/>
            <pc:sldMk cId="339042578" sldId="278"/>
            <ac:cxnSpMk id="42" creationId="{3BE578B8-78E2-4927-8C5C-834B5A00D917}"/>
          </ac:cxnSpMkLst>
        </pc:cxnChg>
        <pc:cxnChg chg="add mod topLvl">
          <ac:chgData name="MARIA DEL MAR ZAMORANO LOPEZ" userId="097cf9e1-82d2-49cc-90a4-6ebf540ba52d" providerId="ADAL" clId="{BF9DB89E-E7C5-466B-ACA5-F28FB6B18EAD}" dt="2020-08-02T22:19:14.777" v="3428" actId="14100"/>
          <ac:cxnSpMkLst>
            <pc:docMk/>
            <pc:sldMk cId="339042578" sldId="278"/>
            <ac:cxnSpMk id="43" creationId="{C3B6711C-D919-4649-81A9-73C6EE16257D}"/>
          </ac:cxnSpMkLst>
        </pc:cxnChg>
        <pc:cxnChg chg="add mod topLvl">
          <ac:chgData name="MARIA DEL MAR ZAMORANO LOPEZ" userId="097cf9e1-82d2-49cc-90a4-6ebf540ba52d" providerId="ADAL" clId="{BF9DB89E-E7C5-466B-ACA5-F28FB6B18EAD}" dt="2020-08-02T22:16:01.374" v="3376" actId="1036"/>
          <ac:cxnSpMkLst>
            <pc:docMk/>
            <pc:sldMk cId="339042578" sldId="278"/>
            <ac:cxnSpMk id="44" creationId="{E89BA92C-70CE-44C0-BF2D-35FF0A3C88B4}"/>
          </ac:cxnSpMkLst>
        </pc:cxnChg>
        <pc:cxnChg chg="add mod topLvl">
          <ac:chgData name="MARIA DEL MAR ZAMORANO LOPEZ" userId="097cf9e1-82d2-49cc-90a4-6ebf540ba52d" providerId="ADAL" clId="{BF9DB89E-E7C5-466B-ACA5-F28FB6B18EAD}" dt="2020-08-02T22:16:01.374" v="3376" actId="1036"/>
          <ac:cxnSpMkLst>
            <pc:docMk/>
            <pc:sldMk cId="339042578" sldId="278"/>
            <ac:cxnSpMk id="45" creationId="{7798D4F8-9BDE-479E-961E-394C47E74F7F}"/>
          </ac:cxnSpMkLst>
        </pc:cxnChg>
        <pc:cxnChg chg="add mod topLvl">
          <ac:chgData name="MARIA DEL MAR ZAMORANO LOPEZ" userId="097cf9e1-82d2-49cc-90a4-6ebf540ba52d" providerId="ADAL" clId="{BF9DB89E-E7C5-466B-ACA5-F28FB6B18EAD}" dt="2020-08-02T22:16:01.374" v="3376" actId="1036"/>
          <ac:cxnSpMkLst>
            <pc:docMk/>
            <pc:sldMk cId="339042578" sldId="278"/>
            <ac:cxnSpMk id="46" creationId="{64501202-7635-4CC7-94DE-68B384534B3D}"/>
          </ac:cxnSpMkLst>
        </pc:cxnChg>
        <pc:cxnChg chg="add mod topLvl">
          <ac:chgData name="MARIA DEL MAR ZAMORANO LOPEZ" userId="097cf9e1-82d2-49cc-90a4-6ebf540ba52d" providerId="ADAL" clId="{BF9DB89E-E7C5-466B-ACA5-F28FB6B18EAD}" dt="2020-08-02T22:19:56.988" v="3444" actId="1036"/>
          <ac:cxnSpMkLst>
            <pc:docMk/>
            <pc:sldMk cId="339042578" sldId="278"/>
            <ac:cxnSpMk id="62" creationId="{71F1B31E-634D-4431-A18D-798A6638B9DF}"/>
          </ac:cxnSpMkLst>
        </pc:cxnChg>
        <pc:cxnChg chg="add mod topLvl">
          <ac:chgData name="MARIA DEL MAR ZAMORANO LOPEZ" userId="097cf9e1-82d2-49cc-90a4-6ebf540ba52d" providerId="ADAL" clId="{BF9DB89E-E7C5-466B-ACA5-F28FB6B18EAD}" dt="2020-08-02T22:19:56.988" v="3444" actId="1036"/>
          <ac:cxnSpMkLst>
            <pc:docMk/>
            <pc:sldMk cId="339042578" sldId="278"/>
            <ac:cxnSpMk id="64" creationId="{B3B67112-7E08-4A39-8386-320747BABA20}"/>
          </ac:cxnSpMkLst>
        </pc:cxnChg>
        <pc:cxnChg chg="add mod topLvl">
          <ac:chgData name="MARIA DEL MAR ZAMORANO LOPEZ" userId="097cf9e1-82d2-49cc-90a4-6ebf540ba52d" providerId="ADAL" clId="{BF9DB89E-E7C5-466B-ACA5-F28FB6B18EAD}" dt="2020-08-02T22:19:56.988" v="3444" actId="1036"/>
          <ac:cxnSpMkLst>
            <pc:docMk/>
            <pc:sldMk cId="339042578" sldId="278"/>
            <ac:cxnSpMk id="65" creationId="{BA376D33-0AA3-41FD-97E3-CA93B07B6EE2}"/>
          </ac:cxnSpMkLst>
        </pc:cxnChg>
        <pc:cxnChg chg="add mod topLvl">
          <ac:chgData name="MARIA DEL MAR ZAMORANO LOPEZ" userId="097cf9e1-82d2-49cc-90a4-6ebf540ba52d" providerId="ADAL" clId="{BF9DB89E-E7C5-466B-ACA5-F28FB6B18EAD}" dt="2020-08-02T22:19:56.988" v="3444" actId="1036"/>
          <ac:cxnSpMkLst>
            <pc:docMk/>
            <pc:sldMk cId="339042578" sldId="278"/>
            <ac:cxnSpMk id="66" creationId="{32506017-0D20-4099-BA1B-D28B4C2C5936}"/>
          </ac:cxnSpMkLst>
        </pc:cxnChg>
        <pc:cxnChg chg="add mod topLvl">
          <ac:chgData name="MARIA DEL MAR ZAMORANO LOPEZ" userId="097cf9e1-82d2-49cc-90a4-6ebf540ba52d" providerId="ADAL" clId="{BF9DB89E-E7C5-466B-ACA5-F28FB6B18EAD}" dt="2020-08-02T22:19:56.988" v="3444" actId="1036"/>
          <ac:cxnSpMkLst>
            <pc:docMk/>
            <pc:sldMk cId="339042578" sldId="278"/>
            <ac:cxnSpMk id="67" creationId="{90B755C8-5925-4C9C-831A-B4D26104DC74}"/>
          </ac:cxnSpMkLst>
        </pc:cxnChg>
        <pc:cxnChg chg="add mod topLvl">
          <ac:chgData name="MARIA DEL MAR ZAMORANO LOPEZ" userId="097cf9e1-82d2-49cc-90a4-6ebf540ba52d" providerId="ADAL" clId="{BF9DB89E-E7C5-466B-ACA5-F28FB6B18EAD}" dt="2020-08-02T22:19:56.988" v="3444" actId="1036"/>
          <ac:cxnSpMkLst>
            <pc:docMk/>
            <pc:sldMk cId="339042578" sldId="278"/>
            <ac:cxnSpMk id="69" creationId="{10B79050-AFD2-4C0F-A257-AA118B70D39F}"/>
          </ac:cxnSpMkLst>
        </pc:cxnChg>
        <pc:cxnChg chg="add mod">
          <ac:chgData name="MARIA DEL MAR ZAMORANO LOPEZ" userId="097cf9e1-82d2-49cc-90a4-6ebf540ba52d" providerId="ADAL" clId="{BF9DB89E-E7C5-466B-ACA5-F28FB6B18EAD}" dt="2020-08-02T18:34:58.464" v="1622"/>
          <ac:cxnSpMkLst>
            <pc:docMk/>
            <pc:sldMk cId="339042578" sldId="278"/>
            <ac:cxnSpMk id="103" creationId="{644185D4-6054-499D-9947-6ADF5A942EA7}"/>
          </ac:cxnSpMkLst>
        </pc:cxnChg>
        <pc:cxnChg chg="add mod">
          <ac:chgData name="MARIA DEL MAR ZAMORANO LOPEZ" userId="097cf9e1-82d2-49cc-90a4-6ebf540ba52d" providerId="ADAL" clId="{BF9DB89E-E7C5-466B-ACA5-F28FB6B18EAD}" dt="2020-08-02T18:34:58.464" v="1622"/>
          <ac:cxnSpMkLst>
            <pc:docMk/>
            <pc:sldMk cId="339042578" sldId="278"/>
            <ac:cxnSpMk id="109" creationId="{81A57C29-1BF3-4140-AB10-4AACE85B7635}"/>
          </ac:cxnSpMkLst>
        </pc:cxnChg>
        <pc:cxnChg chg="add mod">
          <ac:chgData name="MARIA DEL MAR ZAMORANO LOPEZ" userId="097cf9e1-82d2-49cc-90a4-6ebf540ba52d" providerId="ADAL" clId="{BF9DB89E-E7C5-466B-ACA5-F28FB6B18EAD}" dt="2020-08-02T18:34:58.464" v="1622"/>
          <ac:cxnSpMkLst>
            <pc:docMk/>
            <pc:sldMk cId="339042578" sldId="278"/>
            <ac:cxnSpMk id="112" creationId="{997B26EE-E8D5-414F-A385-F95159508E58}"/>
          </ac:cxnSpMkLst>
        </pc:cxnChg>
        <pc:cxnChg chg="add mod">
          <ac:chgData name="MARIA DEL MAR ZAMORANO LOPEZ" userId="097cf9e1-82d2-49cc-90a4-6ebf540ba52d" providerId="ADAL" clId="{BF9DB89E-E7C5-466B-ACA5-F28FB6B18EAD}" dt="2020-08-02T18:34:58.464" v="1622"/>
          <ac:cxnSpMkLst>
            <pc:docMk/>
            <pc:sldMk cId="339042578" sldId="278"/>
            <ac:cxnSpMk id="113" creationId="{F6D94FB1-F4CF-478B-A613-58924EAFF469}"/>
          </ac:cxnSpMkLst>
        </pc:cxnChg>
        <pc:cxnChg chg="add mod">
          <ac:chgData name="MARIA DEL MAR ZAMORANO LOPEZ" userId="097cf9e1-82d2-49cc-90a4-6ebf540ba52d" providerId="ADAL" clId="{BF9DB89E-E7C5-466B-ACA5-F28FB6B18EAD}" dt="2020-08-02T18:34:58.464" v="1622"/>
          <ac:cxnSpMkLst>
            <pc:docMk/>
            <pc:sldMk cId="339042578" sldId="278"/>
            <ac:cxnSpMk id="114" creationId="{6F0D38E5-F3E7-4992-98A8-FFBB494E1516}"/>
          </ac:cxnSpMkLst>
        </pc:cxnChg>
        <pc:cxnChg chg="add del mod">
          <ac:chgData name="MARIA DEL MAR ZAMORANO LOPEZ" userId="097cf9e1-82d2-49cc-90a4-6ebf540ba52d" providerId="ADAL" clId="{BF9DB89E-E7C5-466B-ACA5-F28FB6B18EAD}" dt="2020-08-02T22:02:56.604" v="2508" actId="478"/>
          <ac:cxnSpMkLst>
            <pc:docMk/>
            <pc:sldMk cId="339042578" sldId="278"/>
            <ac:cxnSpMk id="121" creationId="{6698B3BF-C5A6-4425-80E9-05C60EC65DB8}"/>
          </ac:cxnSpMkLst>
        </pc:cxnChg>
      </pc:sldChg>
      <pc:sldChg chg="addSp delSp modSp new mod">
        <pc:chgData name="MARIA DEL MAR ZAMORANO LOPEZ" userId="097cf9e1-82d2-49cc-90a4-6ebf540ba52d" providerId="ADAL" clId="{BF9DB89E-E7C5-466B-ACA5-F28FB6B18EAD}" dt="2020-08-02T22:52:10.071" v="4336" actId="1037"/>
        <pc:sldMkLst>
          <pc:docMk/>
          <pc:sldMk cId="320629968" sldId="279"/>
        </pc:sldMkLst>
        <pc:spChg chg="del">
          <ac:chgData name="MARIA DEL MAR ZAMORANO LOPEZ" userId="097cf9e1-82d2-49cc-90a4-6ebf540ba52d" providerId="ADAL" clId="{BF9DB89E-E7C5-466B-ACA5-F28FB6B18EAD}" dt="2020-08-02T18:27:05.594" v="1457" actId="478"/>
          <ac:spMkLst>
            <pc:docMk/>
            <pc:sldMk cId="320629968" sldId="279"/>
            <ac:spMk id="2" creationId="{F3D8E7D0-3B5A-4BD7-84CD-859E6D4B37F2}"/>
          </ac:spMkLst>
        </pc:spChg>
        <pc:spChg chg="del">
          <ac:chgData name="MARIA DEL MAR ZAMORANO LOPEZ" userId="097cf9e1-82d2-49cc-90a4-6ebf540ba52d" providerId="ADAL" clId="{BF9DB89E-E7C5-466B-ACA5-F28FB6B18EAD}" dt="2020-08-02T18:27:05.594" v="1457" actId="478"/>
          <ac:spMkLst>
            <pc:docMk/>
            <pc:sldMk cId="320629968" sldId="279"/>
            <ac:spMk id="3" creationId="{DB0B956C-BB29-4ED2-8DCB-4A648DBA39C6}"/>
          </ac:spMkLst>
        </pc:spChg>
        <pc:spChg chg="add del mod topLvl">
          <ac:chgData name="MARIA DEL MAR ZAMORANO LOPEZ" userId="097cf9e1-82d2-49cc-90a4-6ebf540ba52d" providerId="ADAL" clId="{BF9DB89E-E7C5-466B-ACA5-F28FB6B18EAD}" dt="2020-08-02T22:22:24.267" v="3447" actId="478"/>
          <ac:spMkLst>
            <pc:docMk/>
            <pc:sldMk cId="320629968" sldId="279"/>
            <ac:spMk id="4" creationId="{ACB56E7B-0CE2-44FE-9479-E54639A39D6F}"/>
          </ac:spMkLst>
        </pc:spChg>
        <pc:spChg chg="add del mod topLvl">
          <ac:chgData name="MARIA DEL MAR ZAMORANO LOPEZ" userId="097cf9e1-82d2-49cc-90a4-6ebf540ba52d" providerId="ADAL" clId="{BF9DB89E-E7C5-466B-ACA5-F28FB6B18EAD}" dt="2020-08-02T22:22:24.267" v="3447" actId="478"/>
          <ac:spMkLst>
            <pc:docMk/>
            <pc:sldMk cId="320629968" sldId="279"/>
            <ac:spMk id="5" creationId="{99444C90-F7C5-426C-A383-1A9F9A7E812A}"/>
          </ac:spMkLst>
        </pc:spChg>
        <pc:spChg chg="add del mod topLvl">
          <ac:chgData name="MARIA DEL MAR ZAMORANO LOPEZ" userId="097cf9e1-82d2-49cc-90a4-6ebf540ba52d" providerId="ADAL" clId="{BF9DB89E-E7C5-466B-ACA5-F28FB6B18EAD}" dt="2020-08-02T22:22:24.267" v="3447" actId="478"/>
          <ac:spMkLst>
            <pc:docMk/>
            <pc:sldMk cId="320629968" sldId="279"/>
            <ac:spMk id="6" creationId="{E92C5A92-3C5D-40C7-98E9-3DD6FDBC49A9}"/>
          </ac:spMkLst>
        </pc:spChg>
        <pc:spChg chg="add del mod topLvl">
          <ac:chgData name="MARIA DEL MAR ZAMORANO LOPEZ" userId="097cf9e1-82d2-49cc-90a4-6ebf540ba52d" providerId="ADAL" clId="{BF9DB89E-E7C5-466B-ACA5-F28FB6B18EAD}" dt="2020-08-02T22:22:24.267" v="3447" actId="478"/>
          <ac:spMkLst>
            <pc:docMk/>
            <pc:sldMk cId="320629968" sldId="279"/>
            <ac:spMk id="8" creationId="{CF31B630-AFE1-4C8D-82FE-B82F2AB0945D}"/>
          </ac:spMkLst>
        </pc:spChg>
        <pc:spChg chg="add del mod topLvl">
          <ac:chgData name="MARIA DEL MAR ZAMORANO LOPEZ" userId="097cf9e1-82d2-49cc-90a4-6ebf540ba52d" providerId="ADAL" clId="{BF9DB89E-E7C5-466B-ACA5-F28FB6B18EAD}" dt="2020-08-02T22:22:24.267" v="3447" actId="478"/>
          <ac:spMkLst>
            <pc:docMk/>
            <pc:sldMk cId="320629968" sldId="279"/>
            <ac:spMk id="10" creationId="{E437F10E-B79E-4565-9D8C-4B80675EE7C5}"/>
          </ac:spMkLst>
        </pc:spChg>
        <pc:spChg chg="add del mod topLvl">
          <ac:chgData name="MARIA DEL MAR ZAMORANO LOPEZ" userId="097cf9e1-82d2-49cc-90a4-6ebf540ba52d" providerId="ADAL" clId="{BF9DB89E-E7C5-466B-ACA5-F28FB6B18EAD}" dt="2020-08-02T22:22:24.267" v="3447" actId="478"/>
          <ac:spMkLst>
            <pc:docMk/>
            <pc:sldMk cId="320629968" sldId="279"/>
            <ac:spMk id="14" creationId="{C5F0234A-AB4A-450D-854A-62550F8EC0AA}"/>
          </ac:spMkLst>
        </pc:spChg>
        <pc:spChg chg="add del mod topLvl">
          <ac:chgData name="MARIA DEL MAR ZAMORANO LOPEZ" userId="097cf9e1-82d2-49cc-90a4-6ebf540ba52d" providerId="ADAL" clId="{BF9DB89E-E7C5-466B-ACA5-F28FB6B18EAD}" dt="2020-08-02T22:22:24.267" v="3447" actId="478"/>
          <ac:spMkLst>
            <pc:docMk/>
            <pc:sldMk cId="320629968" sldId="279"/>
            <ac:spMk id="15" creationId="{D7AB0697-1993-4940-A633-F388167DEB95}"/>
          </ac:spMkLst>
        </pc:spChg>
        <pc:spChg chg="add del mod topLvl">
          <ac:chgData name="MARIA DEL MAR ZAMORANO LOPEZ" userId="097cf9e1-82d2-49cc-90a4-6ebf540ba52d" providerId="ADAL" clId="{BF9DB89E-E7C5-466B-ACA5-F28FB6B18EAD}" dt="2020-08-02T22:22:24.267" v="3447" actId="478"/>
          <ac:spMkLst>
            <pc:docMk/>
            <pc:sldMk cId="320629968" sldId="279"/>
            <ac:spMk id="16" creationId="{F954078B-BA5F-48AC-9155-5784CB040EA0}"/>
          </ac:spMkLst>
        </pc:spChg>
        <pc:spChg chg="add del mod topLvl">
          <ac:chgData name="MARIA DEL MAR ZAMORANO LOPEZ" userId="097cf9e1-82d2-49cc-90a4-6ebf540ba52d" providerId="ADAL" clId="{BF9DB89E-E7C5-466B-ACA5-F28FB6B18EAD}" dt="2020-08-02T22:22:24.267" v="3447" actId="478"/>
          <ac:spMkLst>
            <pc:docMk/>
            <pc:sldMk cId="320629968" sldId="279"/>
            <ac:spMk id="17" creationId="{AB096217-2ABA-4030-A714-A1C48297ACA9}"/>
          </ac:spMkLst>
        </pc:spChg>
        <pc:spChg chg="add del mod topLvl">
          <ac:chgData name="MARIA DEL MAR ZAMORANO LOPEZ" userId="097cf9e1-82d2-49cc-90a4-6ebf540ba52d" providerId="ADAL" clId="{BF9DB89E-E7C5-466B-ACA5-F28FB6B18EAD}" dt="2020-08-02T22:22:24.267" v="3447" actId="478"/>
          <ac:spMkLst>
            <pc:docMk/>
            <pc:sldMk cId="320629968" sldId="279"/>
            <ac:spMk id="18" creationId="{8F37EE59-9E59-422A-A559-D2245F1EAAA9}"/>
          </ac:spMkLst>
        </pc:spChg>
        <pc:spChg chg="add del mod topLvl">
          <ac:chgData name="MARIA DEL MAR ZAMORANO LOPEZ" userId="097cf9e1-82d2-49cc-90a4-6ebf540ba52d" providerId="ADAL" clId="{BF9DB89E-E7C5-466B-ACA5-F28FB6B18EAD}" dt="2020-08-02T22:22:24.267" v="3447" actId="478"/>
          <ac:spMkLst>
            <pc:docMk/>
            <pc:sldMk cId="320629968" sldId="279"/>
            <ac:spMk id="19" creationId="{051E5B62-D19C-4CEC-9FD1-244567ADD941}"/>
          </ac:spMkLst>
        </pc:spChg>
        <pc:spChg chg="add del mod topLvl">
          <ac:chgData name="MARIA DEL MAR ZAMORANO LOPEZ" userId="097cf9e1-82d2-49cc-90a4-6ebf540ba52d" providerId="ADAL" clId="{BF9DB89E-E7C5-466B-ACA5-F28FB6B18EAD}" dt="2020-08-02T22:22:24.267" v="3447" actId="478"/>
          <ac:spMkLst>
            <pc:docMk/>
            <pc:sldMk cId="320629968" sldId="279"/>
            <ac:spMk id="20" creationId="{C5DAE924-9BC5-4393-8915-EFA3022F4F2C}"/>
          </ac:spMkLst>
        </pc:spChg>
        <pc:spChg chg="add del mod topLvl">
          <ac:chgData name="MARIA DEL MAR ZAMORANO LOPEZ" userId="097cf9e1-82d2-49cc-90a4-6ebf540ba52d" providerId="ADAL" clId="{BF9DB89E-E7C5-466B-ACA5-F28FB6B18EAD}" dt="2020-08-02T22:22:26.110" v="3448" actId="478"/>
          <ac:spMkLst>
            <pc:docMk/>
            <pc:sldMk cId="320629968" sldId="279"/>
            <ac:spMk id="21" creationId="{E192917B-7792-404C-9D89-51AC831BA282}"/>
          </ac:spMkLst>
        </pc:spChg>
        <pc:spChg chg="add del mod">
          <ac:chgData name="MARIA DEL MAR ZAMORANO LOPEZ" userId="097cf9e1-82d2-49cc-90a4-6ebf540ba52d" providerId="ADAL" clId="{BF9DB89E-E7C5-466B-ACA5-F28FB6B18EAD}" dt="2020-08-02T18:27:37.129" v="1462" actId="478"/>
          <ac:spMkLst>
            <pc:docMk/>
            <pc:sldMk cId="320629968" sldId="279"/>
            <ac:spMk id="22" creationId="{CA3E49A9-B5A0-46AA-ABC4-D273230A1BB0}"/>
          </ac:spMkLst>
        </pc:spChg>
        <pc:spChg chg="add del mod">
          <ac:chgData name="MARIA DEL MAR ZAMORANO LOPEZ" userId="097cf9e1-82d2-49cc-90a4-6ebf540ba52d" providerId="ADAL" clId="{BF9DB89E-E7C5-466B-ACA5-F28FB6B18EAD}" dt="2020-08-02T18:27:37.129" v="1462" actId="478"/>
          <ac:spMkLst>
            <pc:docMk/>
            <pc:sldMk cId="320629968" sldId="279"/>
            <ac:spMk id="23" creationId="{90A56CD6-EE7E-420B-B1CB-D3B774BA01EA}"/>
          </ac:spMkLst>
        </pc:spChg>
        <pc:spChg chg="add del mod">
          <ac:chgData name="MARIA DEL MAR ZAMORANO LOPEZ" userId="097cf9e1-82d2-49cc-90a4-6ebf540ba52d" providerId="ADAL" clId="{BF9DB89E-E7C5-466B-ACA5-F28FB6B18EAD}" dt="2020-08-02T18:27:37.129" v="1462" actId="478"/>
          <ac:spMkLst>
            <pc:docMk/>
            <pc:sldMk cId="320629968" sldId="279"/>
            <ac:spMk id="24" creationId="{1CB609F0-1E91-4FE7-82EC-3A6C09319079}"/>
          </ac:spMkLst>
        </pc:spChg>
        <pc:spChg chg="add del mod">
          <ac:chgData name="MARIA DEL MAR ZAMORANO LOPEZ" userId="097cf9e1-82d2-49cc-90a4-6ebf540ba52d" providerId="ADAL" clId="{BF9DB89E-E7C5-466B-ACA5-F28FB6B18EAD}" dt="2020-08-02T18:27:37.129" v="1462" actId="478"/>
          <ac:spMkLst>
            <pc:docMk/>
            <pc:sldMk cId="320629968" sldId="279"/>
            <ac:spMk id="25" creationId="{156B1E76-DBBD-4765-B435-FA347AE27CC0}"/>
          </ac:spMkLst>
        </pc:spChg>
        <pc:spChg chg="add del mod">
          <ac:chgData name="MARIA DEL MAR ZAMORANO LOPEZ" userId="097cf9e1-82d2-49cc-90a4-6ebf540ba52d" providerId="ADAL" clId="{BF9DB89E-E7C5-466B-ACA5-F28FB6B18EAD}" dt="2020-08-02T18:27:37.129" v="1462" actId="478"/>
          <ac:spMkLst>
            <pc:docMk/>
            <pc:sldMk cId="320629968" sldId="279"/>
            <ac:spMk id="27" creationId="{980CC9DC-B8EE-4821-810F-FB0405307DF5}"/>
          </ac:spMkLst>
        </pc:spChg>
        <pc:spChg chg="add del mod topLvl">
          <ac:chgData name="MARIA DEL MAR ZAMORANO LOPEZ" userId="097cf9e1-82d2-49cc-90a4-6ebf540ba52d" providerId="ADAL" clId="{BF9DB89E-E7C5-466B-ACA5-F28FB6B18EAD}" dt="2020-08-02T22:22:24.267" v="3447" actId="478"/>
          <ac:spMkLst>
            <pc:docMk/>
            <pc:sldMk cId="320629968" sldId="279"/>
            <ac:spMk id="32" creationId="{71D6618B-FD28-4E61-90D9-5BEB2C3868ED}"/>
          </ac:spMkLst>
        </pc:spChg>
        <pc:spChg chg="add del mod topLvl">
          <ac:chgData name="MARIA DEL MAR ZAMORANO LOPEZ" userId="097cf9e1-82d2-49cc-90a4-6ebf540ba52d" providerId="ADAL" clId="{BF9DB89E-E7C5-466B-ACA5-F28FB6B18EAD}" dt="2020-08-02T22:22:24.267" v="3447" actId="478"/>
          <ac:spMkLst>
            <pc:docMk/>
            <pc:sldMk cId="320629968" sldId="279"/>
            <ac:spMk id="33" creationId="{F63A3A45-65EE-43C8-A759-B14ABC38BDDA}"/>
          </ac:spMkLst>
        </pc:spChg>
        <pc:spChg chg="add del mod topLvl">
          <ac:chgData name="MARIA DEL MAR ZAMORANO LOPEZ" userId="097cf9e1-82d2-49cc-90a4-6ebf540ba52d" providerId="ADAL" clId="{BF9DB89E-E7C5-466B-ACA5-F28FB6B18EAD}" dt="2020-08-02T22:22:24.267" v="3447" actId="478"/>
          <ac:spMkLst>
            <pc:docMk/>
            <pc:sldMk cId="320629968" sldId="279"/>
            <ac:spMk id="34" creationId="{FCE64E7E-5D6D-449F-BC4C-11C66695C282}"/>
          </ac:spMkLst>
        </pc:spChg>
        <pc:spChg chg="add del mod topLvl">
          <ac:chgData name="MARIA DEL MAR ZAMORANO LOPEZ" userId="097cf9e1-82d2-49cc-90a4-6ebf540ba52d" providerId="ADAL" clId="{BF9DB89E-E7C5-466B-ACA5-F28FB6B18EAD}" dt="2020-08-02T22:22:24.267" v="3447" actId="478"/>
          <ac:spMkLst>
            <pc:docMk/>
            <pc:sldMk cId="320629968" sldId="279"/>
            <ac:spMk id="35" creationId="{1093CB54-E0E5-4C98-A4F5-DCECBDF6A2D4}"/>
          </ac:spMkLst>
        </pc:spChg>
        <pc:spChg chg="add del mod">
          <ac:chgData name="MARIA DEL MAR ZAMORANO LOPEZ" userId="097cf9e1-82d2-49cc-90a4-6ebf540ba52d" providerId="ADAL" clId="{BF9DB89E-E7C5-466B-ACA5-F28FB6B18EAD}" dt="2020-08-02T18:27:37.129" v="1462" actId="478"/>
          <ac:spMkLst>
            <pc:docMk/>
            <pc:sldMk cId="320629968" sldId="279"/>
            <ac:spMk id="36" creationId="{71656E51-7CD2-4FF1-8DCB-7BA5B52DCAA3}"/>
          </ac:spMkLst>
        </pc:spChg>
        <pc:spChg chg="add del mod">
          <ac:chgData name="MARIA DEL MAR ZAMORANO LOPEZ" userId="097cf9e1-82d2-49cc-90a4-6ebf540ba52d" providerId="ADAL" clId="{BF9DB89E-E7C5-466B-ACA5-F28FB6B18EAD}" dt="2020-08-02T18:27:37.129" v="1462" actId="478"/>
          <ac:spMkLst>
            <pc:docMk/>
            <pc:sldMk cId="320629968" sldId="279"/>
            <ac:spMk id="38" creationId="{AF53ED69-42D1-4987-9208-402F82E7C557}"/>
          </ac:spMkLst>
        </pc:spChg>
        <pc:spChg chg="add del mod">
          <ac:chgData name="MARIA DEL MAR ZAMORANO LOPEZ" userId="097cf9e1-82d2-49cc-90a4-6ebf540ba52d" providerId="ADAL" clId="{BF9DB89E-E7C5-466B-ACA5-F28FB6B18EAD}" dt="2020-08-02T18:27:37.129" v="1462" actId="478"/>
          <ac:spMkLst>
            <pc:docMk/>
            <pc:sldMk cId="320629968" sldId="279"/>
            <ac:spMk id="39" creationId="{97FED384-729B-4EC4-A05E-AB4F0BEA1E1E}"/>
          </ac:spMkLst>
        </pc:spChg>
        <pc:spChg chg="add del mod">
          <ac:chgData name="MARIA DEL MAR ZAMORANO LOPEZ" userId="097cf9e1-82d2-49cc-90a4-6ebf540ba52d" providerId="ADAL" clId="{BF9DB89E-E7C5-466B-ACA5-F28FB6B18EAD}" dt="2020-08-02T18:27:37.129" v="1462" actId="478"/>
          <ac:spMkLst>
            <pc:docMk/>
            <pc:sldMk cId="320629968" sldId="279"/>
            <ac:spMk id="40" creationId="{7BC2F68A-AC8A-4BDB-8FBF-D5907654B01B}"/>
          </ac:spMkLst>
        </pc:spChg>
        <pc:spChg chg="add del mod">
          <ac:chgData name="MARIA DEL MAR ZAMORANO LOPEZ" userId="097cf9e1-82d2-49cc-90a4-6ebf540ba52d" providerId="ADAL" clId="{BF9DB89E-E7C5-466B-ACA5-F28FB6B18EAD}" dt="2020-08-02T18:27:37.129" v="1462" actId="478"/>
          <ac:spMkLst>
            <pc:docMk/>
            <pc:sldMk cId="320629968" sldId="279"/>
            <ac:spMk id="41" creationId="{AF71E515-7838-44F6-A30F-388B2320433E}"/>
          </ac:spMkLst>
        </pc:spChg>
        <pc:spChg chg="add del mod">
          <ac:chgData name="MARIA DEL MAR ZAMORANO LOPEZ" userId="097cf9e1-82d2-49cc-90a4-6ebf540ba52d" providerId="ADAL" clId="{BF9DB89E-E7C5-466B-ACA5-F28FB6B18EAD}" dt="2020-08-02T18:27:37.129" v="1462" actId="478"/>
          <ac:spMkLst>
            <pc:docMk/>
            <pc:sldMk cId="320629968" sldId="279"/>
            <ac:spMk id="42" creationId="{0A884246-8CDA-4E8B-8A14-F8C3312CD0D5}"/>
          </ac:spMkLst>
        </pc:spChg>
        <pc:spChg chg="add del mod">
          <ac:chgData name="MARIA DEL MAR ZAMORANO LOPEZ" userId="097cf9e1-82d2-49cc-90a4-6ebf540ba52d" providerId="ADAL" clId="{BF9DB89E-E7C5-466B-ACA5-F28FB6B18EAD}" dt="2020-08-02T18:27:37.129" v="1462" actId="478"/>
          <ac:spMkLst>
            <pc:docMk/>
            <pc:sldMk cId="320629968" sldId="279"/>
            <ac:spMk id="43" creationId="{334F4518-C7AA-4A98-9BD7-D197441FC54F}"/>
          </ac:spMkLst>
        </pc:spChg>
        <pc:spChg chg="add del mod">
          <ac:chgData name="MARIA DEL MAR ZAMORANO LOPEZ" userId="097cf9e1-82d2-49cc-90a4-6ebf540ba52d" providerId="ADAL" clId="{BF9DB89E-E7C5-466B-ACA5-F28FB6B18EAD}" dt="2020-08-02T18:27:37.129" v="1462" actId="478"/>
          <ac:spMkLst>
            <pc:docMk/>
            <pc:sldMk cId="320629968" sldId="279"/>
            <ac:spMk id="44" creationId="{77DFEA33-35D9-4DBC-8D1F-57723C93CE52}"/>
          </ac:spMkLst>
        </pc:spChg>
        <pc:spChg chg="add del mod">
          <ac:chgData name="MARIA DEL MAR ZAMORANO LOPEZ" userId="097cf9e1-82d2-49cc-90a4-6ebf540ba52d" providerId="ADAL" clId="{BF9DB89E-E7C5-466B-ACA5-F28FB6B18EAD}" dt="2020-08-02T18:27:37.129" v="1462" actId="478"/>
          <ac:spMkLst>
            <pc:docMk/>
            <pc:sldMk cId="320629968" sldId="279"/>
            <ac:spMk id="45" creationId="{F23DB3A8-CCA0-4E15-A58D-D6E1B0BF8872}"/>
          </ac:spMkLst>
        </pc:spChg>
        <pc:spChg chg="add del mod">
          <ac:chgData name="MARIA DEL MAR ZAMORANO LOPEZ" userId="097cf9e1-82d2-49cc-90a4-6ebf540ba52d" providerId="ADAL" clId="{BF9DB89E-E7C5-466B-ACA5-F28FB6B18EAD}" dt="2020-08-02T18:27:37.129" v="1462" actId="478"/>
          <ac:spMkLst>
            <pc:docMk/>
            <pc:sldMk cId="320629968" sldId="279"/>
            <ac:spMk id="46" creationId="{D23BC72C-E1D3-45D2-8024-6D785BD2988C}"/>
          </ac:spMkLst>
        </pc:spChg>
        <pc:spChg chg="add del mod">
          <ac:chgData name="MARIA DEL MAR ZAMORANO LOPEZ" userId="097cf9e1-82d2-49cc-90a4-6ebf540ba52d" providerId="ADAL" clId="{BF9DB89E-E7C5-466B-ACA5-F28FB6B18EAD}" dt="2020-08-02T18:27:37.129" v="1462" actId="478"/>
          <ac:spMkLst>
            <pc:docMk/>
            <pc:sldMk cId="320629968" sldId="279"/>
            <ac:spMk id="47" creationId="{06B80BDC-8F6E-4F11-AF7E-75887F5E97EE}"/>
          </ac:spMkLst>
        </pc:spChg>
        <pc:spChg chg="add del mod">
          <ac:chgData name="MARIA DEL MAR ZAMORANO LOPEZ" userId="097cf9e1-82d2-49cc-90a4-6ebf540ba52d" providerId="ADAL" clId="{BF9DB89E-E7C5-466B-ACA5-F28FB6B18EAD}" dt="2020-08-02T18:27:37.129" v="1462" actId="478"/>
          <ac:spMkLst>
            <pc:docMk/>
            <pc:sldMk cId="320629968" sldId="279"/>
            <ac:spMk id="48" creationId="{C8E4302B-5828-4757-BCA2-0123A01DE188}"/>
          </ac:spMkLst>
        </pc:spChg>
        <pc:spChg chg="add del mod">
          <ac:chgData name="MARIA DEL MAR ZAMORANO LOPEZ" userId="097cf9e1-82d2-49cc-90a4-6ebf540ba52d" providerId="ADAL" clId="{BF9DB89E-E7C5-466B-ACA5-F28FB6B18EAD}" dt="2020-08-02T18:27:37.129" v="1462" actId="478"/>
          <ac:spMkLst>
            <pc:docMk/>
            <pc:sldMk cId="320629968" sldId="279"/>
            <ac:spMk id="49" creationId="{E8630EDA-9860-49A6-A813-40EE67732239}"/>
          </ac:spMkLst>
        </pc:spChg>
        <pc:spChg chg="add del mod">
          <ac:chgData name="MARIA DEL MAR ZAMORANO LOPEZ" userId="097cf9e1-82d2-49cc-90a4-6ebf540ba52d" providerId="ADAL" clId="{BF9DB89E-E7C5-466B-ACA5-F28FB6B18EAD}" dt="2020-08-02T18:27:37.129" v="1462" actId="478"/>
          <ac:spMkLst>
            <pc:docMk/>
            <pc:sldMk cId="320629968" sldId="279"/>
            <ac:spMk id="50" creationId="{E294009A-54C3-4C85-832B-0E7D66362B93}"/>
          </ac:spMkLst>
        </pc:spChg>
        <pc:spChg chg="add del mod topLvl">
          <ac:chgData name="MARIA DEL MAR ZAMORANO LOPEZ" userId="097cf9e1-82d2-49cc-90a4-6ebf540ba52d" providerId="ADAL" clId="{BF9DB89E-E7C5-466B-ACA5-F28FB6B18EAD}" dt="2020-08-02T22:22:24.267" v="3447" actId="478"/>
          <ac:spMkLst>
            <pc:docMk/>
            <pc:sldMk cId="320629968" sldId="279"/>
            <ac:spMk id="51" creationId="{E038F0A3-E61D-4FF0-8CC2-2F9FA3796C3E}"/>
          </ac:spMkLst>
        </pc:spChg>
        <pc:spChg chg="add del mod topLvl">
          <ac:chgData name="MARIA DEL MAR ZAMORANO LOPEZ" userId="097cf9e1-82d2-49cc-90a4-6ebf540ba52d" providerId="ADAL" clId="{BF9DB89E-E7C5-466B-ACA5-F28FB6B18EAD}" dt="2020-08-02T22:22:24.267" v="3447" actId="478"/>
          <ac:spMkLst>
            <pc:docMk/>
            <pc:sldMk cId="320629968" sldId="279"/>
            <ac:spMk id="53" creationId="{2EAD3438-FFD7-4C2D-A785-F66AE70E69BC}"/>
          </ac:spMkLst>
        </pc:spChg>
        <pc:spChg chg="add del mod topLvl">
          <ac:chgData name="MARIA DEL MAR ZAMORANO LOPEZ" userId="097cf9e1-82d2-49cc-90a4-6ebf540ba52d" providerId="ADAL" clId="{BF9DB89E-E7C5-466B-ACA5-F28FB6B18EAD}" dt="2020-08-02T22:22:24.267" v="3447" actId="478"/>
          <ac:spMkLst>
            <pc:docMk/>
            <pc:sldMk cId="320629968" sldId="279"/>
            <ac:spMk id="54" creationId="{73C460B8-5CA0-4BE5-AB3A-A6417EE5D86F}"/>
          </ac:spMkLst>
        </pc:spChg>
        <pc:spChg chg="add del mod topLvl">
          <ac:chgData name="MARIA DEL MAR ZAMORANO LOPEZ" userId="097cf9e1-82d2-49cc-90a4-6ebf540ba52d" providerId="ADAL" clId="{BF9DB89E-E7C5-466B-ACA5-F28FB6B18EAD}" dt="2020-08-02T22:22:24.267" v="3447" actId="478"/>
          <ac:spMkLst>
            <pc:docMk/>
            <pc:sldMk cId="320629968" sldId="279"/>
            <ac:spMk id="55" creationId="{AC6D7806-31BA-44C7-958C-72253DD199ED}"/>
          </ac:spMkLst>
        </pc:spChg>
        <pc:spChg chg="add del mod topLvl">
          <ac:chgData name="MARIA DEL MAR ZAMORANO LOPEZ" userId="097cf9e1-82d2-49cc-90a4-6ebf540ba52d" providerId="ADAL" clId="{BF9DB89E-E7C5-466B-ACA5-F28FB6B18EAD}" dt="2020-08-02T22:22:24.267" v="3447" actId="478"/>
          <ac:spMkLst>
            <pc:docMk/>
            <pc:sldMk cId="320629968" sldId="279"/>
            <ac:spMk id="58" creationId="{E51A3E06-1AE5-46B3-9307-C29977C7F8BD}"/>
          </ac:spMkLst>
        </pc:spChg>
        <pc:spChg chg="add del mod topLvl">
          <ac:chgData name="MARIA DEL MAR ZAMORANO LOPEZ" userId="097cf9e1-82d2-49cc-90a4-6ebf540ba52d" providerId="ADAL" clId="{BF9DB89E-E7C5-466B-ACA5-F28FB6B18EAD}" dt="2020-08-02T22:22:24.267" v="3447" actId="478"/>
          <ac:spMkLst>
            <pc:docMk/>
            <pc:sldMk cId="320629968" sldId="279"/>
            <ac:spMk id="60" creationId="{B38661E8-ED5A-4AA8-BA97-1E39F7489F04}"/>
          </ac:spMkLst>
        </pc:spChg>
        <pc:spChg chg="add del mod topLvl">
          <ac:chgData name="MARIA DEL MAR ZAMORANO LOPEZ" userId="097cf9e1-82d2-49cc-90a4-6ebf540ba52d" providerId="ADAL" clId="{BF9DB89E-E7C5-466B-ACA5-F28FB6B18EAD}" dt="2020-08-02T22:22:24.267" v="3447" actId="478"/>
          <ac:spMkLst>
            <pc:docMk/>
            <pc:sldMk cId="320629968" sldId="279"/>
            <ac:spMk id="61" creationId="{451BFE19-E1C8-470D-8470-D7E759E902EF}"/>
          </ac:spMkLst>
        </pc:spChg>
        <pc:spChg chg="add del mod topLvl">
          <ac:chgData name="MARIA DEL MAR ZAMORANO LOPEZ" userId="097cf9e1-82d2-49cc-90a4-6ebf540ba52d" providerId="ADAL" clId="{BF9DB89E-E7C5-466B-ACA5-F28FB6B18EAD}" dt="2020-08-02T22:22:24.267" v="3447" actId="478"/>
          <ac:spMkLst>
            <pc:docMk/>
            <pc:sldMk cId="320629968" sldId="279"/>
            <ac:spMk id="62" creationId="{D493B453-E0C0-4270-8D67-232E595DE2BF}"/>
          </ac:spMkLst>
        </pc:spChg>
        <pc:spChg chg="add del mod topLvl">
          <ac:chgData name="MARIA DEL MAR ZAMORANO LOPEZ" userId="097cf9e1-82d2-49cc-90a4-6ebf540ba52d" providerId="ADAL" clId="{BF9DB89E-E7C5-466B-ACA5-F28FB6B18EAD}" dt="2020-08-02T22:22:24.267" v="3447" actId="478"/>
          <ac:spMkLst>
            <pc:docMk/>
            <pc:sldMk cId="320629968" sldId="279"/>
            <ac:spMk id="63" creationId="{DE8F2C04-40C8-4703-8CB8-B9DE687C6353}"/>
          </ac:spMkLst>
        </pc:spChg>
        <pc:spChg chg="add del mod topLvl">
          <ac:chgData name="MARIA DEL MAR ZAMORANO LOPEZ" userId="097cf9e1-82d2-49cc-90a4-6ebf540ba52d" providerId="ADAL" clId="{BF9DB89E-E7C5-466B-ACA5-F28FB6B18EAD}" dt="2020-08-02T22:22:24.267" v="3447" actId="478"/>
          <ac:spMkLst>
            <pc:docMk/>
            <pc:sldMk cId="320629968" sldId="279"/>
            <ac:spMk id="64" creationId="{C272D139-90AC-4120-AA6E-558E7F9D66E4}"/>
          </ac:spMkLst>
        </pc:spChg>
        <pc:spChg chg="add del mod topLvl">
          <ac:chgData name="MARIA DEL MAR ZAMORANO LOPEZ" userId="097cf9e1-82d2-49cc-90a4-6ebf540ba52d" providerId="ADAL" clId="{BF9DB89E-E7C5-466B-ACA5-F28FB6B18EAD}" dt="2020-08-02T22:22:24.267" v="3447" actId="478"/>
          <ac:spMkLst>
            <pc:docMk/>
            <pc:sldMk cId="320629968" sldId="279"/>
            <ac:spMk id="65" creationId="{7E6BEC54-28CD-41A6-9FD4-A43566241ACF}"/>
          </ac:spMkLst>
        </pc:spChg>
        <pc:spChg chg="add del mod topLvl">
          <ac:chgData name="MARIA DEL MAR ZAMORANO LOPEZ" userId="097cf9e1-82d2-49cc-90a4-6ebf540ba52d" providerId="ADAL" clId="{BF9DB89E-E7C5-466B-ACA5-F28FB6B18EAD}" dt="2020-08-02T22:22:24.267" v="3447" actId="478"/>
          <ac:spMkLst>
            <pc:docMk/>
            <pc:sldMk cId="320629968" sldId="279"/>
            <ac:spMk id="66" creationId="{AC15D1C1-27F1-4CA4-B2FA-4B5CEF730BCE}"/>
          </ac:spMkLst>
        </pc:spChg>
        <pc:spChg chg="add del mod topLvl">
          <ac:chgData name="MARIA DEL MAR ZAMORANO LOPEZ" userId="097cf9e1-82d2-49cc-90a4-6ebf540ba52d" providerId="ADAL" clId="{BF9DB89E-E7C5-466B-ACA5-F28FB6B18EAD}" dt="2020-08-02T22:22:24.267" v="3447" actId="478"/>
          <ac:spMkLst>
            <pc:docMk/>
            <pc:sldMk cId="320629968" sldId="279"/>
            <ac:spMk id="67" creationId="{F8CA6885-71D5-4020-84FE-73E3ABA2F752}"/>
          </ac:spMkLst>
        </pc:spChg>
        <pc:spChg chg="add del mod topLvl">
          <ac:chgData name="MARIA DEL MAR ZAMORANO LOPEZ" userId="097cf9e1-82d2-49cc-90a4-6ebf540ba52d" providerId="ADAL" clId="{BF9DB89E-E7C5-466B-ACA5-F28FB6B18EAD}" dt="2020-08-02T22:22:24.267" v="3447" actId="478"/>
          <ac:spMkLst>
            <pc:docMk/>
            <pc:sldMk cId="320629968" sldId="279"/>
            <ac:spMk id="68" creationId="{757623B0-4076-4650-910C-B887D7768F3C}"/>
          </ac:spMkLst>
        </pc:spChg>
        <pc:spChg chg="add del mod topLvl">
          <ac:chgData name="MARIA DEL MAR ZAMORANO LOPEZ" userId="097cf9e1-82d2-49cc-90a4-6ebf540ba52d" providerId="ADAL" clId="{BF9DB89E-E7C5-466B-ACA5-F28FB6B18EAD}" dt="2020-08-02T22:22:24.267" v="3447" actId="478"/>
          <ac:spMkLst>
            <pc:docMk/>
            <pc:sldMk cId="320629968" sldId="279"/>
            <ac:spMk id="69" creationId="{C6C3C45E-B519-4203-BA23-236C76E5561D}"/>
          </ac:spMkLst>
        </pc:spChg>
        <pc:spChg chg="add del mod">
          <ac:chgData name="MARIA DEL MAR ZAMORANO LOPEZ" userId="097cf9e1-82d2-49cc-90a4-6ebf540ba52d" providerId="ADAL" clId="{BF9DB89E-E7C5-466B-ACA5-F28FB6B18EAD}" dt="2020-08-02T18:27:37.129" v="1462" actId="478"/>
          <ac:spMkLst>
            <pc:docMk/>
            <pc:sldMk cId="320629968" sldId="279"/>
            <ac:spMk id="70" creationId="{4FD345D0-E1CF-4250-BC9E-EE19BC7BE704}"/>
          </ac:spMkLst>
        </pc:spChg>
        <pc:spChg chg="add del mod">
          <ac:chgData name="MARIA DEL MAR ZAMORANO LOPEZ" userId="097cf9e1-82d2-49cc-90a4-6ebf540ba52d" providerId="ADAL" clId="{BF9DB89E-E7C5-466B-ACA5-F28FB6B18EAD}" dt="2020-08-02T18:27:37.129" v="1462" actId="478"/>
          <ac:spMkLst>
            <pc:docMk/>
            <pc:sldMk cId="320629968" sldId="279"/>
            <ac:spMk id="71" creationId="{1989C059-BCEF-4800-95FA-75B5E8146825}"/>
          </ac:spMkLst>
        </pc:spChg>
        <pc:spChg chg="add del mod">
          <ac:chgData name="MARIA DEL MAR ZAMORANO LOPEZ" userId="097cf9e1-82d2-49cc-90a4-6ebf540ba52d" providerId="ADAL" clId="{BF9DB89E-E7C5-466B-ACA5-F28FB6B18EAD}" dt="2020-08-02T18:27:37.129" v="1462" actId="478"/>
          <ac:spMkLst>
            <pc:docMk/>
            <pc:sldMk cId="320629968" sldId="279"/>
            <ac:spMk id="72" creationId="{808C0D38-25B6-4851-9B8E-0998F34C185C}"/>
          </ac:spMkLst>
        </pc:spChg>
        <pc:spChg chg="add del mod">
          <ac:chgData name="MARIA DEL MAR ZAMORANO LOPEZ" userId="097cf9e1-82d2-49cc-90a4-6ebf540ba52d" providerId="ADAL" clId="{BF9DB89E-E7C5-466B-ACA5-F28FB6B18EAD}" dt="2020-08-02T18:27:37.129" v="1462" actId="478"/>
          <ac:spMkLst>
            <pc:docMk/>
            <pc:sldMk cId="320629968" sldId="279"/>
            <ac:spMk id="73" creationId="{080D18EE-2A9D-405B-8E55-63A4D0410ECE}"/>
          </ac:spMkLst>
        </pc:spChg>
        <pc:spChg chg="add del mod">
          <ac:chgData name="MARIA DEL MAR ZAMORANO LOPEZ" userId="097cf9e1-82d2-49cc-90a4-6ebf540ba52d" providerId="ADAL" clId="{BF9DB89E-E7C5-466B-ACA5-F28FB6B18EAD}" dt="2020-08-02T18:27:37.129" v="1462" actId="478"/>
          <ac:spMkLst>
            <pc:docMk/>
            <pc:sldMk cId="320629968" sldId="279"/>
            <ac:spMk id="74" creationId="{554F76BD-02CC-4448-9AC6-6D324B27F96D}"/>
          </ac:spMkLst>
        </pc:spChg>
        <pc:spChg chg="add del mod">
          <ac:chgData name="MARIA DEL MAR ZAMORANO LOPEZ" userId="097cf9e1-82d2-49cc-90a4-6ebf540ba52d" providerId="ADAL" clId="{BF9DB89E-E7C5-466B-ACA5-F28FB6B18EAD}" dt="2020-08-02T18:27:37.129" v="1462" actId="478"/>
          <ac:spMkLst>
            <pc:docMk/>
            <pc:sldMk cId="320629968" sldId="279"/>
            <ac:spMk id="75" creationId="{14E62514-4CC9-456A-9DDC-4A42B0C26379}"/>
          </ac:spMkLst>
        </pc:spChg>
        <pc:spChg chg="add del mod">
          <ac:chgData name="MARIA DEL MAR ZAMORANO LOPEZ" userId="097cf9e1-82d2-49cc-90a4-6ebf540ba52d" providerId="ADAL" clId="{BF9DB89E-E7C5-466B-ACA5-F28FB6B18EAD}" dt="2020-08-02T18:27:37.129" v="1462" actId="478"/>
          <ac:spMkLst>
            <pc:docMk/>
            <pc:sldMk cId="320629968" sldId="279"/>
            <ac:spMk id="76" creationId="{262E83D3-97B2-4C2B-B36E-5004760D5C26}"/>
          </ac:spMkLst>
        </pc:spChg>
        <pc:spChg chg="add del mod">
          <ac:chgData name="MARIA DEL MAR ZAMORANO LOPEZ" userId="097cf9e1-82d2-49cc-90a4-6ebf540ba52d" providerId="ADAL" clId="{BF9DB89E-E7C5-466B-ACA5-F28FB6B18EAD}" dt="2020-08-02T18:27:37.129" v="1462" actId="478"/>
          <ac:spMkLst>
            <pc:docMk/>
            <pc:sldMk cId="320629968" sldId="279"/>
            <ac:spMk id="77" creationId="{D32967EA-FEA1-42E0-B680-922B2C11C880}"/>
          </ac:spMkLst>
        </pc:spChg>
        <pc:spChg chg="add del mod">
          <ac:chgData name="MARIA DEL MAR ZAMORANO LOPEZ" userId="097cf9e1-82d2-49cc-90a4-6ebf540ba52d" providerId="ADAL" clId="{BF9DB89E-E7C5-466B-ACA5-F28FB6B18EAD}" dt="2020-08-02T18:27:37.129" v="1462" actId="478"/>
          <ac:spMkLst>
            <pc:docMk/>
            <pc:sldMk cId="320629968" sldId="279"/>
            <ac:spMk id="78" creationId="{9BEBAF2B-6246-4B47-BE9E-C262C8D2B4E5}"/>
          </ac:spMkLst>
        </pc:spChg>
        <pc:spChg chg="add del mod">
          <ac:chgData name="MARIA DEL MAR ZAMORANO LOPEZ" userId="097cf9e1-82d2-49cc-90a4-6ebf540ba52d" providerId="ADAL" clId="{BF9DB89E-E7C5-466B-ACA5-F28FB6B18EAD}" dt="2020-08-02T18:27:37.129" v="1462" actId="478"/>
          <ac:spMkLst>
            <pc:docMk/>
            <pc:sldMk cId="320629968" sldId="279"/>
            <ac:spMk id="79" creationId="{003DEF39-2A9A-4662-9644-FD7826E8D044}"/>
          </ac:spMkLst>
        </pc:spChg>
        <pc:spChg chg="add del mod">
          <ac:chgData name="MARIA DEL MAR ZAMORANO LOPEZ" userId="097cf9e1-82d2-49cc-90a4-6ebf540ba52d" providerId="ADAL" clId="{BF9DB89E-E7C5-466B-ACA5-F28FB6B18EAD}" dt="2020-08-02T18:27:37.129" v="1462" actId="478"/>
          <ac:spMkLst>
            <pc:docMk/>
            <pc:sldMk cId="320629968" sldId="279"/>
            <ac:spMk id="80" creationId="{95659B65-84BC-4245-81C0-4ACC7A4A023B}"/>
          </ac:spMkLst>
        </pc:spChg>
        <pc:spChg chg="add del mod">
          <ac:chgData name="MARIA DEL MAR ZAMORANO LOPEZ" userId="097cf9e1-82d2-49cc-90a4-6ebf540ba52d" providerId="ADAL" clId="{BF9DB89E-E7C5-466B-ACA5-F28FB6B18EAD}" dt="2020-08-02T18:27:37.129" v="1462" actId="478"/>
          <ac:spMkLst>
            <pc:docMk/>
            <pc:sldMk cId="320629968" sldId="279"/>
            <ac:spMk id="81" creationId="{1360E59E-4EF1-4AD5-888E-C934C298FF6C}"/>
          </ac:spMkLst>
        </pc:spChg>
        <pc:spChg chg="add del mod">
          <ac:chgData name="MARIA DEL MAR ZAMORANO LOPEZ" userId="097cf9e1-82d2-49cc-90a4-6ebf540ba52d" providerId="ADAL" clId="{BF9DB89E-E7C5-466B-ACA5-F28FB6B18EAD}" dt="2020-08-02T18:27:37.129" v="1462" actId="478"/>
          <ac:spMkLst>
            <pc:docMk/>
            <pc:sldMk cId="320629968" sldId="279"/>
            <ac:spMk id="82" creationId="{B397517F-337B-4C9D-B6F3-68DC871DC5CD}"/>
          </ac:spMkLst>
        </pc:spChg>
        <pc:spChg chg="mod">
          <ac:chgData name="MARIA DEL MAR ZAMORANO LOPEZ" userId="097cf9e1-82d2-49cc-90a4-6ebf540ba52d" providerId="ADAL" clId="{BF9DB89E-E7C5-466B-ACA5-F28FB6B18EAD}" dt="2020-08-02T18:28:16.929" v="1469" actId="165"/>
          <ac:spMkLst>
            <pc:docMk/>
            <pc:sldMk cId="320629968" sldId="279"/>
            <ac:spMk id="84" creationId="{CF83333E-263B-4C3C-A16F-3814CA12152F}"/>
          </ac:spMkLst>
        </pc:spChg>
        <pc:spChg chg="mod">
          <ac:chgData name="MARIA DEL MAR ZAMORANO LOPEZ" userId="097cf9e1-82d2-49cc-90a4-6ebf540ba52d" providerId="ADAL" clId="{BF9DB89E-E7C5-466B-ACA5-F28FB6B18EAD}" dt="2020-08-02T18:28:16.929" v="1469" actId="165"/>
          <ac:spMkLst>
            <pc:docMk/>
            <pc:sldMk cId="320629968" sldId="279"/>
            <ac:spMk id="85" creationId="{0A0325E9-9873-4CBD-8EEB-5BE500FEBF24}"/>
          </ac:spMkLst>
        </pc:spChg>
        <pc:spChg chg="mod">
          <ac:chgData name="MARIA DEL MAR ZAMORANO LOPEZ" userId="097cf9e1-82d2-49cc-90a4-6ebf540ba52d" providerId="ADAL" clId="{BF9DB89E-E7C5-466B-ACA5-F28FB6B18EAD}" dt="2020-08-02T18:28:16.929" v="1469" actId="165"/>
          <ac:spMkLst>
            <pc:docMk/>
            <pc:sldMk cId="320629968" sldId="279"/>
            <ac:spMk id="87" creationId="{06D1D5BB-ED5A-47BE-9BF5-E9C1BB169D83}"/>
          </ac:spMkLst>
        </pc:spChg>
        <pc:spChg chg="mod">
          <ac:chgData name="MARIA DEL MAR ZAMORANO LOPEZ" userId="097cf9e1-82d2-49cc-90a4-6ebf540ba52d" providerId="ADAL" clId="{BF9DB89E-E7C5-466B-ACA5-F28FB6B18EAD}" dt="2020-08-02T18:28:16.929" v="1469" actId="165"/>
          <ac:spMkLst>
            <pc:docMk/>
            <pc:sldMk cId="320629968" sldId="279"/>
            <ac:spMk id="88" creationId="{3E3B542F-F540-4B09-9ED9-317FF23D7D8A}"/>
          </ac:spMkLst>
        </pc:spChg>
        <pc:spChg chg="mod">
          <ac:chgData name="MARIA DEL MAR ZAMORANO LOPEZ" userId="097cf9e1-82d2-49cc-90a4-6ebf540ba52d" providerId="ADAL" clId="{BF9DB89E-E7C5-466B-ACA5-F28FB6B18EAD}" dt="2020-08-02T18:28:16.929" v="1469" actId="165"/>
          <ac:spMkLst>
            <pc:docMk/>
            <pc:sldMk cId="320629968" sldId="279"/>
            <ac:spMk id="90" creationId="{E10602F3-ECC4-41B2-A094-86A56DADE704}"/>
          </ac:spMkLst>
        </pc:spChg>
        <pc:spChg chg="mod">
          <ac:chgData name="MARIA DEL MAR ZAMORANO LOPEZ" userId="097cf9e1-82d2-49cc-90a4-6ebf540ba52d" providerId="ADAL" clId="{BF9DB89E-E7C5-466B-ACA5-F28FB6B18EAD}" dt="2020-08-02T18:28:16.929" v="1469" actId="165"/>
          <ac:spMkLst>
            <pc:docMk/>
            <pc:sldMk cId="320629968" sldId="279"/>
            <ac:spMk id="91" creationId="{99488D7B-7FE4-4E35-AD54-64926B58C626}"/>
          </ac:spMkLst>
        </pc:spChg>
        <pc:spChg chg="mod">
          <ac:chgData name="MARIA DEL MAR ZAMORANO LOPEZ" userId="097cf9e1-82d2-49cc-90a4-6ebf540ba52d" providerId="ADAL" clId="{BF9DB89E-E7C5-466B-ACA5-F28FB6B18EAD}" dt="2020-08-02T18:27:16.390" v="1458"/>
          <ac:spMkLst>
            <pc:docMk/>
            <pc:sldMk cId="320629968" sldId="279"/>
            <ac:spMk id="93" creationId="{03D99E4E-600D-4EA8-98DB-69801E1BF153}"/>
          </ac:spMkLst>
        </pc:spChg>
        <pc:spChg chg="mod">
          <ac:chgData name="MARIA DEL MAR ZAMORANO LOPEZ" userId="097cf9e1-82d2-49cc-90a4-6ebf540ba52d" providerId="ADAL" clId="{BF9DB89E-E7C5-466B-ACA5-F28FB6B18EAD}" dt="2020-08-02T18:27:16.390" v="1458"/>
          <ac:spMkLst>
            <pc:docMk/>
            <pc:sldMk cId="320629968" sldId="279"/>
            <ac:spMk id="94" creationId="{B0961DE6-DF84-44DB-B617-0A5FA4564F81}"/>
          </ac:spMkLst>
        </pc:spChg>
        <pc:spChg chg="add mod">
          <ac:chgData name="MARIA DEL MAR ZAMORANO LOPEZ" userId="097cf9e1-82d2-49cc-90a4-6ebf540ba52d" providerId="ADAL" clId="{BF9DB89E-E7C5-466B-ACA5-F28FB6B18EAD}" dt="2020-08-02T22:28:49.391" v="3734" actId="403"/>
          <ac:spMkLst>
            <pc:docMk/>
            <pc:sldMk cId="320629968" sldId="279"/>
            <ac:spMk id="101" creationId="{A9A2DDD1-BCF4-4E9F-8112-16FC2BB2A242}"/>
          </ac:spMkLst>
        </pc:spChg>
        <pc:spChg chg="add del mod">
          <ac:chgData name="MARIA DEL MAR ZAMORANO LOPEZ" userId="097cf9e1-82d2-49cc-90a4-6ebf540ba52d" providerId="ADAL" clId="{BF9DB89E-E7C5-466B-ACA5-F28FB6B18EAD}" dt="2020-08-02T22:22:24.267" v="3447" actId="478"/>
          <ac:spMkLst>
            <pc:docMk/>
            <pc:sldMk cId="320629968" sldId="279"/>
            <ac:spMk id="103" creationId="{628F70FC-D382-4B99-965D-F78A63A9E08B}"/>
          </ac:spMkLst>
        </pc:spChg>
        <pc:spChg chg="add del mod">
          <ac:chgData name="MARIA DEL MAR ZAMORANO LOPEZ" userId="097cf9e1-82d2-49cc-90a4-6ebf540ba52d" providerId="ADAL" clId="{BF9DB89E-E7C5-466B-ACA5-F28FB6B18EAD}" dt="2020-08-02T22:22:24.267" v="3447" actId="478"/>
          <ac:spMkLst>
            <pc:docMk/>
            <pc:sldMk cId="320629968" sldId="279"/>
            <ac:spMk id="105" creationId="{23D05308-49C7-44A2-B032-0D49502F7EA3}"/>
          </ac:spMkLst>
        </pc:spChg>
        <pc:spChg chg="add mod">
          <ac:chgData name="MARIA DEL MAR ZAMORANO LOPEZ" userId="097cf9e1-82d2-49cc-90a4-6ebf540ba52d" providerId="ADAL" clId="{BF9DB89E-E7C5-466B-ACA5-F28FB6B18EAD}" dt="2020-08-02T18:34:07.787" v="1619"/>
          <ac:spMkLst>
            <pc:docMk/>
            <pc:sldMk cId="320629968" sldId="279"/>
            <ac:spMk id="107" creationId="{CF602F91-2388-48EC-9E84-D65D5A89A8E0}"/>
          </ac:spMkLst>
        </pc:spChg>
        <pc:spChg chg="add mod">
          <ac:chgData name="MARIA DEL MAR ZAMORANO LOPEZ" userId="097cf9e1-82d2-49cc-90a4-6ebf540ba52d" providerId="ADAL" clId="{BF9DB89E-E7C5-466B-ACA5-F28FB6B18EAD}" dt="2020-08-02T18:34:07.787" v="1619"/>
          <ac:spMkLst>
            <pc:docMk/>
            <pc:sldMk cId="320629968" sldId="279"/>
            <ac:spMk id="108" creationId="{64BB2477-AAF7-46C7-8E17-C2CB57C6148D}"/>
          </ac:spMkLst>
        </pc:spChg>
        <pc:spChg chg="add mod">
          <ac:chgData name="MARIA DEL MAR ZAMORANO LOPEZ" userId="097cf9e1-82d2-49cc-90a4-6ebf540ba52d" providerId="ADAL" clId="{BF9DB89E-E7C5-466B-ACA5-F28FB6B18EAD}" dt="2020-08-02T18:34:07.787" v="1619"/>
          <ac:spMkLst>
            <pc:docMk/>
            <pc:sldMk cId="320629968" sldId="279"/>
            <ac:spMk id="109" creationId="{8B1FA059-3725-4620-983F-1BAD82FAB51E}"/>
          </ac:spMkLst>
        </pc:spChg>
        <pc:spChg chg="add mod">
          <ac:chgData name="MARIA DEL MAR ZAMORANO LOPEZ" userId="097cf9e1-82d2-49cc-90a4-6ebf540ba52d" providerId="ADAL" clId="{BF9DB89E-E7C5-466B-ACA5-F28FB6B18EAD}" dt="2020-08-02T18:34:07.787" v="1619"/>
          <ac:spMkLst>
            <pc:docMk/>
            <pc:sldMk cId="320629968" sldId="279"/>
            <ac:spMk id="110" creationId="{F18092BE-E383-4016-8B75-DE7195508C65}"/>
          </ac:spMkLst>
        </pc:spChg>
        <pc:spChg chg="add mod">
          <ac:chgData name="MARIA DEL MAR ZAMORANO LOPEZ" userId="097cf9e1-82d2-49cc-90a4-6ebf540ba52d" providerId="ADAL" clId="{BF9DB89E-E7C5-466B-ACA5-F28FB6B18EAD}" dt="2020-08-02T22:26:35.483" v="3634" actId="14100"/>
          <ac:spMkLst>
            <pc:docMk/>
            <pc:sldMk cId="320629968" sldId="279"/>
            <ac:spMk id="111" creationId="{C4137DD9-FF7A-49CD-ABAF-14F5A350D4DD}"/>
          </ac:spMkLst>
        </pc:spChg>
        <pc:spChg chg="add mod">
          <ac:chgData name="MARIA DEL MAR ZAMORANO LOPEZ" userId="097cf9e1-82d2-49cc-90a4-6ebf540ba52d" providerId="ADAL" clId="{BF9DB89E-E7C5-466B-ACA5-F28FB6B18EAD}" dt="2020-08-02T18:34:07.787" v="1619"/>
          <ac:spMkLst>
            <pc:docMk/>
            <pc:sldMk cId="320629968" sldId="279"/>
            <ac:spMk id="113" creationId="{33AE7286-2B26-4061-B708-1836603213A6}"/>
          </ac:spMkLst>
        </pc:spChg>
        <pc:spChg chg="add mod">
          <ac:chgData name="MARIA DEL MAR ZAMORANO LOPEZ" userId="097cf9e1-82d2-49cc-90a4-6ebf540ba52d" providerId="ADAL" clId="{BF9DB89E-E7C5-466B-ACA5-F28FB6B18EAD}" dt="2020-08-02T18:34:07.787" v="1619"/>
          <ac:spMkLst>
            <pc:docMk/>
            <pc:sldMk cId="320629968" sldId="279"/>
            <ac:spMk id="114" creationId="{3DA6AF96-FD72-44AE-A745-28B61C5C7942}"/>
          </ac:spMkLst>
        </pc:spChg>
        <pc:spChg chg="add del mod">
          <ac:chgData name="MARIA DEL MAR ZAMORANO LOPEZ" userId="097cf9e1-82d2-49cc-90a4-6ebf540ba52d" providerId="ADAL" clId="{BF9DB89E-E7C5-466B-ACA5-F28FB6B18EAD}" dt="2020-08-02T22:26:46.579" v="3658" actId="478"/>
          <ac:spMkLst>
            <pc:docMk/>
            <pc:sldMk cId="320629968" sldId="279"/>
            <ac:spMk id="118" creationId="{FBB2CA06-237B-4651-A4C9-B91935F25A8E}"/>
          </ac:spMkLst>
        </pc:spChg>
        <pc:spChg chg="add del mod">
          <ac:chgData name="MARIA DEL MAR ZAMORANO LOPEZ" userId="097cf9e1-82d2-49cc-90a4-6ebf540ba52d" providerId="ADAL" clId="{BF9DB89E-E7C5-466B-ACA5-F28FB6B18EAD}" dt="2020-08-02T22:26:46.579" v="3658" actId="478"/>
          <ac:spMkLst>
            <pc:docMk/>
            <pc:sldMk cId="320629968" sldId="279"/>
            <ac:spMk id="119" creationId="{7AC6EDA4-3DC3-48F0-AD35-5F2A3197DD97}"/>
          </ac:spMkLst>
        </pc:spChg>
        <pc:spChg chg="mod topLvl">
          <ac:chgData name="MARIA DEL MAR ZAMORANO LOPEZ" userId="097cf9e1-82d2-49cc-90a4-6ebf540ba52d" providerId="ADAL" clId="{BF9DB89E-E7C5-466B-ACA5-F28FB6B18EAD}" dt="2020-08-02T22:26:12.658" v="3632" actId="164"/>
          <ac:spMkLst>
            <pc:docMk/>
            <pc:sldMk cId="320629968" sldId="279"/>
            <ac:spMk id="121" creationId="{865E42C3-439D-4FBF-A135-45B9B8EFFD9A}"/>
          </ac:spMkLst>
        </pc:spChg>
        <pc:spChg chg="mod topLvl">
          <ac:chgData name="MARIA DEL MAR ZAMORANO LOPEZ" userId="097cf9e1-82d2-49cc-90a4-6ebf540ba52d" providerId="ADAL" clId="{BF9DB89E-E7C5-466B-ACA5-F28FB6B18EAD}" dt="2020-08-02T22:26:12.658" v="3632" actId="164"/>
          <ac:spMkLst>
            <pc:docMk/>
            <pc:sldMk cId="320629968" sldId="279"/>
            <ac:spMk id="122" creationId="{2BDB2C55-C98B-470C-BCA2-731636A97271}"/>
          </ac:spMkLst>
        </pc:spChg>
        <pc:spChg chg="add mod topLvl">
          <ac:chgData name="MARIA DEL MAR ZAMORANO LOPEZ" userId="097cf9e1-82d2-49cc-90a4-6ebf540ba52d" providerId="ADAL" clId="{BF9DB89E-E7C5-466B-ACA5-F28FB6B18EAD}" dt="2020-08-02T22:24:22.934" v="3486" actId="1037"/>
          <ac:spMkLst>
            <pc:docMk/>
            <pc:sldMk cId="320629968" sldId="279"/>
            <ac:spMk id="126" creationId="{6148A546-1673-4A9A-8515-9E7C21E78A49}"/>
          </ac:spMkLst>
        </pc:spChg>
        <pc:spChg chg="add mod topLvl">
          <ac:chgData name="MARIA DEL MAR ZAMORANO LOPEZ" userId="097cf9e1-82d2-49cc-90a4-6ebf540ba52d" providerId="ADAL" clId="{BF9DB89E-E7C5-466B-ACA5-F28FB6B18EAD}" dt="2020-08-02T22:24:22.934" v="3486" actId="1037"/>
          <ac:spMkLst>
            <pc:docMk/>
            <pc:sldMk cId="320629968" sldId="279"/>
            <ac:spMk id="127" creationId="{C7ED99E7-D8DE-4A87-84E3-47F0572E1898}"/>
          </ac:spMkLst>
        </pc:spChg>
        <pc:spChg chg="add mod topLvl">
          <ac:chgData name="MARIA DEL MAR ZAMORANO LOPEZ" userId="097cf9e1-82d2-49cc-90a4-6ebf540ba52d" providerId="ADAL" clId="{BF9DB89E-E7C5-466B-ACA5-F28FB6B18EAD}" dt="2020-08-02T22:24:22.934" v="3486" actId="1037"/>
          <ac:spMkLst>
            <pc:docMk/>
            <pc:sldMk cId="320629968" sldId="279"/>
            <ac:spMk id="128" creationId="{DACFDD56-5EDA-41E9-A924-FBC699C5F532}"/>
          </ac:spMkLst>
        </pc:spChg>
        <pc:spChg chg="add mod topLvl">
          <ac:chgData name="MARIA DEL MAR ZAMORANO LOPEZ" userId="097cf9e1-82d2-49cc-90a4-6ebf540ba52d" providerId="ADAL" clId="{BF9DB89E-E7C5-466B-ACA5-F28FB6B18EAD}" dt="2020-08-02T22:52:10.071" v="4336" actId="1037"/>
          <ac:spMkLst>
            <pc:docMk/>
            <pc:sldMk cId="320629968" sldId="279"/>
            <ac:spMk id="129" creationId="{703A77E6-317D-4109-A679-A7537BEB0B73}"/>
          </ac:spMkLst>
        </pc:spChg>
        <pc:spChg chg="add mod topLvl">
          <ac:chgData name="MARIA DEL MAR ZAMORANO LOPEZ" userId="097cf9e1-82d2-49cc-90a4-6ebf540ba52d" providerId="ADAL" clId="{BF9DB89E-E7C5-466B-ACA5-F28FB6B18EAD}" dt="2020-08-02T22:52:10.071" v="4336" actId="1037"/>
          <ac:spMkLst>
            <pc:docMk/>
            <pc:sldMk cId="320629968" sldId="279"/>
            <ac:spMk id="130" creationId="{86E23508-7776-442C-BEBB-644DEC200ADB}"/>
          </ac:spMkLst>
        </pc:spChg>
        <pc:spChg chg="add mod topLvl">
          <ac:chgData name="MARIA DEL MAR ZAMORANO LOPEZ" userId="097cf9e1-82d2-49cc-90a4-6ebf540ba52d" providerId="ADAL" clId="{BF9DB89E-E7C5-466B-ACA5-F28FB6B18EAD}" dt="2020-08-02T22:52:10.071" v="4336" actId="1037"/>
          <ac:spMkLst>
            <pc:docMk/>
            <pc:sldMk cId="320629968" sldId="279"/>
            <ac:spMk id="131" creationId="{3B182474-6636-4B20-A1D0-ED7F61EF575E}"/>
          </ac:spMkLst>
        </pc:spChg>
        <pc:spChg chg="add mod topLvl">
          <ac:chgData name="MARIA DEL MAR ZAMORANO LOPEZ" userId="097cf9e1-82d2-49cc-90a4-6ebf540ba52d" providerId="ADAL" clId="{BF9DB89E-E7C5-466B-ACA5-F28FB6B18EAD}" dt="2020-08-02T22:52:10.071" v="4336" actId="1037"/>
          <ac:spMkLst>
            <pc:docMk/>
            <pc:sldMk cId="320629968" sldId="279"/>
            <ac:spMk id="136" creationId="{17827A53-C196-4636-8CAF-8A935895D7F8}"/>
          </ac:spMkLst>
        </pc:spChg>
        <pc:spChg chg="mod">
          <ac:chgData name="MARIA DEL MAR ZAMORANO LOPEZ" userId="097cf9e1-82d2-49cc-90a4-6ebf540ba52d" providerId="ADAL" clId="{BF9DB89E-E7C5-466B-ACA5-F28FB6B18EAD}" dt="2020-08-02T22:24:17.164" v="3455" actId="165"/>
          <ac:spMkLst>
            <pc:docMk/>
            <pc:sldMk cId="320629968" sldId="279"/>
            <ac:spMk id="143" creationId="{133315AA-D3B4-4010-A144-DAFCA5C3A41A}"/>
          </ac:spMkLst>
        </pc:spChg>
        <pc:spChg chg="mod">
          <ac:chgData name="MARIA DEL MAR ZAMORANO LOPEZ" userId="097cf9e1-82d2-49cc-90a4-6ebf540ba52d" providerId="ADAL" clId="{BF9DB89E-E7C5-466B-ACA5-F28FB6B18EAD}" dt="2020-08-02T22:24:17.164" v="3455" actId="165"/>
          <ac:spMkLst>
            <pc:docMk/>
            <pc:sldMk cId="320629968" sldId="279"/>
            <ac:spMk id="144" creationId="{A233972D-1B92-4355-A4FE-D63C733756B0}"/>
          </ac:spMkLst>
        </pc:spChg>
        <pc:spChg chg="mod">
          <ac:chgData name="MARIA DEL MAR ZAMORANO LOPEZ" userId="097cf9e1-82d2-49cc-90a4-6ebf540ba52d" providerId="ADAL" clId="{BF9DB89E-E7C5-466B-ACA5-F28FB6B18EAD}" dt="2020-08-02T22:24:17.164" v="3455" actId="165"/>
          <ac:spMkLst>
            <pc:docMk/>
            <pc:sldMk cId="320629968" sldId="279"/>
            <ac:spMk id="146" creationId="{FD58CEC3-15C0-4AF2-9188-961CDB36A06B}"/>
          </ac:spMkLst>
        </pc:spChg>
        <pc:spChg chg="mod">
          <ac:chgData name="MARIA DEL MAR ZAMORANO LOPEZ" userId="097cf9e1-82d2-49cc-90a4-6ebf540ba52d" providerId="ADAL" clId="{BF9DB89E-E7C5-466B-ACA5-F28FB6B18EAD}" dt="2020-08-02T22:24:17.164" v="3455" actId="165"/>
          <ac:spMkLst>
            <pc:docMk/>
            <pc:sldMk cId="320629968" sldId="279"/>
            <ac:spMk id="147" creationId="{8105E9B7-9B61-46D5-9796-91711B5CC601}"/>
          </ac:spMkLst>
        </pc:spChg>
        <pc:spChg chg="mod">
          <ac:chgData name="MARIA DEL MAR ZAMORANO LOPEZ" userId="097cf9e1-82d2-49cc-90a4-6ebf540ba52d" providerId="ADAL" clId="{BF9DB89E-E7C5-466B-ACA5-F28FB6B18EAD}" dt="2020-08-02T22:24:17.164" v="3455" actId="165"/>
          <ac:spMkLst>
            <pc:docMk/>
            <pc:sldMk cId="320629968" sldId="279"/>
            <ac:spMk id="149" creationId="{EF26B44A-4AA9-44EE-A9CD-23B9D231E443}"/>
          </ac:spMkLst>
        </pc:spChg>
        <pc:spChg chg="mod">
          <ac:chgData name="MARIA DEL MAR ZAMORANO LOPEZ" userId="097cf9e1-82d2-49cc-90a4-6ebf540ba52d" providerId="ADAL" clId="{BF9DB89E-E7C5-466B-ACA5-F28FB6B18EAD}" dt="2020-08-02T22:24:17.164" v="3455" actId="165"/>
          <ac:spMkLst>
            <pc:docMk/>
            <pc:sldMk cId="320629968" sldId="279"/>
            <ac:spMk id="150" creationId="{E6604C81-D71B-4F4F-B749-10CE85B9F61C}"/>
          </ac:spMkLst>
        </pc:spChg>
        <pc:spChg chg="add mod topLvl">
          <ac:chgData name="MARIA DEL MAR ZAMORANO LOPEZ" userId="097cf9e1-82d2-49cc-90a4-6ebf540ba52d" providerId="ADAL" clId="{BF9DB89E-E7C5-466B-ACA5-F28FB6B18EAD}" dt="2020-08-02T22:52:10.071" v="4336" actId="1037"/>
          <ac:spMkLst>
            <pc:docMk/>
            <pc:sldMk cId="320629968" sldId="279"/>
            <ac:spMk id="151" creationId="{EEDF59B2-3C19-4D08-984A-95E2CDFB3452}"/>
          </ac:spMkLst>
        </pc:spChg>
        <pc:spChg chg="add mod topLvl">
          <ac:chgData name="MARIA DEL MAR ZAMORANO LOPEZ" userId="097cf9e1-82d2-49cc-90a4-6ebf540ba52d" providerId="ADAL" clId="{BF9DB89E-E7C5-466B-ACA5-F28FB6B18EAD}" dt="2020-08-02T22:52:10.071" v="4336" actId="1037"/>
          <ac:spMkLst>
            <pc:docMk/>
            <pc:sldMk cId="320629968" sldId="279"/>
            <ac:spMk id="152" creationId="{48DD639B-F1F2-44EB-AFAA-1868842B98CC}"/>
          </ac:spMkLst>
        </pc:spChg>
        <pc:spChg chg="add mod topLvl">
          <ac:chgData name="MARIA DEL MAR ZAMORANO LOPEZ" userId="097cf9e1-82d2-49cc-90a4-6ebf540ba52d" providerId="ADAL" clId="{BF9DB89E-E7C5-466B-ACA5-F28FB6B18EAD}" dt="2020-08-02T22:24:22.934" v="3486" actId="1037"/>
          <ac:spMkLst>
            <pc:docMk/>
            <pc:sldMk cId="320629968" sldId="279"/>
            <ac:spMk id="153" creationId="{17B92742-F1AD-480C-8443-148175DBDCCC}"/>
          </ac:spMkLst>
        </pc:spChg>
        <pc:spChg chg="add mod topLvl">
          <ac:chgData name="MARIA DEL MAR ZAMORANO LOPEZ" userId="097cf9e1-82d2-49cc-90a4-6ebf540ba52d" providerId="ADAL" clId="{BF9DB89E-E7C5-466B-ACA5-F28FB6B18EAD}" dt="2020-08-02T22:24:22.934" v="3486" actId="1037"/>
          <ac:spMkLst>
            <pc:docMk/>
            <pc:sldMk cId="320629968" sldId="279"/>
            <ac:spMk id="154" creationId="{AA102167-CED4-4A9D-9123-7CB79DB0ED45}"/>
          </ac:spMkLst>
        </pc:spChg>
        <pc:spChg chg="add mod topLvl">
          <ac:chgData name="MARIA DEL MAR ZAMORANO LOPEZ" userId="097cf9e1-82d2-49cc-90a4-6ebf540ba52d" providerId="ADAL" clId="{BF9DB89E-E7C5-466B-ACA5-F28FB6B18EAD}" dt="2020-08-02T22:24:22.934" v="3486" actId="1037"/>
          <ac:spMkLst>
            <pc:docMk/>
            <pc:sldMk cId="320629968" sldId="279"/>
            <ac:spMk id="155" creationId="{64A35ED2-D393-49E3-AEAA-C9C0A95289F9}"/>
          </ac:spMkLst>
        </pc:spChg>
        <pc:spChg chg="add mod topLvl">
          <ac:chgData name="MARIA DEL MAR ZAMORANO LOPEZ" userId="097cf9e1-82d2-49cc-90a4-6ebf540ba52d" providerId="ADAL" clId="{BF9DB89E-E7C5-466B-ACA5-F28FB6B18EAD}" dt="2020-08-02T22:24:22.934" v="3486" actId="1037"/>
          <ac:spMkLst>
            <pc:docMk/>
            <pc:sldMk cId="320629968" sldId="279"/>
            <ac:spMk id="156" creationId="{D5D7ECA5-C099-421E-B37D-CB3D6625C579}"/>
          </ac:spMkLst>
        </pc:spChg>
        <pc:spChg chg="add mod topLvl">
          <ac:chgData name="MARIA DEL MAR ZAMORANO LOPEZ" userId="097cf9e1-82d2-49cc-90a4-6ebf540ba52d" providerId="ADAL" clId="{BF9DB89E-E7C5-466B-ACA5-F28FB6B18EAD}" dt="2020-08-02T22:24:22.934" v="3486" actId="1037"/>
          <ac:spMkLst>
            <pc:docMk/>
            <pc:sldMk cId="320629968" sldId="279"/>
            <ac:spMk id="157" creationId="{C196C07C-A47C-46F0-B70A-0A1BB489DFCF}"/>
          </ac:spMkLst>
        </pc:spChg>
        <pc:spChg chg="add mod topLvl">
          <ac:chgData name="MARIA DEL MAR ZAMORANO LOPEZ" userId="097cf9e1-82d2-49cc-90a4-6ebf540ba52d" providerId="ADAL" clId="{BF9DB89E-E7C5-466B-ACA5-F28FB6B18EAD}" dt="2020-08-02T22:24:22.934" v="3486" actId="1037"/>
          <ac:spMkLst>
            <pc:docMk/>
            <pc:sldMk cId="320629968" sldId="279"/>
            <ac:spMk id="158" creationId="{386C7EE3-E071-433A-8928-8888171FBFE7}"/>
          </ac:spMkLst>
        </pc:spChg>
        <pc:spChg chg="add mod topLvl">
          <ac:chgData name="MARIA DEL MAR ZAMORANO LOPEZ" userId="097cf9e1-82d2-49cc-90a4-6ebf540ba52d" providerId="ADAL" clId="{BF9DB89E-E7C5-466B-ACA5-F28FB6B18EAD}" dt="2020-08-02T22:52:10.071" v="4336" actId="1037"/>
          <ac:spMkLst>
            <pc:docMk/>
            <pc:sldMk cId="320629968" sldId="279"/>
            <ac:spMk id="159" creationId="{58D5F4FC-A9A9-41BD-8B87-FA09A5978DE5}"/>
          </ac:spMkLst>
        </pc:spChg>
        <pc:spChg chg="add mod topLvl">
          <ac:chgData name="MARIA DEL MAR ZAMORANO LOPEZ" userId="097cf9e1-82d2-49cc-90a4-6ebf540ba52d" providerId="ADAL" clId="{BF9DB89E-E7C5-466B-ACA5-F28FB6B18EAD}" dt="2020-08-02T22:52:10.071" v="4336" actId="1037"/>
          <ac:spMkLst>
            <pc:docMk/>
            <pc:sldMk cId="320629968" sldId="279"/>
            <ac:spMk id="160" creationId="{B8DD2B89-427F-4D0D-AEC8-1C892B1A50CC}"/>
          </ac:spMkLst>
        </pc:spChg>
        <pc:spChg chg="add mod topLvl">
          <ac:chgData name="MARIA DEL MAR ZAMORANO LOPEZ" userId="097cf9e1-82d2-49cc-90a4-6ebf540ba52d" providerId="ADAL" clId="{BF9DB89E-E7C5-466B-ACA5-F28FB6B18EAD}" dt="2020-08-02T22:52:10.071" v="4336" actId="1037"/>
          <ac:spMkLst>
            <pc:docMk/>
            <pc:sldMk cId="320629968" sldId="279"/>
            <ac:spMk id="161" creationId="{612F1BD3-E5B7-4852-9417-98C6DE95B16D}"/>
          </ac:spMkLst>
        </pc:spChg>
        <pc:spChg chg="add mod topLvl">
          <ac:chgData name="MARIA DEL MAR ZAMORANO LOPEZ" userId="097cf9e1-82d2-49cc-90a4-6ebf540ba52d" providerId="ADAL" clId="{BF9DB89E-E7C5-466B-ACA5-F28FB6B18EAD}" dt="2020-08-02T22:52:10.071" v="4336" actId="1037"/>
          <ac:spMkLst>
            <pc:docMk/>
            <pc:sldMk cId="320629968" sldId="279"/>
            <ac:spMk id="162" creationId="{44600099-7717-40CA-8D2D-355DD43BB825}"/>
          </ac:spMkLst>
        </pc:spChg>
        <pc:spChg chg="add mod topLvl">
          <ac:chgData name="MARIA DEL MAR ZAMORANO LOPEZ" userId="097cf9e1-82d2-49cc-90a4-6ebf540ba52d" providerId="ADAL" clId="{BF9DB89E-E7C5-466B-ACA5-F28FB6B18EAD}" dt="2020-08-02T22:52:10.071" v="4336" actId="1037"/>
          <ac:spMkLst>
            <pc:docMk/>
            <pc:sldMk cId="320629968" sldId="279"/>
            <ac:spMk id="163" creationId="{9236D30F-4715-4555-BA41-EECC54804A0D}"/>
          </ac:spMkLst>
        </pc:spChg>
        <pc:spChg chg="add mod topLvl">
          <ac:chgData name="MARIA DEL MAR ZAMORANO LOPEZ" userId="097cf9e1-82d2-49cc-90a4-6ebf540ba52d" providerId="ADAL" clId="{BF9DB89E-E7C5-466B-ACA5-F28FB6B18EAD}" dt="2020-08-02T22:52:10.071" v="4336" actId="1037"/>
          <ac:spMkLst>
            <pc:docMk/>
            <pc:sldMk cId="320629968" sldId="279"/>
            <ac:spMk id="164" creationId="{0EAB2846-10EF-4393-92F1-A6F9A82DCC77}"/>
          </ac:spMkLst>
        </pc:spChg>
        <pc:spChg chg="add mod topLvl">
          <ac:chgData name="MARIA DEL MAR ZAMORANO LOPEZ" userId="097cf9e1-82d2-49cc-90a4-6ebf540ba52d" providerId="ADAL" clId="{BF9DB89E-E7C5-466B-ACA5-F28FB6B18EAD}" dt="2020-08-02T22:52:10.071" v="4336" actId="1037"/>
          <ac:spMkLst>
            <pc:docMk/>
            <pc:sldMk cId="320629968" sldId="279"/>
            <ac:spMk id="165" creationId="{30C48E1F-A3ED-4160-AD45-6CCB2BEAEE29}"/>
          </ac:spMkLst>
        </pc:spChg>
        <pc:spChg chg="add mod topLvl">
          <ac:chgData name="MARIA DEL MAR ZAMORANO LOPEZ" userId="097cf9e1-82d2-49cc-90a4-6ebf540ba52d" providerId="ADAL" clId="{BF9DB89E-E7C5-466B-ACA5-F28FB6B18EAD}" dt="2020-08-02T22:52:10.071" v="4336" actId="1037"/>
          <ac:spMkLst>
            <pc:docMk/>
            <pc:sldMk cId="320629968" sldId="279"/>
            <ac:spMk id="166" creationId="{0BB3AEB2-C69A-48AE-9636-E75C4B352041}"/>
          </ac:spMkLst>
        </pc:spChg>
        <pc:spChg chg="add mod topLvl">
          <ac:chgData name="MARIA DEL MAR ZAMORANO LOPEZ" userId="097cf9e1-82d2-49cc-90a4-6ebf540ba52d" providerId="ADAL" clId="{BF9DB89E-E7C5-466B-ACA5-F28FB6B18EAD}" dt="2020-08-02T22:52:10.071" v="4336" actId="1037"/>
          <ac:spMkLst>
            <pc:docMk/>
            <pc:sldMk cId="320629968" sldId="279"/>
            <ac:spMk id="167" creationId="{C4E31132-3F65-4937-ADCD-BAED8EC72E17}"/>
          </ac:spMkLst>
        </pc:spChg>
        <pc:spChg chg="add mod">
          <ac:chgData name="MARIA DEL MAR ZAMORANO LOPEZ" userId="097cf9e1-82d2-49cc-90a4-6ebf540ba52d" providerId="ADAL" clId="{BF9DB89E-E7C5-466B-ACA5-F28FB6B18EAD}" dt="2020-08-02T22:26:12.658" v="3632" actId="164"/>
          <ac:spMkLst>
            <pc:docMk/>
            <pc:sldMk cId="320629968" sldId="279"/>
            <ac:spMk id="173" creationId="{727992D6-03C8-4548-8577-BFA29399C5A8}"/>
          </ac:spMkLst>
        </pc:spChg>
        <pc:spChg chg="add mod">
          <ac:chgData name="MARIA DEL MAR ZAMORANO LOPEZ" userId="097cf9e1-82d2-49cc-90a4-6ebf540ba52d" providerId="ADAL" clId="{BF9DB89E-E7C5-466B-ACA5-F28FB6B18EAD}" dt="2020-08-02T22:27:09.935" v="3666" actId="14100"/>
          <ac:spMkLst>
            <pc:docMk/>
            <pc:sldMk cId="320629968" sldId="279"/>
            <ac:spMk id="175" creationId="{4A306084-FCC7-44D6-973C-658C691A4329}"/>
          </ac:spMkLst>
        </pc:spChg>
        <pc:spChg chg="add mod">
          <ac:chgData name="MARIA DEL MAR ZAMORANO LOPEZ" userId="097cf9e1-82d2-49cc-90a4-6ebf540ba52d" providerId="ADAL" clId="{BF9DB89E-E7C5-466B-ACA5-F28FB6B18EAD}" dt="2020-08-02T22:29:59.607" v="3748" actId="1076"/>
          <ac:spMkLst>
            <pc:docMk/>
            <pc:sldMk cId="320629968" sldId="279"/>
            <ac:spMk id="177" creationId="{7F5D4742-3D93-42FE-A4F8-930897E8B752}"/>
          </ac:spMkLst>
        </pc:spChg>
        <pc:spChg chg="add mod">
          <ac:chgData name="MARIA DEL MAR ZAMORANO LOPEZ" userId="097cf9e1-82d2-49cc-90a4-6ebf540ba52d" providerId="ADAL" clId="{BF9DB89E-E7C5-466B-ACA5-F28FB6B18EAD}" dt="2020-08-02T22:52:10.071" v="4336" actId="1037"/>
          <ac:spMkLst>
            <pc:docMk/>
            <pc:sldMk cId="320629968" sldId="279"/>
            <ac:spMk id="179" creationId="{9BF89115-DD2B-4967-93CF-7424B172428F}"/>
          </ac:spMkLst>
        </pc:spChg>
        <pc:spChg chg="add mod">
          <ac:chgData name="MARIA DEL MAR ZAMORANO LOPEZ" userId="097cf9e1-82d2-49cc-90a4-6ebf540ba52d" providerId="ADAL" clId="{BF9DB89E-E7C5-466B-ACA5-F28FB6B18EAD}" dt="2020-08-02T22:52:10.071" v="4336" actId="1037"/>
          <ac:spMkLst>
            <pc:docMk/>
            <pc:sldMk cId="320629968" sldId="279"/>
            <ac:spMk id="181" creationId="{E7A6EEC1-FA88-4B09-8ED0-107D435FED82}"/>
          </ac:spMkLst>
        </pc:spChg>
        <pc:spChg chg="add mod">
          <ac:chgData name="MARIA DEL MAR ZAMORANO LOPEZ" userId="097cf9e1-82d2-49cc-90a4-6ebf540ba52d" providerId="ADAL" clId="{BF9DB89E-E7C5-466B-ACA5-F28FB6B18EAD}" dt="2020-08-02T22:52:10.071" v="4336" actId="1037"/>
          <ac:spMkLst>
            <pc:docMk/>
            <pc:sldMk cId="320629968" sldId="279"/>
            <ac:spMk id="183" creationId="{AC9D4C6B-39C3-45A5-8349-82200634FADD}"/>
          </ac:spMkLst>
        </pc:spChg>
        <pc:spChg chg="add mod">
          <ac:chgData name="MARIA DEL MAR ZAMORANO LOPEZ" userId="097cf9e1-82d2-49cc-90a4-6ebf540ba52d" providerId="ADAL" clId="{BF9DB89E-E7C5-466B-ACA5-F28FB6B18EAD}" dt="2020-08-02T22:52:10.071" v="4336" actId="1037"/>
          <ac:spMkLst>
            <pc:docMk/>
            <pc:sldMk cId="320629968" sldId="279"/>
            <ac:spMk id="185" creationId="{FBAF4594-BF0E-4BE8-95FD-32582C040AAF}"/>
          </ac:spMkLst>
        </pc:spChg>
        <pc:spChg chg="add mod">
          <ac:chgData name="MARIA DEL MAR ZAMORANO LOPEZ" userId="097cf9e1-82d2-49cc-90a4-6ebf540ba52d" providerId="ADAL" clId="{BF9DB89E-E7C5-466B-ACA5-F28FB6B18EAD}" dt="2020-08-02T22:52:10.071" v="4336" actId="1037"/>
          <ac:spMkLst>
            <pc:docMk/>
            <pc:sldMk cId="320629968" sldId="279"/>
            <ac:spMk id="187" creationId="{C34F1186-9997-495E-852A-001917FA9EB5}"/>
          </ac:spMkLst>
        </pc:spChg>
        <pc:spChg chg="add mod">
          <ac:chgData name="MARIA DEL MAR ZAMORANO LOPEZ" userId="097cf9e1-82d2-49cc-90a4-6ebf540ba52d" providerId="ADAL" clId="{BF9DB89E-E7C5-466B-ACA5-F28FB6B18EAD}" dt="2020-08-02T22:30:35.762" v="3753" actId="1076"/>
          <ac:spMkLst>
            <pc:docMk/>
            <pc:sldMk cId="320629968" sldId="279"/>
            <ac:spMk id="188" creationId="{29C3B14A-6F2D-4D68-9A62-FAD957A4CFC6}"/>
          </ac:spMkLst>
        </pc:spChg>
        <pc:spChg chg="add mod">
          <ac:chgData name="MARIA DEL MAR ZAMORANO LOPEZ" userId="097cf9e1-82d2-49cc-90a4-6ebf540ba52d" providerId="ADAL" clId="{BF9DB89E-E7C5-466B-ACA5-F28FB6B18EAD}" dt="2020-08-02T22:52:10.071" v="4336" actId="1037"/>
          <ac:spMkLst>
            <pc:docMk/>
            <pc:sldMk cId="320629968" sldId="279"/>
            <ac:spMk id="190" creationId="{E23CD4CE-94CC-4038-B253-E4FB515972B9}"/>
          </ac:spMkLst>
        </pc:spChg>
        <pc:spChg chg="add mod">
          <ac:chgData name="MARIA DEL MAR ZAMORANO LOPEZ" userId="097cf9e1-82d2-49cc-90a4-6ebf540ba52d" providerId="ADAL" clId="{BF9DB89E-E7C5-466B-ACA5-F28FB6B18EAD}" dt="2020-08-02T22:52:10.071" v="4336" actId="1037"/>
          <ac:spMkLst>
            <pc:docMk/>
            <pc:sldMk cId="320629968" sldId="279"/>
            <ac:spMk id="192" creationId="{15BBFCFD-465D-44E5-B89D-97230B445D1E}"/>
          </ac:spMkLst>
        </pc:spChg>
        <pc:spChg chg="add mod">
          <ac:chgData name="MARIA DEL MAR ZAMORANO LOPEZ" userId="097cf9e1-82d2-49cc-90a4-6ebf540ba52d" providerId="ADAL" clId="{BF9DB89E-E7C5-466B-ACA5-F28FB6B18EAD}" dt="2020-08-02T22:52:10.071" v="4336" actId="1037"/>
          <ac:spMkLst>
            <pc:docMk/>
            <pc:sldMk cId="320629968" sldId="279"/>
            <ac:spMk id="194" creationId="{F5059546-10D0-453F-8B37-91C7FD3C6CC4}"/>
          </ac:spMkLst>
        </pc:spChg>
        <pc:spChg chg="add mod">
          <ac:chgData name="MARIA DEL MAR ZAMORANO LOPEZ" userId="097cf9e1-82d2-49cc-90a4-6ebf540ba52d" providerId="ADAL" clId="{BF9DB89E-E7C5-466B-ACA5-F28FB6B18EAD}" dt="2020-08-02T22:52:10.071" v="4336" actId="1037"/>
          <ac:spMkLst>
            <pc:docMk/>
            <pc:sldMk cId="320629968" sldId="279"/>
            <ac:spMk id="196" creationId="{7A0C91ED-5E0D-4CD3-9484-5387B49E2555}"/>
          </ac:spMkLst>
        </pc:spChg>
        <pc:spChg chg="add mod">
          <ac:chgData name="MARIA DEL MAR ZAMORANO LOPEZ" userId="097cf9e1-82d2-49cc-90a4-6ebf540ba52d" providerId="ADAL" clId="{BF9DB89E-E7C5-466B-ACA5-F28FB6B18EAD}" dt="2020-08-02T22:52:10.071" v="4336" actId="1037"/>
          <ac:spMkLst>
            <pc:docMk/>
            <pc:sldMk cId="320629968" sldId="279"/>
            <ac:spMk id="198" creationId="{1A27EB47-2C88-417D-AA7F-67129D3B56AE}"/>
          </ac:spMkLst>
        </pc:spChg>
        <pc:grpChg chg="add del mod topLvl">
          <ac:chgData name="MARIA DEL MAR ZAMORANO LOPEZ" userId="097cf9e1-82d2-49cc-90a4-6ebf540ba52d" providerId="ADAL" clId="{BF9DB89E-E7C5-466B-ACA5-F28FB6B18EAD}" dt="2020-08-02T22:22:24.267" v="3447" actId="478"/>
          <ac:grpSpMkLst>
            <pc:docMk/>
            <pc:sldMk cId="320629968" sldId="279"/>
            <ac:grpSpMk id="83" creationId="{EAA3D37F-3AB5-401C-9735-BFB1C1C4F346}"/>
          </ac:grpSpMkLst>
        </pc:grpChg>
        <pc:grpChg chg="add del mod topLvl">
          <ac:chgData name="MARIA DEL MAR ZAMORANO LOPEZ" userId="097cf9e1-82d2-49cc-90a4-6ebf540ba52d" providerId="ADAL" clId="{BF9DB89E-E7C5-466B-ACA5-F28FB6B18EAD}" dt="2020-08-02T22:22:24.267" v="3447" actId="478"/>
          <ac:grpSpMkLst>
            <pc:docMk/>
            <pc:sldMk cId="320629968" sldId="279"/>
            <ac:grpSpMk id="86" creationId="{547C3752-E885-4F7D-9DAB-A19E21604C62}"/>
          </ac:grpSpMkLst>
        </pc:grpChg>
        <pc:grpChg chg="add del mod topLvl">
          <ac:chgData name="MARIA DEL MAR ZAMORANO LOPEZ" userId="097cf9e1-82d2-49cc-90a4-6ebf540ba52d" providerId="ADAL" clId="{BF9DB89E-E7C5-466B-ACA5-F28FB6B18EAD}" dt="2020-08-02T22:22:24.267" v="3447" actId="478"/>
          <ac:grpSpMkLst>
            <pc:docMk/>
            <pc:sldMk cId="320629968" sldId="279"/>
            <ac:grpSpMk id="89" creationId="{534F924E-1E07-43D3-A6F1-AB6581EC6689}"/>
          </ac:grpSpMkLst>
        </pc:grpChg>
        <pc:grpChg chg="add del mod">
          <ac:chgData name="MARIA DEL MAR ZAMORANO LOPEZ" userId="097cf9e1-82d2-49cc-90a4-6ebf540ba52d" providerId="ADAL" clId="{BF9DB89E-E7C5-466B-ACA5-F28FB6B18EAD}" dt="2020-08-02T18:27:37.129" v="1462" actId="478"/>
          <ac:grpSpMkLst>
            <pc:docMk/>
            <pc:sldMk cId="320629968" sldId="279"/>
            <ac:grpSpMk id="92" creationId="{E0E08BEB-518B-4332-9F0A-6C471B89311F}"/>
          </ac:grpSpMkLst>
        </pc:grpChg>
        <pc:grpChg chg="add del mod">
          <ac:chgData name="MARIA DEL MAR ZAMORANO LOPEZ" userId="097cf9e1-82d2-49cc-90a4-6ebf540ba52d" providerId="ADAL" clId="{BF9DB89E-E7C5-466B-ACA5-F28FB6B18EAD}" dt="2020-08-02T18:28:16.929" v="1469" actId="165"/>
          <ac:grpSpMkLst>
            <pc:docMk/>
            <pc:sldMk cId="320629968" sldId="279"/>
            <ac:grpSpMk id="95" creationId="{4FE7A0A9-21F9-44B2-A7E4-1A4E89F014B5}"/>
          </ac:grpSpMkLst>
        </pc:grpChg>
        <pc:grpChg chg="add del mod">
          <ac:chgData name="MARIA DEL MAR ZAMORANO LOPEZ" userId="097cf9e1-82d2-49cc-90a4-6ebf540ba52d" providerId="ADAL" clId="{BF9DB89E-E7C5-466B-ACA5-F28FB6B18EAD}" dt="2020-08-02T22:25:25.380" v="3596" actId="165"/>
          <ac:grpSpMkLst>
            <pc:docMk/>
            <pc:sldMk cId="320629968" sldId="279"/>
            <ac:grpSpMk id="120" creationId="{EAEBB7D1-FD53-45C8-8C28-E35F33418394}"/>
          </ac:grpSpMkLst>
        </pc:grpChg>
        <pc:grpChg chg="add mod topLvl">
          <ac:chgData name="MARIA DEL MAR ZAMORANO LOPEZ" userId="097cf9e1-82d2-49cc-90a4-6ebf540ba52d" providerId="ADAL" clId="{BF9DB89E-E7C5-466B-ACA5-F28FB6B18EAD}" dt="2020-08-02T22:24:22.934" v="3486" actId="1037"/>
          <ac:grpSpMkLst>
            <pc:docMk/>
            <pc:sldMk cId="320629968" sldId="279"/>
            <ac:grpSpMk id="142" creationId="{7A3EB244-F745-4665-BB11-839D2A1BDB52}"/>
          </ac:grpSpMkLst>
        </pc:grpChg>
        <pc:grpChg chg="add mod topLvl">
          <ac:chgData name="MARIA DEL MAR ZAMORANO LOPEZ" userId="097cf9e1-82d2-49cc-90a4-6ebf540ba52d" providerId="ADAL" clId="{BF9DB89E-E7C5-466B-ACA5-F28FB6B18EAD}" dt="2020-08-02T22:52:10.071" v="4336" actId="1037"/>
          <ac:grpSpMkLst>
            <pc:docMk/>
            <pc:sldMk cId="320629968" sldId="279"/>
            <ac:grpSpMk id="145" creationId="{2BE03F5F-F604-43E4-A831-4282C4D0E770}"/>
          </ac:grpSpMkLst>
        </pc:grpChg>
        <pc:grpChg chg="add mod topLvl">
          <ac:chgData name="MARIA DEL MAR ZAMORANO LOPEZ" userId="097cf9e1-82d2-49cc-90a4-6ebf540ba52d" providerId="ADAL" clId="{BF9DB89E-E7C5-466B-ACA5-F28FB6B18EAD}" dt="2020-08-02T22:52:10.071" v="4336" actId="1037"/>
          <ac:grpSpMkLst>
            <pc:docMk/>
            <pc:sldMk cId="320629968" sldId="279"/>
            <ac:grpSpMk id="148" creationId="{C5726BF7-CE4B-4675-AF41-5A514E82D657}"/>
          </ac:grpSpMkLst>
        </pc:grpChg>
        <pc:grpChg chg="add del mod">
          <ac:chgData name="MARIA DEL MAR ZAMORANO LOPEZ" userId="097cf9e1-82d2-49cc-90a4-6ebf540ba52d" providerId="ADAL" clId="{BF9DB89E-E7C5-466B-ACA5-F28FB6B18EAD}" dt="2020-08-02T22:24:17.164" v="3455" actId="165"/>
          <ac:grpSpMkLst>
            <pc:docMk/>
            <pc:sldMk cId="320629968" sldId="279"/>
            <ac:grpSpMk id="168" creationId="{E8652922-D010-4996-A3C4-62969A61703B}"/>
          </ac:grpSpMkLst>
        </pc:grpChg>
        <pc:grpChg chg="add mod">
          <ac:chgData name="MARIA DEL MAR ZAMORANO LOPEZ" userId="097cf9e1-82d2-49cc-90a4-6ebf540ba52d" providerId="ADAL" clId="{BF9DB89E-E7C5-466B-ACA5-F28FB6B18EAD}" dt="2020-08-02T22:26:12.658" v="3632" actId="164"/>
          <ac:grpSpMkLst>
            <pc:docMk/>
            <pc:sldMk cId="320629968" sldId="279"/>
            <ac:grpSpMk id="174" creationId="{262A0596-F106-4278-9DD2-BBF59E781039}"/>
          </ac:grpSpMkLst>
        </pc:grpChg>
        <pc:graphicFrameChg chg="add del mod modGraphic">
          <ac:chgData name="MARIA DEL MAR ZAMORANO LOPEZ" userId="097cf9e1-82d2-49cc-90a4-6ebf540ba52d" providerId="ADAL" clId="{BF9DB89E-E7C5-466B-ACA5-F28FB6B18EAD}" dt="2020-08-02T18:37:51.213" v="1630" actId="21"/>
          <ac:graphicFrameMkLst>
            <pc:docMk/>
            <pc:sldMk cId="320629968" sldId="279"/>
            <ac:graphicFrameMk id="125" creationId="{6292E6A3-EE8C-41FE-8203-5F39F6F1FE48}"/>
          </ac:graphicFrameMkLst>
        </pc:graphicFrameChg>
        <pc:picChg chg="add del mod">
          <ac:chgData name="MARIA DEL MAR ZAMORANO LOPEZ" userId="097cf9e1-82d2-49cc-90a4-6ebf540ba52d" providerId="ADAL" clId="{BF9DB89E-E7C5-466B-ACA5-F28FB6B18EAD}" dt="2020-08-02T18:29:35.411" v="1534" actId="478"/>
          <ac:picMkLst>
            <pc:docMk/>
            <pc:sldMk cId="320629968" sldId="279"/>
            <ac:picMk id="100" creationId="{458418BE-D05F-4B3F-B72F-CB0107BF81F6}"/>
          </ac:picMkLst>
        </pc:picChg>
        <pc:cxnChg chg="add del mod topLvl">
          <ac:chgData name="MARIA DEL MAR ZAMORANO LOPEZ" userId="097cf9e1-82d2-49cc-90a4-6ebf540ba52d" providerId="ADAL" clId="{BF9DB89E-E7C5-466B-ACA5-F28FB6B18EAD}" dt="2020-08-02T22:22:24.267" v="3447" actId="478"/>
          <ac:cxnSpMkLst>
            <pc:docMk/>
            <pc:sldMk cId="320629968" sldId="279"/>
            <ac:cxnSpMk id="7" creationId="{B5C25125-5DC1-4859-9166-D419A34C256E}"/>
          </ac:cxnSpMkLst>
        </pc:cxnChg>
        <pc:cxnChg chg="add del mod topLvl">
          <ac:chgData name="MARIA DEL MAR ZAMORANO LOPEZ" userId="097cf9e1-82d2-49cc-90a4-6ebf540ba52d" providerId="ADAL" clId="{BF9DB89E-E7C5-466B-ACA5-F28FB6B18EAD}" dt="2020-08-02T22:22:24.267" v="3447" actId="478"/>
          <ac:cxnSpMkLst>
            <pc:docMk/>
            <pc:sldMk cId="320629968" sldId="279"/>
            <ac:cxnSpMk id="9" creationId="{E7F144AB-24A2-4510-9C0F-20BC49A85631}"/>
          </ac:cxnSpMkLst>
        </pc:cxnChg>
        <pc:cxnChg chg="add del mod topLvl">
          <ac:chgData name="MARIA DEL MAR ZAMORANO LOPEZ" userId="097cf9e1-82d2-49cc-90a4-6ebf540ba52d" providerId="ADAL" clId="{BF9DB89E-E7C5-466B-ACA5-F28FB6B18EAD}" dt="2020-08-02T22:22:24.267" v="3447" actId="478"/>
          <ac:cxnSpMkLst>
            <pc:docMk/>
            <pc:sldMk cId="320629968" sldId="279"/>
            <ac:cxnSpMk id="11" creationId="{0E7D56E6-6EC6-4504-AF4B-2943B155F068}"/>
          </ac:cxnSpMkLst>
        </pc:cxnChg>
        <pc:cxnChg chg="add del mod topLvl">
          <ac:chgData name="MARIA DEL MAR ZAMORANO LOPEZ" userId="097cf9e1-82d2-49cc-90a4-6ebf540ba52d" providerId="ADAL" clId="{BF9DB89E-E7C5-466B-ACA5-F28FB6B18EAD}" dt="2020-08-02T22:22:24.267" v="3447" actId="478"/>
          <ac:cxnSpMkLst>
            <pc:docMk/>
            <pc:sldMk cId="320629968" sldId="279"/>
            <ac:cxnSpMk id="12" creationId="{70500288-EAE9-457B-975C-7DFA55077983}"/>
          </ac:cxnSpMkLst>
        </pc:cxnChg>
        <pc:cxnChg chg="add del mod topLvl">
          <ac:chgData name="MARIA DEL MAR ZAMORANO LOPEZ" userId="097cf9e1-82d2-49cc-90a4-6ebf540ba52d" providerId="ADAL" clId="{BF9DB89E-E7C5-466B-ACA5-F28FB6B18EAD}" dt="2020-08-02T22:22:24.267" v="3447" actId="478"/>
          <ac:cxnSpMkLst>
            <pc:docMk/>
            <pc:sldMk cId="320629968" sldId="279"/>
            <ac:cxnSpMk id="13" creationId="{A7A15F04-1C21-421D-8306-DEFBE0498D87}"/>
          </ac:cxnSpMkLst>
        </pc:cxnChg>
        <pc:cxnChg chg="add del mod">
          <ac:chgData name="MARIA DEL MAR ZAMORANO LOPEZ" userId="097cf9e1-82d2-49cc-90a4-6ebf540ba52d" providerId="ADAL" clId="{BF9DB89E-E7C5-466B-ACA5-F28FB6B18EAD}" dt="2020-08-02T18:27:37.129" v="1462" actId="478"/>
          <ac:cxnSpMkLst>
            <pc:docMk/>
            <pc:sldMk cId="320629968" sldId="279"/>
            <ac:cxnSpMk id="26" creationId="{630419C8-3301-4E46-864A-A115AAC43F37}"/>
          </ac:cxnSpMkLst>
        </pc:cxnChg>
        <pc:cxnChg chg="add del mod">
          <ac:chgData name="MARIA DEL MAR ZAMORANO LOPEZ" userId="097cf9e1-82d2-49cc-90a4-6ebf540ba52d" providerId="ADAL" clId="{BF9DB89E-E7C5-466B-ACA5-F28FB6B18EAD}" dt="2020-08-02T18:27:37.129" v="1462" actId="478"/>
          <ac:cxnSpMkLst>
            <pc:docMk/>
            <pc:sldMk cId="320629968" sldId="279"/>
            <ac:cxnSpMk id="28" creationId="{31DC4352-84F0-4FD5-8426-06097D37251C}"/>
          </ac:cxnSpMkLst>
        </pc:cxnChg>
        <pc:cxnChg chg="add del mod">
          <ac:chgData name="MARIA DEL MAR ZAMORANO LOPEZ" userId="097cf9e1-82d2-49cc-90a4-6ebf540ba52d" providerId="ADAL" clId="{BF9DB89E-E7C5-466B-ACA5-F28FB6B18EAD}" dt="2020-08-02T18:27:37.129" v="1462" actId="478"/>
          <ac:cxnSpMkLst>
            <pc:docMk/>
            <pc:sldMk cId="320629968" sldId="279"/>
            <ac:cxnSpMk id="29" creationId="{341B2EAC-677F-4716-AE19-FF841FA5BDB9}"/>
          </ac:cxnSpMkLst>
        </pc:cxnChg>
        <pc:cxnChg chg="add del mod">
          <ac:chgData name="MARIA DEL MAR ZAMORANO LOPEZ" userId="097cf9e1-82d2-49cc-90a4-6ebf540ba52d" providerId="ADAL" clId="{BF9DB89E-E7C5-466B-ACA5-F28FB6B18EAD}" dt="2020-08-02T18:27:37.129" v="1462" actId="478"/>
          <ac:cxnSpMkLst>
            <pc:docMk/>
            <pc:sldMk cId="320629968" sldId="279"/>
            <ac:cxnSpMk id="30" creationId="{86426EAF-4D43-444A-9D60-1905518A18DD}"/>
          </ac:cxnSpMkLst>
        </pc:cxnChg>
        <pc:cxnChg chg="add del mod">
          <ac:chgData name="MARIA DEL MAR ZAMORANO LOPEZ" userId="097cf9e1-82d2-49cc-90a4-6ebf540ba52d" providerId="ADAL" clId="{BF9DB89E-E7C5-466B-ACA5-F28FB6B18EAD}" dt="2020-08-02T18:27:37.129" v="1462" actId="478"/>
          <ac:cxnSpMkLst>
            <pc:docMk/>
            <pc:sldMk cId="320629968" sldId="279"/>
            <ac:cxnSpMk id="31" creationId="{6A1B9320-7114-4CF0-9BAF-FF63BBBC956A}"/>
          </ac:cxnSpMkLst>
        </pc:cxnChg>
        <pc:cxnChg chg="add del mod">
          <ac:chgData name="MARIA DEL MAR ZAMORANO LOPEZ" userId="097cf9e1-82d2-49cc-90a4-6ebf540ba52d" providerId="ADAL" clId="{BF9DB89E-E7C5-466B-ACA5-F28FB6B18EAD}" dt="2020-08-02T18:27:37.129" v="1462" actId="478"/>
          <ac:cxnSpMkLst>
            <pc:docMk/>
            <pc:sldMk cId="320629968" sldId="279"/>
            <ac:cxnSpMk id="37" creationId="{D57A11FA-B6AC-4FD3-B8B9-850B4EE6F09E}"/>
          </ac:cxnSpMkLst>
        </pc:cxnChg>
        <pc:cxnChg chg="add del mod topLvl">
          <ac:chgData name="MARIA DEL MAR ZAMORANO LOPEZ" userId="097cf9e1-82d2-49cc-90a4-6ebf540ba52d" providerId="ADAL" clId="{BF9DB89E-E7C5-466B-ACA5-F28FB6B18EAD}" dt="2020-08-02T22:22:24.267" v="3447" actId="478"/>
          <ac:cxnSpMkLst>
            <pc:docMk/>
            <pc:sldMk cId="320629968" sldId="279"/>
            <ac:cxnSpMk id="52" creationId="{22727951-2AC3-4337-8BBA-8A3BB002F809}"/>
          </ac:cxnSpMkLst>
        </pc:cxnChg>
        <pc:cxnChg chg="add del mod topLvl">
          <ac:chgData name="MARIA DEL MAR ZAMORANO LOPEZ" userId="097cf9e1-82d2-49cc-90a4-6ebf540ba52d" providerId="ADAL" clId="{BF9DB89E-E7C5-466B-ACA5-F28FB6B18EAD}" dt="2020-08-02T22:22:24.267" v="3447" actId="478"/>
          <ac:cxnSpMkLst>
            <pc:docMk/>
            <pc:sldMk cId="320629968" sldId="279"/>
            <ac:cxnSpMk id="56" creationId="{C375E9FE-1478-4E47-9C3E-CC6AC8C79B7A}"/>
          </ac:cxnSpMkLst>
        </pc:cxnChg>
        <pc:cxnChg chg="add del mod topLvl">
          <ac:chgData name="MARIA DEL MAR ZAMORANO LOPEZ" userId="097cf9e1-82d2-49cc-90a4-6ebf540ba52d" providerId="ADAL" clId="{BF9DB89E-E7C5-466B-ACA5-F28FB6B18EAD}" dt="2020-08-02T22:22:24.267" v="3447" actId="478"/>
          <ac:cxnSpMkLst>
            <pc:docMk/>
            <pc:sldMk cId="320629968" sldId="279"/>
            <ac:cxnSpMk id="57" creationId="{2DCA4722-B19B-4EBD-A2C3-89B2A1212946}"/>
          </ac:cxnSpMkLst>
        </pc:cxnChg>
        <pc:cxnChg chg="add del mod topLvl">
          <ac:chgData name="MARIA DEL MAR ZAMORANO LOPEZ" userId="097cf9e1-82d2-49cc-90a4-6ebf540ba52d" providerId="ADAL" clId="{BF9DB89E-E7C5-466B-ACA5-F28FB6B18EAD}" dt="2020-08-02T22:22:24.267" v="3447" actId="478"/>
          <ac:cxnSpMkLst>
            <pc:docMk/>
            <pc:sldMk cId="320629968" sldId="279"/>
            <ac:cxnSpMk id="59" creationId="{728B2EE5-9831-438C-ADCD-1CAADD95B983}"/>
          </ac:cxnSpMkLst>
        </pc:cxnChg>
        <pc:cxnChg chg="add mod">
          <ac:chgData name="MARIA DEL MAR ZAMORANO LOPEZ" userId="097cf9e1-82d2-49cc-90a4-6ebf540ba52d" providerId="ADAL" clId="{BF9DB89E-E7C5-466B-ACA5-F28FB6B18EAD}" dt="2020-08-02T18:34:07.787" v="1619"/>
          <ac:cxnSpMkLst>
            <pc:docMk/>
            <pc:sldMk cId="320629968" sldId="279"/>
            <ac:cxnSpMk id="106" creationId="{A91DAD2A-E112-4F0A-987D-F15970FE9546}"/>
          </ac:cxnSpMkLst>
        </pc:cxnChg>
        <pc:cxnChg chg="add mod">
          <ac:chgData name="MARIA DEL MAR ZAMORANO LOPEZ" userId="097cf9e1-82d2-49cc-90a4-6ebf540ba52d" providerId="ADAL" clId="{BF9DB89E-E7C5-466B-ACA5-F28FB6B18EAD}" dt="2020-08-02T18:34:07.787" v="1619"/>
          <ac:cxnSpMkLst>
            <pc:docMk/>
            <pc:sldMk cId="320629968" sldId="279"/>
            <ac:cxnSpMk id="112" creationId="{44028160-8F17-4031-A1F1-28665E221855}"/>
          </ac:cxnSpMkLst>
        </pc:cxnChg>
        <pc:cxnChg chg="add mod">
          <ac:chgData name="MARIA DEL MAR ZAMORANO LOPEZ" userId="097cf9e1-82d2-49cc-90a4-6ebf540ba52d" providerId="ADAL" clId="{BF9DB89E-E7C5-466B-ACA5-F28FB6B18EAD}" dt="2020-08-02T18:34:07.787" v="1619"/>
          <ac:cxnSpMkLst>
            <pc:docMk/>
            <pc:sldMk cId="320629968" sldId="279"/>
            <ac:cxnSpMk id="115" creationId="{81C73823-C115-4A95-B0F2-E15B173B8485}"/>
          </ac:cxnSpMkLst>
        </pc:cxnChg>
        <pc:cxnChg chg="add mod">
          <ac:chgData name="MARIA DEL MAR ZAMORANO LOPEZ" userId="097cf9e1-82d2-49cc-90a4-6ebf540ba52d" providerId="ADAL" clId="{BF9DB89E-E7C5-466B-ACA5-F28FB6B18EAD}" dt="2020-08-02T18:34:07.787" v="1619"/>
          <ac:cxnSpMkLst>
            <pc:docMk/>
            <pc:sldMk cId="320629968" sldId="279"/>
            <ac:cxnSpMk id="116" creationId="{4F81595F-C144-4561-A08B-F4322D7A8D8F}"/>
          </ac:cxnSpMkLst>
        </pc:cxnChg>
        <pc:cxnChg chg="add del mod">
          <ac:chgData name="MARIA DEL MAR ZAMORANO LOPEZ" userId="097cf9e1-82d2-49cc-90a4-6ebf540ba52d" providerId="ADAL" clId="{BF9DB89E-E7C5-466B-ACA5-F28FB6B18EAD}" dt="2020-08-02T22:26:48.099" v="3659" actId="478"/>
          <ac:cxnSpMkLst>
            <pc:docMk/>
            <pc:sldMk cId="320629968" sldId="279"/>
            <ac:cxnSpMk id="117" creationId="{5C14D5EB-9AE8-4EFD-93C4-D25F8D490B2C}"/>
          </ac:cxnSpMkLst>
        </pc:cxnChg>
        <pc:cxnChg chg="add del mod">
          <ac:chgData name="MARIA DEL MAR ZAMORANO LOPEZ" userId="097cf9e1-82d2-49cc-90a4-6ebf540ba52d" providerId="ADAL" clId="{BF9DB89E-E7C5-466B-ACA5-F28FB6B18EAD}" dt="2020-08-02T22:26:30.009" v="3633" actId="478"/>
          <ac:cxnSpMkLst>
            <pc:docMk/>
            <pc:sldMk cId="320629968" sldId="279"/>
            <ac:cxnSpMk id="124" creationId="{59A78C61-2F1D-4238-A65A-0ECC5CF2C758}"/>
          </ac:cxnSpMkLst>
        </pc:cxnChg>
        <pc:cxnChg chg="add mod topLvl">
          <ac:chgData name="MARIA DEL MAR ZAMORANO LOPEZ" userId="097cf9e1-82d2-49cc-90a4-6ebf540ba52d" providerId="ADAL" clId="{BF9DB89E-E7C5-466B-ACA5-F28FB6B18EAD}" dt="2020-08-02T22:24:22.934" v="3486" actId="1037"/>
          <ac:cxnSpMkLst>
            <pc:docMk/>
            <pc:sldMk cId="320629968" sldId="279"/>
            <ac:cxnSpMk id="132" creationId="{C05D545A-AE81-4CA2-BCFD-7ED5FC8A026A}"/>
          </ac:cxnSpMkLst>
        </pc:cxnChg>
        <pc:cxnChg chg="add mod topLvl">
          <ac:chgData name="MARIA DEL MAR ZAMORANO LOPEZ" userId="097cf9e1-82d2-49cc-90a4-6ebf540ba52d" providerId="ADAL" clId="{BF9DB89E-E7C5-466B-ACA5-F28FB6B18EAD}" dt="2020-08-02T22:52:10.071" v="4336" actId="1037"/>
          <ac:cxnSpMkLst>
            <pc:docMk/>
            <pc:sldMk cId="320629968" sldId="279"/>
            <ac:cxnSpMk id="133" creationId="{5E02E32A-4B14-4620-BC53-4359F2919BD3}"/>
          </ac:cxnSpMkLst>
        </pc:cxnChg>
        <pc:cxnChg chg="add mod topLvl">
          <ac:chgData name="MARIA DEL MAR ZAMORANO LOPEZ" userId="097cf9e1-82d2-49cc-90a4-6ebf540ba52d" providerId="ADAL" clId="{BF9DB89E-E7C5-466B-ACA5-F28FB6B18EAD}" dt="2020-08-02T22:52:10.071" v="4336" actId="1037"/>
          <ac:cxnSpMkLst>
            <pc:docMk/>
            <pc:sldMk cId="320629968" sldId="279"/>
            <ac:cxnSpMk id="134" creationId="{3D6B811E-8DA2-4915-A539-3168D47A3413}"/>
          </ac:cxnSpMkLst>
        </pc:cxnChg>
        <pc:cxnChg chg="add mod topLvl">
          <ac:chgData name="MARIA DEL MAR ZAMORANO LOPEZ" userId="097cf9e1-82d2-49cc-90a4-6ebf540ba52d" providerId="ADAL" clId="{BF9DB89E-E7C5-466B-ACA5-F28FB6B18EAD}" dt="2020-08-02T22:52:10.071" v="4336" actId="1037"/>
          <ac:cxnSpMkLst>
            <pc:docMk/>
            <pc:sldMk cId="320629968" sldId="279"/>
            <ac:cxnSpMk id="135" creationId="{C9886EA7-CB08-4749-9534-F205BFFB8B46}"/>
          </ac:cxnSpMkLst>
        </pc:cxnChg>
        <pc:cxnChg chg="add mod topLvl">
          <ac:chgData name="MARIA DEL MAR ZAMORANO LOPEZ" userId="097cf9e1-82d2-49cc-90a4-6ebf540ba52d" providerId="ADAL" clId="{BF9DB89E-E7C5-466B-ACA5-F28FB6B18EAD}" dt="2020-08-02T22:52:10.071" v="4336" actId="1037"/>
          <ac:cxnSpMkLst>
            <pc:docMk/>
            <pc:sldMk cId="320629968" sldId="279"/>
            <ac:cxnSpMk id="137" creationId="{0E868955-567B-4138-9AD3-FC6E48F81B33}"/>
          </ac:cxnSpMkLst>
        </pc:cxnChg>
        <pc:cxnChg chg="add mod topLvl">
          <ac:chgData name="MARIA DEL MAR ZAMORANO LOPEZ" userId="097cf9e1-82d2-49cc-90a4-6ebf540ba52d" providerId="ADAL" clId="{BF9DB89E-E7C5-466B-ACA5-F28FB6B18EAD}" dt="2020-08-02T22:24:22.934" v="3486" actId="1037"/>
          <ac:cxnSpMkLst>
            <pc:docMk/>
            <pc:sldMk cId="320629968" sldId="279"/>
            <ac:cxnSpMk id="138" creationId="{181B5953-84A4-4312-B2D1-E6127A9A080A}"/>
          </ac:cxnSpMkLst>
        </pc:cxnChg>
        <pc:cxnChg chg="add mod topLvl">
          <ac:chgData name="MARIA DEL MAR ZAMORANO LOPEZ" userId="097cf9e1-82d2-49cc-90a4-6ebf540ba52d" providerId="ADAL" clId="{BF9DB89E-E7C5-466B-ACA5-F28FB6B18EAD}" dt="2020-08-02T22:52:10.071" v="4336" actId="1037"/>
          <ac:cxnSpMkLst>
            <pc:docMk/>
            <pc:sldMk cId="320629968" sldId="279"/>
            <ac:cxnSpMk id="139" creationId="{31F19033-87A4-48AD-A55C-221560AE2559}"/>
          </ac:cxnSpMkLst>
        </pc:cxnChg>
        <pc:cxnChg chg="add mod topLvl">
          <ac:chgData name="MARIA DEL MAR ZAMORANO LOPEZ" userId="097cf9e1-82d2-49cc-90a4-6ebf540ba52d" providerId="ADAL" clId="{BF9DB89E-E7C5-466B-ACA5-F28FB6B18EAD}" dt="2020-08-02T22:52:10.071" v="4336" actId="1037"/>
          <ac:cxnSpMkLst>
            <pc:docMk/>
            <pc:sldMk cId="320629968" sldId="279"/>
            <ac:cxnSpMk id="140" creationId="{B0DF176A-24F4-4957-9B1E-481F83FAF8F9}"/>
          </ac:cxnSpMkLst>
        </pc:cxnChg>
        <pc:cxnChg chg="add mod topLvl">
          <ac:chgData name="MARIA DEL MAR ZAMORANO LOPEZ" userId="097cf9e1-82d2-49cc-90a4-6ebf540ba52d" providerId="ADAL" clId="{BF9DB89E-E7C5-466B-ACA5-F28FB6B18EAD}" dt="2020-08-02T22:24:22.934" v="3486" actId="1037"/>
          <ac:cxnSpMkLst>
            <pc:docMk/>
            <pc:sldMk cId="320629968" sldId="279"/>
            <ac:cxnSpMk id="141" creationId="{9527620F-23D2-4A95-8FA2-12A9B7CA3E31}"/>
          </ac:cxnSpMkLst>
        </pc:cxnChg>
      </pc:sldChg>
      <pc:sldChg chg="addSp delSp modSp new mod">
        <pc:chgData name="MARIA DEL MAR ZAMORANO LOPEZ" userId="097cf9e1-82d2-49cc-90a4-6ebf540ba52d" providerId="ADAL" clId="{BF9DB89E-E7C5-466B-ACA5-F28FB6B18EAD}" dt="2020-08-02T23:05:06.038" v="4690" actId="1076"/>
        <pc:sldMkLst>
          <pc:docMk/>
          <pc:sldMk cId="2116215283" sldId="280"/>
        </pc:sldMkLst>
        <pc:spChg chg="del">
          <ac:chgData name="MARIA DEL MAR ZAMORANO LOPEZ" userId="097cf9e1-82d2-49cc-90a4-6ebf540ba52d" providerId="ADAL" clId="{BF9DB89E-E7C5-466B-ACA5-F28FB6B18EAD}" dt="2020-08-02T18:30:45.772" v="1581" actId="478"/>
          <ac:spMkLst>
            <pc:docMk/>
            <pc:sldMk cId="2116215283" sldId="280"/>
            <ac:spMk id="2" creationId="{F2BAC5E9-4071-43BE-87DC-CA629F47E63F}"/>
          </ac:spMkLst>
        </pc:spChg>
        <pc:spChg chg="del">
          <ac:chgData name="MARIA DEL MAR ZAMORANO LOPEZ" userId="097cf9e1-82d2-49cc-90a4-6ebf540ba52d" providerId="ADAL" clId="{BF9DB89E-E7C5-466B-ACA5-F28FB6B18EAD}" dt="2020-08-02T18:30:45.772" v="1581" actId="478"/>
          <ac:spMkLst>
            <pc:docMk/>
            <pc:sldMk cId="2116215283" sldId="280"/>
            <ac:spMk id="3" creationId="{FDBE009F-5208-4BFC-8A29-A4525884FD16}"/>
          </ac:spMkLst>
        </pc:spChg>
        <pc:spChg chg="add del mod">
          <ac:chgData name="MARIA DEL MAR ZAMORANO LOPEZ" userId="097cf9e1-82d2-49cc-90a4-6ebf540ba52d" providerId="ADAL" clId="{BF9DB89E-E7C5-466B-ACA5-F28FB6B18EAD}" dt="2020-08-02T18:30:42.182" v="1580"/>
          <ac:spMkLst>
            <pc:docMk/>
            <pc:sldMk cId="2116215283" sldId="280"/>
            <ac:spMk id="4" creationId="{A8592D14-84E9-4D00-B1BD-1DCEF1E2CE71}"/>
          </ac:spMkLst>
        </pc:spChg>
        <pc:spChg chg="add del mod">
          <ac:chgData name="MARIA DEL MAR ZAMORANO LOPEZ" userId="097cf9e1-82d2-49cc-90a4-6ebf540ba52d" providerId="ADAL" clId="{BF9DB89E-E7C5-466B-ACA5-F28FB6B18EAD}" dt="2020-08-02T18:30:42.182" v="1580"/>
          <ac:spMkLst>
            <pc:docMk/>
            <pc:sldMk cId="2116215283" sldId="280"/>
            <ac:spMk id="5" creationId="{30D221EC-0B13-48D5-B2B5-BE922C07F1EF}"/>
          </ac:spMkLst>
        </pc:spChg>
        <pc:spChg chg="add del mod">
          <ac:chgData name="MARIA DEL MAR ZAMORANO LOPEZ" userId="097cf9e1-82d2-49cc-90a4-6ebf540ba52d" providerId="ADAL" clId="{BF9DB89E-E7C5-466B-ACA5-F28FB6B18EAD}" dt="2020-08-02T18:30:42.182" v="1580"/>
          <ac:spMkLst>
            <pc:docMk/>
            <pc:sldMk cId="2116215283" sldId="280"/>
            <ac:spMk id="6" creationId="{AAA78B92-BA0B-41B7-B67A-83D204666863}"/>
          </ac:spMkLst>
        </pc:spChg>
        <pc:spChg chg="add del mod">
          <ac:chgData name="MARIA DEL MAR ZAMORANO LOPEZ" userId="097cf9e1-82d2-49cc-90a4-6ebf540ba52d" providerId="ADAL" clId="{BF9DB89E-E7C5-466B-ACA5-F28FB6B18EAD}" dt="2020-08-02T18:30:42.182" v="1580"/>
          <ac:spMkLst>
            <pc:docMk/>
            <pc:sldMk cId="2116215283" sldId="280"/>
            <ac:spMk id="7" creationId="{6C4A56ED-D41E-4EC9-B167-847A1C1429C0}"/>
          </ac:spMkLst>
        </pc:spChg>
        <pc:spChg chg="add del mod">
          <ac:chgData name="MARIA DEL MAR ZAMORANO LOPEZ" userId="097cf9e1-82d2-49cc-90a4-6ebf540ba52d" providerId="ADAL" clId="{BF9DB89E-E7C5-466B-ACA5-F28FB6B18EAD}" dt="2020-08-02T18:30:42.182" v="1580"/>
          <ac:spMkLst>
            <pc:docMk/>
            <pc:sldMk cId="2116215283" sldId="280"/>
            <ac:spMk id="9" creationId="{31097343-3E36-40E1-B3D5-6FE7B8402EA2}"/>
          </ac:spMkLst>
        </pc:spChg>
        <pc:spChg chg="add del mod">
          <ac:chgData name="MARIA DEL MAR ZAMORANO LOPEZ" userId="097cf9e1-82d2-49cc-90a4-6ebf540ba52d" providerId="ADAL" clId="{BF9DB89E-E7C5-466B-ACA5-F28FB6B18EAD}" dt="2020-08-02T18:30:42.182" v="1580"/>
          <ac:spMkLst>
            <pc:docMk/>
            <pc:sldMk cId="2116215283" sldId="280"/>
            <ac:spMk id="14" creationId="{2F90CD78-A7B4-4DB7-A0D8-21E3F7C071C4}"/>
          </ac:spMkLst>
        </pc:spChg>
        <pc:spChg chg="add del mod">
          <ac:chgData name="MARIA DEL MAR ZAMORANO LOPEZ" userId="097cf9e1-82d2-49cc-90a4-6ebf540ba52d" providerId="ADAL" clId="{BF9DB89E-E7C5-466B-ACA5-F28FB6B18EAD}" dt="2020-08-02T18:30:42.182" v="1580"/>
          <ac:spMkLst>
            <pc:docMk/>
            <pc:sldMk cId="2116215283" sldId="280"/>
            <ac:spMk id="16" creationId="{C9922757-3FA1-48C7-8765-B422076D30E9}"/>
          </ac:spMkLst>
        </pc:spChg>
        <pc:spChg chg="add del mod">
          <ac:chgData name="MARIA DEL MAR ZAMORANO LOPEZ" userId="097cf9e1-82d2-49cc-90a4-6ebf540ba52d" providerId="ADAL" clId="{BF9DB89E-E7C5-466B-ACA5-F28FB6B18EAD}" dt="2020-08-02T18:30:42.182" v="1580"/>
          <ac:spMkLst>
            <pc:docMk/>
            <pc:sldMk cId="2116215283" sldId="280"/>
            <ac:spMk id="17" creationId="{C51D006B-62A9-4753-861A-B5043DCF4C00}"/>
          </ac:spMkLst>
        </pc:spChg>
        <pc:spChg chg="add del mod">
          <ac:chgData name="MARIA DEL MAR ZAMORANO LOPEZ" userId="097cf9e1-82d2-49cc-90a4-6ebf540ba52d" providerId="ADAL" clId="{BF9DB89E-E7C5-466B-ACA5-F28FB6B18EAD}" dt="2020-08-02T18:30:42.182" v="1580"/>
          <ac:spMkLst>
            <pc:docMk/>
            <pc:sldMk cId="2116215283" sldId="280"/>
            <ac:spMk id="18" creationId="{FF47B0C6-9407-4FD0-B1A3-C0391DCCC70A}"/>
          </ac:spMkLst>
        </pc:spChg>
        <pc:spChg chg="add del mod">
          <ac:chgData name="MARIA DEL MAR ZAMORANO LOPEZ" userId="097cf9e1-82d2-49cc-90a4-6ebf540ba52d" providerId="ADAL" clId="{BF9DB89E-E7C5-466B-ACA5-F28FB6B18EAD}" dt="2020-08-02T18:30:42.182" v="1580"/>
          <ac:spMkLst>
            <pc:docMk/>
            <pc:sldMk cId="2116215283" sldId="280"/>
            <ac:spMk id="19" creationId="{36F77F44-69DB-4C7D-8837-56B931ED93C9}"/>
          </ac:spMkLst>
        </pc:spChg>
        <pc:spChg chg="add del mod">
          <ac:chgData name="MARIA DEL MAR ZAMORANO LOPEZ" userId="097cf9e1-82d2-49cc-90a4-6ebf540ba52d" providerId="ADAL" clId="{BF9DB89E-E7C5-466B-ACA5-F28FB6B18EAD}" dt="2020-08-02T18:30:42.182" v="1580"/>
          <ac:spMkLst>
            <pc:docMk/>
            <pc:sldMk cId="2116215283" sldId="280"/>
            <ac:spMk id="20" creationId="{0A04C5FF-4A53-4C78-9EFD-F072F74AE1DC}"/>
          </ac:spMkLst>
        </pc:spChg>
        <pc:spChg chg="add del mod">
          <ac:chgData name="MARIA DEL MAR ZAMORANO LOPEZ" userId="097cf9e1-82d2-49cc-90a4-6ebf540ba52d" providerId="ADAL" clId="{BF9DB89E-E7C5-466B-ACA5-F28FB6B18EAD}" dt="2020-08-02T18:30:42.182" v="1580"/>
          <ac:spMkLst>
            <pc:docMk/>
            <pc:sldMk cId="2116215283" sldId="280"/>
            <ac:spMk id="21" creationId="{8B3BA1EF-85CE-4B81-9CCC-CD78A7996F8B}"/>
          </ac:spMkLst>
        </pc:spChg>
        <pc:spChg chg="add del mod">
          <ac:chgData name="MARIA DEL MAR ZAMORANO LOPEZ" userId="097cf9e1-82d2-49cc-90a4-6ebf540ba52d" providerId="ADAL" clId="{BF9DB89E-E7C5-466B-ACA5-F28FB6B18EAD}" dt="2020-08-02T18:30:42.182" v="1580"/>
          <ac:spMkLst>
            <pc:docMk/>
            <pc:sldMk cId="2116215283" sldId="280"/>
            <ac:spMk id="22" creationId="{64D37CC3-706D-4F55-8528-C564BAD87C38}"/>
          </ac:spMkLst>
        </pc:spChg>
        <pc:spChg chg="add del mod">
          <ac:chgData name="MARIA DEL MAR ZAMORANO LOPEZ" userId="097cf9e1-82d2-49cc-90a4-6ebf540ba52d" providerId="ADAL" clId="{BF9DB89E-E7C5-466B-ACA5-F28FB6B18EAD}" dt="2020-08-02T18:30:42.182" v="1580"/>
          <ac:spMkLst>
            <pc:docMk/>
            <pc:sldMk cId="2116215283" sldId="280"/>
            <ac:spMk id="23" creationId="{45E5B443-E37C-4B59-90D9-933CEE7FA5B1}"/>
          </ac:spMkLst>
        </pc:spChg>
        <pc:spChg chg="add del mod">
          <ac:chgData name="MARIA DEL MAR ZAMORANO LOPEZ" userId="097cf9e1-82d2-49cc-90a4-6ebf540ba52d" providerId="ADAL" clId="{BF9DB89E-E7C5-466B-ACA5-F28FB6B18EAD}" dt="2020-08-02T18:30:42.182" v="1580"/>
          <ac:spMkLst>
            <pc:docMk/>
            <pc:sldMk cId="2116215283" sldId="280"/>
            <ac:spMk id="24" creationId="{9D65A600-3709-45BD-83B7-56ABE23EEF71}"/>
          </ac:spMkLst>
        </pc:spChg>
        <pc:spChg chg="add del mod">
          <ac:chgData name="MARIA DEL MAR ZAMORANO LOPEZ" userId="097cf9e1-82d2-49cc-90a4-6ebf540ba52d" providerId="ADAL" clId="{BF9DB89E-E7C5-466B-ACA5-F28FB6B18EAD}" dt="2020-08-02T18:30:42.182" v="1580"/>
          <ac:spMkLst>
            <pc:docMk/>
            <pc:sldMk cId="2116215283" sldId="280"/>
            <ac:spMk id="25" creationId="{4D294962-E611-4B8F-986D-1BE6B12191CC}"/>
          </ac:spMkLst>
        </pc:spChg>
        <pc:spChg chg="add del mod">
          <ac:chgData name="MARIA DEL MAR ZAMORANO LOPEZ" userId="097cf9e1-82d2-49cc-90a4-6ebf540ba52d" providerId="ADAL" clId="{BF9DB89E-E7C5-466B-ACA5-F28FB6B18EAD}" dt="2020-08-02T18:30:42.182" v="1580"/>
          <ac:spMkLst>
            <pc:docMk/>
            <pc:sldMk cId="2116215283" sldId="280"/>
            <ac:spMk id="26" creationId="{C7151DA2-F9BB-4B88-B14F-75E8D5928C54}"/>
          </ac:spMkLst>
        </pc:spChg>
        <pc:spChg chg="add del mod">
          <ac:chgData name="MARIA DEL MAR ZAMORANO LOPEZ" userId="097cf9e1-82d2-49cc-90a4-6ebf540ba52d" providerId="ADAL" clId="{BF9DB89E-E7C5-466B-ACA5-F28FB6B18EAD}" dt="2020-08-02T18:30:42.182" v="1580"/>
          <ac:spMkLst>
            <pc:docMk/>
            <pc:sldMk cId="2116215283" sldId="280"/>
            <ac:spMk id="27" creationId="{90B789F1-80D4-4ED5-B7E0-A50379172340}"/>
          </ac:spMkLst>
        </pc:spChg>
        <pc:spChg chg="add del mod">
          <ac:chgData name="MARIA DEL MAR ZAMORANO LOPEZ" userId="097cf9e1-82d2-49cc-90a4-6ebf540ba52d" providerId="ADAL" clId="{BF9DB89E-E7C5-466B-ACA5-F28FB6B18EAD}" dt="2020-08-02T18:30:42.182" v="1580"/>
          <ac:spMkLst>
            <pc:docMk/>
            <pc:sldMk cId="2116215283" sldId="280"/>
            <ac:spMk id="28" creationId="{D045B82E-B2ED-4223-A014-37CDBECEE82E}"/>
          </ac:spMkLst>
        </pc:spChg>
        <pc:spChg chg="add del mod">
          <ac:chgData name="MARIA DEL MAR ZAMORANO LOPEZ" userId="097cf9e1-82d2-49cc-90a4-6ebf540ba52d" providerId="ADAL" clId="{BF9DB89E-E7C5-466B-ACA5-F28FB6B18EAD}" dt="2020-08-02T18:30:42.182" v="1580"/>
          <ac:spMkLst>
            <pc:docMk/>
            <pc:sldMk cId="2116215283" sldId="280"/>
            <ac:spMk id="29" creationId="{2F03C59B-298F-4F22-9C77-D3B78E53D811}"/>
          </ac:spMkLst>
        </pc:spChg>
        <pc:spChg chg="add del mod">
          <ac:chgData name="MARIA DEL MAR ZAMORANO LOPEZ" userId="097cf9e1-82d2-49cc-90a4-6ebf540ba52d" providerId="ADAL" clId="{BF9DB89E-E7C5-466B-ACA5-F28FB6B18EAD}" dt="2020-08-02T18:30:42.182" v="1580"/>
          <ac:spMkLst>
            <pc:docMk/>
            <pc:sldMk cId="2116215283" sldId="280"/>
            <ac:spMk id="30" creationId="{9CA37377-EF91-4FF5-9B97-E273AB6A64F8}"/>
          </ac:spMkLst>
        </pc:spChg>
        <pc:spChg chg="add del mod">
          <ac:chgData name="MARIA DEL MAR ZAMORANO LOPEZ" userId="097cf9e1-82d2-49cc-90a4-6ebf540ba52d" providerId="ADAL" clId="{BF9DB89E-E7C5-466B-ACA5-F28FB6B18EAD}" dt="2020-08-02T18:30:42.182" v="1580"/>
          <ac:spMkLst>
            <pc:docMk/>
            <pc:sldMk cId="2116215283" sldId="280"/>
            <ac:spMk id="31" creationId="{D832DFAA-B7EA-48F3-BB72-F4E120A861DB}"/>
          </ac:spMkLst>
        </pc:spChg>
        <pc:spChg chg="add del mod">
          <ac:chgData name="MARIA DEL MAR ZAMORANO LOPEZ" userId="097cf9e1-82d2-49cc-90a4-6ebf540ba52d" providerId="ADAL" clId="{BF9DB89E-E7C5-466B-ACA5-F28FB6B18EAD}" dt="2020-08-02T18:30:42.182" v="1580"/>
          <ac:spMkLst>
            <pc:docMk/>
            <pc:sldMk cId="2116215283" sldId="280"/>
            <ac:spMk id="32" creationId="{878667A8-A6FC-4847-B9A3-96B4E7EE1237}"/>
          </ac:spMkLst>
        </pc:spChg>
        <pc:spChg chg="add del mod">
          <ac:chgData name="MARIA DEL MAR ZAMORANO LOPEZ" userId="097cf9e1-82d2-49cc-90a4-6ebf540ba52d" providerId="ADAL" clId="{BF9DB89E-E7C5-466B-ACA5-F28FB6B18EAD}" dt="2020-08-02T18:30:42.182" v="1580"/>
          <ac:spMkLst>
            <pc:docMk/>
            <pc:sldMk cId="2116215283" sldId="280"/>
            <ac:spMk id="33" creationId="{300EE279-E804-47A2-AC33-B673EE8DEEA2}"/>
          </ac:spMkLst>
        </pc:spChg>
        <pc:spChg chg="add del mod">
          <ac:chgData name="MARIA DEL MAR ZAMORANO LOPEZ" userId="097cf9e1-82d2-49cc-90a4-6ebf540ba52d" providerId="ADAL" clId="{BF9DB89E-E7C5-466B-ACA5-F28FB6B18EAD}" dt="2020-08-02T18:30:42.182" v="1580"/>
          <ac:spMkLst>
            <pc:docMk/>
            <pc:sldMk cId="2116215283" sldId="280"/>
            <ac:spMk id="34" creationId="{E6C3D5F7-9E74-4A30-9AE4-41CD32088D90}"/>
          </ac:spMkLst>
        </pc:spChg>
        <pc:spChg chg="add del mod">
          <ac:chgData name="MARIA DEL MAR ZAMORANO LOPEZ" userId="097cf9e1-82d2-49cc-90a4-6ebf540ba52d" providerId="ADAL" clId="{BF9DB89E-E7C5-466B-ACA5-F28FB6B18EAD}" dt="2020-08-02T18:30:42.182" v="1580"/>
          <ac:spMkLst>
            <pc:docMk/>
            <pc:sldMk cId="2116215283" sldId="280"/>
            <ac:spMk id="35" creationId="{2E86FB29-0A87-4166-83B6-904E5B590348}"/>
          </ac:spMkLst>
        </pc:spChg>
        <pc:spChg chg="add del mod">
          <ac:chgData name="MARIA DEL MAR ZAMORANO LOPEZ" userId="097cf9e1-82d2-49cc-90a4-6ebf540ba52d" providerId="ADAL" clId="{BF9DB89E-E7C5-466B-ACA5-F28FB6B18EAD}" dt="2020-08-02T18:30:42.182" v="1580"/>
          <ac:spMkLst>
            <pc:docMk/>
            <pc:sldMk cId="2116215283" sldId="280"/>
            <ac:spMk id="36" creationId="{D6064D34-8008-469B-8F13-3E0EFC697E92}"/>
          </ac:spMkLst>
        </pc:spChg>
        <pc:spChg chg="add del mod">
          <ac:chgData name="MARIA DEL MAR ZAMORANO LOPEZ" userId="097cf9e1-82d2-49cc-90a4-6ebf540ba52d" providerId="ADAL" clId="{BF9DB89E-E7C5-466B-ACA5-F28FB6B18EAD}" dt="2020-08-02T18:30:42.182" v="1580"/>
          <ac:spMkLst>
            <pc:docMk/>
            <pc:sldMk cId="2116215283" sldId="280"/>
            <ac:spMk id="37" creationId="{451F8384-4935-48C6-A421-27C319A45966}"/>
          </ac:spMkLst>
        </pc:spChg>
        <pc:spChg chg="add del mod">
          <ac:chgData name="MARIA DEL MAR ZAMORANO LOPEZ" userId="097cf9e1-82d2-49cc-90a4-6ebf540ba52d" providerId="ADAL" clId="{BF9DB89E-E7C5-466B-ACA5-F28FB6B18EAD}" dt="2020-08-02T18:30:42.182" v="1580"/>
          <ac:spMkLst>
            <pc:docMk/>
            <pc:sldMk cId="2116215283" sldId="280"/>
            <ac:spMk id="38" creationId="{AC2AB3D4-98C8-40AA-9483-388AFF35B84E}"/>
          </ac:spMkLst>
        </pc:spChg>
        <pc:spChg chg="add del mod">
          <ac:chgData name="MARIA DEL MAR ZAMORANO LOPEZ" userId="097cf9e1-82d2-49cc-90a4-6ebf540ba52d" providerId="ADAL" clId="{BF9DB89E-E7C5-466B-ACA5-F28FB6B18EAD}" dt="2020-08-02T18:30:42.182" v="1580"/>
          <ac:spMkLst>
            <pc:docMk/>
            <pc:sldMk cId="2116215283" sldId="280"/>
            <ac:spMk id="39" creationId="{90B6E367-88BA-4045-AAEF-D1831A951168}"/>
          </ac:spMkLst>
        </pc:spChg>
        <pc:spChg chg="add del mod">
          <ac:chgData name="MARIA DEL MAR ZAMORANO LOPEZ" userId="097cf9e1-82d2-49cc-90a4-6ebf540ba52d" providerId="ADAL" clId="{BF9DB89E-E7C5-466B-ACA5-F28FB6B18EAD}" dt="2020-08-02T18:30:42.182" v="1580"/>
          <ac:spMkLst>
            <pc:docMk/>
            <pc:sldMk cId="2116215283" sldId="280"/>
            <ac:spMk id="40" creationId="{F2F46026-08ED-4FE8-9A87-CD6930A30029}"/>
          </ac:spMkLst>
        </pc:spChg>
        <pc:spChg chg="add del mod">
          <ac:chgData name="MARIA DEL MAR ZAMORANO LOPEZ" userId="097cf9e1-82d2-49cc-90a4-6ebf540ba52d" providerId="ADAL" clId="{BF9DB89E-E7C5-466B-ACA5-F28FB6B18EAD}" dt="2020-08-02T18:30:42.182" v="1580"/>
          <ac:spMkLst>
            <pc:docMk/>
            <pc:sldMk cId="2116215283" sldId="280"/>
            <ac:spMk id="41" creationId="{871F10D6-6352-4888-9EE1-E354B7EB6374}"/>
          </ac:spMkLst>
        </pc:spChg>
        <pc:spChg chg="mod">
          <ac:chgData name="MARIA DEL MAR ZAMORANO LOPEZ" userId="097cf9e1-82d2-49cc-90a4-6ebf540ba52d" providerId="ADAL" clId="{BF9DB89E-E7C5-466B-ACA5-F28FB6B18EAD}" dt="2020-08-02T18:30:40.454" v="1579"/>
          <ac:spMkLst>
            <pc:docMk/>
            <pc:sldMk cId="2116215283" sldId="280"/>
            <ac:spMk id="43" creationId="{53C598A6-4E01-4642-B16D-6F8205672325}"/>
          </ac:spMkLst>
        </pc:spChg>
        <pc:spChg chg="mod">
          <ac:chgData name="MARIA DEL MAR ZAMORANO LOPEZ" userId="097cf9e1-82d2-49cc-90a4-6ebf540ba52d" providerId="ADAL" clId="{BF9DB89E-E7C5-466B-ACA5-F28FB6B18EAD}" dt="2020-08-02T18:30:40.454" v="1579"/>
          <ac:spMkLst>
            <pc:docMk/>
            <pc:sldMk cId="2116215283" sldId="280"/>
            <ac:spMk id="44" creationId="{49063EC6-4E04-4A8D-98CA-39BD8B83F79D}"/>
          </ac:spMkLst>
        </pc:spChg>
        <pc:spChg chg="add mod topLvl">
          <ac:chgData name="MARIA DEL MAR ZAMORANO LOPEZ" userId="097cf9e1-82d2-49cc-90a4-6ebf540ba52d" providerId="ADAL" clId="{BF9DB89E-E7C5-466B-ACA5-F28FB6B18EAD}" dt="2020-08-02T23:03:03.819" v="4559" actId="1038"/>
          <ac:spMkLst>
            <pc:docMk/>
            <pc:sldMk cId="2116215283" sldId="280"/>
            <ac:spMk id="45" creationId="{19026D7D-AF49-4D05-94CD-9955DED616EE}"/>
          </ac:spMkLst>
        </pc:spChg>
        <pc:spChg chg="add mod topLvl">
          <ac:chgData name="MARIA DEL MAR ZAMORANO LOPEZ" userId="097cf9e1-82d2-49cc-90a4-6ebf540ba52d" providerId="ADAL" clId="{BF9DB89E-E7C5-466B-ACA5-F28FB6B18EAD}" dt="2020-08-02T23:03:03.819" v="4559" actId="1038"/>
          <ac:spMkLst>
            <pc:docMk/>
            <pc:sldMk cId="2116215283" sldId="280"/>
            <ac:spMk id="46" creationId="{2AAE152E-3638-4181-AF09-065C167F793A}"/>
          </ac:spMkLst>
        </pc:spChg>
        <pc:spChg chg="add mod topLvl">
          <ac:chgData name="MARIA DEL MAR ZAMORANO LOPEZ" userId="097cf9e1-82d2-49cc-90a4-6ebf540ba52d" providerId="ADAL" clId="{BF9DB89E-E7C5-466B-ACA5-F28FB6B18EAD}" dt="2020-08-02T23:03:03.819" v="4559" actId="1038"/>
          <ac:spMkLst>
            <pc:docMk/>
            <pc:sldMk cId="2116215283" sldId="280"/>
            <ac:spMk id="47" creationId="{8AE8CA57-C8D5-4F7D-AE08-0AEEFBCA3097}"/>
          </ac:spMkLst>
        </pc:spChg>
        <pc:spChg chg="add mod topLvl">
          <ac:chgData name="MARIA DEL MAR ZAMORANO LOPEZ" userId="097cf9e1-82d2-49cc-90a4-6ebf540ba52d" providerId="ADAL" clId="{BF9DB89E-E7C5-466B-ACA5-F28FB6B18EAD}" dt="2020-08-02T23:03:03.819" v="4559" actId="1038"/>
          <ac:spMkLst>
            <pc:docMk/>
            <pc:sldMk cId="2116215283" sldId="280"/>
            <ac:spMk id="48" creationId="{DFA823DE-645F-4CC8-9F81-67BBEEB87968}"/>
          </ac:spMkLst>
        </pc:spChg>
        <pc:spChg chg="add mod topLvl">
          <ac:chgData name="MARIA DEL MAR ZAMORANO LOPEZ" userId="097cf9e1-82d2-49cc-90a4-6ebf540ba52d" providerId="ADAL" clId="{BF9DB89E-E7C5-466B-ACA5-F28FB6B18EAD}" dt="2020-08-02T23:03:03.819" v="4559" actId="1038"/>
          <ac:spMkLst>
            <pc:docMk/>
            <pc:sldMk cId="2116215283" sldId="280"/>
            <ac:spMk id="50" creationId="{0C8E12B3-EC93-4D28-97A1-7B547B4F6A10}"/>
          </ac:spMkLst>
        </pc:spChg>
        <pc:spChg chg="add del mod topLvl">
          <ac:chgData name="MARIA DEL MAR ZAMORANO LOPEZ" userId="097cf9e1-82d2-49cc-90a4-6ebf540ba52d" providerId="ADAL" clId="{BF9DB89E-E7C5-466B-ACA5-F28FB6B18EAD}" dt="2020-08-02T22:43:27.408" v="4128" actId="478"/>
          <ac:spMkLst>
            <pc:docMk/>
            <pc:sldMk cId="2116215283" sldId="280"/>
            <ac:spMk id="55" creationId="{C918786E-5F6D-48E4-94AD-22BE29FDA6C6}"/>
          </ac:spMkLst>
        </pc:spChg>
        <pc:spChg chg="add mod topLvl">
          <ac:chgData name="MARIA DEL MAR ZAMORANO LOPEZ" userId="097cf9e1-82d2-49cc-90a4-6ebf540ba52d" providerId="ADAL" clId="{BF9DB89E-E7C5-466B-ACA5-F28FB6B18EAD}" dt="2020-08-02T23:03:03.819" v="4559" actId="1038"/>
          <ac:spMkLst>
            <pc:docMk/>
            <pc:sldMk cId="2116215283" sldId="280"/>
            <ac:spMk id="57" creationId="{3A7C95EA-AA47-4179-A105-9A8FF25A5EB8}"/>
          </ac:spMkLst>
        </pc:spChg>
        <pc:spChg chg="add mod topLvl">
          <ac:chgData name="MARIA DEL MAR ZAMORANO LOPEZ" userId="097cf9e1-82d2-49cc-90a4-6ebf540ba52d" providerId="ADAL" clId="{BF9DB89E-E7C5-466B-ACA5-F28FB6B18EAD}" dt="2020-08-02T23:03:03.819" v="4559" actId="1038"/>
          <ac:spMkLst>
            <pc:docMk/>
            <pc:sldMk cId="2116215283" sldId="280"/>
            <ac:spMk id="58" creationId="{64DB4D3E-FA55-4A37-8799-11BD035DF9E0}"/>
          </ac:spMkLst>
        </pc:spChg>
        <pc:spChg chg="add mod topLvl">
          <ac:chgData name="MARIA DEL MAR ZAMORANO LOPEZ" userId="097cf9e1-82d2-49cc-90a4-6ebf540ba52d" providerId="ADAL" clId="{BF9DB89E-E7C5-466B-ACA5-F28FB6B18EAD}" dt="2020-08-02T23:03:03.819" v="4559" actId="1038"/>
          <ac:spMkLst>
            <pc:docMk/>
            <pc:sldMk cId="2116215283" sldId="280"/>
            <ac:spMk id="59" creationId="{36C591C5-EB2D-481D-AB3B-7844A14BB22F}"/>
          </ac:spMkLst>
        </pc:spChg>
        <pc:spChg chg="add mod topLvl">
          <ac:chgData name="MARIA DEL MAR ZAMORANO LOPEZ" userId="097cf9e1-82d2-49cc-90a4-6ebf540ba52d" providerId="ADAL" clId="{BF9DB89E-E7C5-466B-ACA5-F28FB6B18EAD}" dt="2020-08-02T23:03:03.819" v="4559" actId="1038"/>
          <ac:spMkLst>
            <pc:docMk/>
            <pc:sldMk cId="2116215283" sldId="280"/>
            <ac:spMk id="60" creationId="{669C6BD6-8643-434A-807F-BFE71E3B3F6E}"/>
          </ac:spMkLst>
        </pc:spChg>
        <pc:spChg chg="add mod topLvl">
          <ac:chgData name="MARIA DEL MAR ZAMORANO LOPEZ" userId="097cf9e1-82d2-49cc-90a4-6ebf540ba52d" providerId="ADAL" clId="{BF9DB89E-E7C5-466B-ACA5-F28FB6B18EAD}" dt="2020-08-02T23:03:03.819" v="4559" actId="1038"/>
          <ac:spMkLst>
            <pc:docMk/>
            <pc:sldMk cId="2116215283" sldId="280"/>
            <ac:spMk id="61" creationId="{7ADB1980-AC5E-4617-B4AD-16B6ECF370FB}"/>
          </ac:spMkLst>
        </pc:spChg>
        <pc:spChg chg="add mod topLvl">
          <ac:chgData name="MARIA DEL MAR ZAMORANO LOPEZ" userId="097cf9e1-82d2-49cc-90a4-6ebf540ba52d" providerId="ADAL" clId="{BF9DB89E-E7C5-466B-ACA5-F28FB6B18EAD}" dt="2020-08-02T23:03:03.819" v="4559" actId="1038"/>
          <ac:spMkLst>
            <pc:docMk/>
            <pc:sldMk cId="2116215283" sldId="280"/>
            <ac:spMk id="62" creationId="{F64E1E5F-142E-45B2-BEF3-80161BD01CB6}"/>
          </ac:spMkLst>
        </pc:spChg>
        <pc:spChg chg="add mod topLvl">
          <ac:chgData name="MARIA DEL MAR ZAMORANO LOPEZ" userId="097cf9e1-82d2-49cc-90a4-6ebf540ba52d" providerId="ADAL" clId="{BF9DB89E-E7C5-466B-ACA5-F28FB6B18EAD}" dt="2020-08-02T23:03:03.819" v="4559" actId="1038"/>
          <ac:spMkLst>
            <pc:docMk/>
            <pc:sldMk cId="2116215283" sldId="280"/>
            <ac:spMk id="63" creationId="{2CE222EB-8E69-40D0-BD2F-A462465F9568}"/>
          </ac:spMkLst>
        </pc:spChg>
        <pc:spChg chg="add mod topLvl">
          <ac:chgData name="MARIA DEL MAR ZAMORANO LOPEZ" userId="097cf9e1-82d2-49cc-90a4-6ebf540ba52d" providerId="ADAL" clId="{BF9DB89E-E7C5-466B-ACA5-F28FB6B18EAD}" dt="2020-08-02T23:03:03.819" v="4559" actId="1038"/>
          <ac:spMkLst>
            <pc:docMk/>
            <pc:sldMk cId="2116215283" sldId="280"/>
            <ac:spMk id="64" creationId="{1DF7F61E-F368-4049-B861-75CCD0DD1F21}"/>
          </ac:spMkLst>
        </pc:spChg>
        <pc:spChg chg="add mod topLvl">
          <ac:chgData name="MARIA DEL MAR ZAMORANO LOPEZ" userId="097cf9e1-82d2-49cc-90a4-6ebf540ba52d" providerId="ADAL" clId="{BF9DB89E-E7C5-466B-ACA5-F28FB6B18EAD}" dt="2020-08-02T23:03:03.819" v="4559" actId="1038"/>
          <ac:spMkLst>
            <pc:docMk/>
            <pc:sldMk cId="2116215283" sldId="280"/>
            <ac:spMk id="65" creationId="{4A39F39D-D773-4675-B507-D9FA54BAFDFC}"/>
          </ac:spMkLst>
        </pc:spChg>
        <pc:spChg chg="add mod topLvl">
          <ac:chgData name="MARIA DEL MAR ZAMORANO LOPEZ" userId="097cf9e1-82d2-49cc-90a4-6ebf540ba52d" providerId="ADAL" clId="{BF9DB89E-E7C5-466B-ACA5-F28FB6B18EAD}" dt="2020-08-02T23:03:03.819" v="4559" actId="1038"/>
          <ac:spMkLst>
            <pc:docMk/>
            <pc:sldMk cId="2116215283" sldId="280"/>
            <ac:spMk id="66" creationId="{0C65E14D-1EBE-4A32-9EA1-3D1FFDB4951C}"/>
          </ac:spMkLst>
        </pc:spChg>
        <pc:spChg chg="add mod topLvl">
          <ac:chgData name="MARIA DEL MAR ZAMORANO LOPEZ" userId="097cf9e1-82d2-49cc-90a4-6ebf540ba52d" providerId="ADAL" clId="{BF9DB89E-E7C5-466B-ACA5-F28FB6B18EAD}" dt="2020-08-02T23:03:03.819" v="4559" actId="1038"/>
          <ac:spMkLst>
            <pc:docMk/>
            <pc:sldMk cId="2116215283" sldId="280"/>
            <ac:spMk id="67" creationId="{9AFBDD11-53B2-414C-BAFF-A06ECA0DD927}"/>
          </ac:spMkLst>
        </pc:spChg>
        <pc:spChg chg="add mod topLvl">
          <ac:chgData name="MARIA DEL MAR ZAMORANO LOPEZ" userId="097cf9e1-82d2-49cc-90a4-6ebf540ba52d" providerId="ADAL" clId="{BF9DB89E-E7C5-466B-ACA5-F28FB6B18EAD}" dt="2020-08-02T23:03:03.819" v="4559" actId="1038"/>
          <ac:spMkLst>
            <pc:docMk/>
            <pc:sldMk cId="2116215283" sldId="280"/>
            <ac:spMk id="68" creationId="{06DD9B82-BD55-481D-A0D8-837C56FE1699}"/>
          </ac:spMkLst>
        </pc:spChg>
        <pc:spChg chg="add mod topLvl">
          <ac:chgData name="MARIA DEL MAR ZAMORANO LOPEZ" userId="097cf9e1-82d2-49cc-90a4-6ebf540ba52d" providerId="ADAL" clId="{BF9DB89E-E7C5-466B-ACA5-F28FB6B18EAD}" dt="2020-08-02T23:03:03.819" v="4559" actId="1038"/>
          <ac:spMkLst>
            <pc:docMk/>
            <pc:sldMk cId="2116215283" sldId="280"/>
            <ac:spMk id="69" creationId="{E0625E1F-4206-4A6D-9245-F2049D45E53B}"/>
          </ac:spMkLst>
        </pc:spChg>
        <pc:spChg chg="add mod topLvl">
          <ac:chgData name="MARIA DEL MAR ZAMORANO LOPEZ" userId="097cf9e1-82d2-49cc-90a4-6ebf540ba52d" providerId="ADAL" clId="{BF9DB89E-E7C5-466B-ACA5-F28FB6B18EAD}" dt="2020-08-02T23:03:03.819" v="4559" actId="1038"/>
          <ac:spMkLst>
            <pc:docMk/>
            <pc:sldMk cId="2116215283" sldId="280"/>
            <ac:spMk id="70" creationId="{39B2C9CB-3DB3-4629-A056-92ACF8F13FAF}"/>
          </ac:spMkLst>
        </pc:spChg>
        <pc:spChg chg="add mod topLvl">
          <ac:chgData name="MARIA DEL MAR ZAMORANO LOPEZ" userId="097cf9e1-82d2-49cc-90a4-6ebf540ba52d" providerId="ADAL" clId="{BF9DB89E-E7C5-466B-ACA5-F28FB6B18EAD}" dt="2020-08-02T23:03:03.819" v="4559" actId="1038"/>
          <ac:spMkLst>
            <pc:docMk/>
            <pc:sldMk cId="2116215283" sldId="280"/>
            <ac:spMk id="71" creationId="{7DBEB738-4F8A-4F47-A6B6-46078A1C4504}"/>
          </ac:spMkLst>
        </pc:spChg>
        <pc:spChg chg="add mod topLvl">
          <ac:chgData name="MARIA DEL MAR ZAMORANO LOPEZ" userId="097cf9e1-82d2-49cc-90a4-6ebf540ba52d" providerId="ADAL" clId="{BF9DB89E-E7C5-466B-ACA5-F28FB6B18EAD}" dt="2020-08-02T23:03:03.819" v="4559" actId="1038"/>
          <ac:spMkLst>
            <pc:docMk/>
            <pc:sldMk cId="2116215283" sldId="280"/>
            <ac:spMk id="72" creationId="{80A08F89-54B5-4786-A0B2-AF253A66B42B}"/>
          </ac:spMkLst>
        </pc:spChg>
        <pc:spChg chg="add mod topLvl">
          <ac:chgData name="MARIA DEL MAR ZAMORANO LOPEZ" userId="097cf9e1-82d2-49cc-90a4-6ebf540ba52d" providerId="ADAL" clId="{BF9DB89E-E7C5-466B-ACA5-F28FB6B18EAD}" dt="2020-08-02T23:03:03.819" v="4559" actId="1038"/>
          <ac:spMkLst>
            <pc:docMk/>
            <pc:sldMk cId="2116215283" sldId="280"/>
            <ac:spMk id="73" creationId="{3952AE3F-C454-4A7C-AD42-76ED149B4CEF}"/>
          </ac:spMkLst>
        </pc:spChg>
        <pc:spChg chg="add mod topLvl">
          <ac:chgData name="MARIA DEL MAR ZAMORANO LOPEZ" userId="097cf9e1-82d2-49cc-90a4-6ebf540ba52d" providerId="ADAL" clId="{BF9DB89E-E7C5-466B-ACA5-F28FB6B18EAD}" dt="2020-08-02T23:03:03.819" v="4559" actId="1038"/>
          <ac:spMkLst>
            <pc:docMk/>
            <pc:sldMk cId="2116215283" sldId="280"/>
            <ac:spMk id="74" creationId="{AC0A8066-FD09-4C82-AF3A-8BA8DBD1E22C}"/>
          </ac:spMkLst>
        </pc:spChg>
        <pc:spChg chg="add mod topLvl">
          <ac:chgData name="MARIA DEL MAR ZAMORANO LOPEZ" userId="097cf9e1-82d2-49cc-90a4-6ebf540ba52d" providerId="ADAL" clId="{BF9DB89E-E7C5-466B-ACA5-F28FB6B18EAD}" dt="2020-08-02T23:03:03.819" v="4559" actId="1038"/>
          <ac:spMkLst>
            <pc:docMk/>
            <pc:sldMk cId="2116215283" sldId="280"/>
            <ac:spMk id="75" creationId="{8857D4E9-F845-4EA3-B32A-2ACDAFB53214}"/>
          </ac:spMkLst>
        </pc:spChg>
        <pc:spChg chg="add mod topLvl">
          <ac:chgData name="MARIA DEL MAR ZAMORANO LOPEZ" userId="097cf9e1-82d2-49cc-90a4-6ebf540ba52d" providerId="ADAL" clId="{BF9DB89E-E7C5-466B-ACA5-F28FB6B18EAD}" dt="2020-08-02T23:03:03.819" v="4559" actId="1038"/>
          <ac:spMkLst>
            <pc:docMk/>
            <pc:sldMk cId="2116215283" sldId="280"/>
            <ac:spMk id="76" creationId="{36EDA48D-299C-4E0E-8A68-EEFF95510799}"/>
          </ac:spMkLst>
        </pc:spChg>
        <pc:spChg chg="add mod topLvl">
          <ac:chgData name="MARIA DEL MAR ZAMORANO LOPEZ" userId="097cf9e1-82d2-49cc-90a4-6ebf540ba52d" providerId="ADAL" clId="{BF9DB89E-E7C5-466B-ACA5-F28FB6B18EAD}" dt="2020-08-02T23:03:03.819" v="4559" actId="1038"/>
          <ac:spMkLst>
            <pc:docMk/>
            <pc:sldMk cId="2116215283" sldId="280"/>
            <ac:spMk id="77" creationId="{95A11ED4-2867-47CF-9894-53E2860F17C3}"/>
          </ac:spMkLst>
        </pc:spChg>
        <pc:spChg chg="add mod topLvl">
          <ac:chgData name="MARIA DEL MAR ZAMORANO LOPEZ" userId="097cf9e1-82d2-49cc-90a4-6ebf540ba52d" providerId="ADAL" clId="{BF9DB89E-E7C5-466B-ACA5-F28FB6B18EAD}" dt="2020-08-02T23:03:03.819" v="4559" actId="1038"/>
          <ac:spMkLst>
            <pc:docMk/>
            <pc:sldMk cId="2116215283" sldId="280"/>
            <ac:spMk id="78" creationId="{596DCFE0-0E64-45DC-AB99-2C1CF3A13CA7}"/>
          </ac:spMkLst>
        </pc:spChg>
        <pc:spChg chg="add mod topLvl">
          <ac:chgData name="MARIA DEL MAR ZAMORANO LOPEZ" userId="097cf9e1-82d2-49cc-90a4-6ebf540ba52d" providerId="ADAL" clId="{BF9DB89E-E7C5-466B-ACA5-F28FB6B18EAD}" dt="2020-08-02T23:03:03.819" v="4559" actId="1038"/>
          <ac:spMkLst>
            <pc:docMk/>
            <pc:sldMk cId="2116215283" sldId="280"/>
            <ac:spMk id="79" creationId="{07D8E591-127D-47B5-8037-784F35E49702}"/>
          </ac:spMkLst>
        </pc:spChg>
        <pc:spChg chg="add mod topLvl">
          <ac:chgData name="MARIA DEL MAR ZAMORANO LOPEZ" userId="097cf9e1-82d2-49cc-90a4-6ebf540ba52d" providerId="ADAL" clId="{BF9DB89E-E7C5-466B-ACA5-F28FB6B18EAD}" dt="2020-08-02T23:03:03.819" v="4559" actId="1038"/>
          <ac:spMkLst>
            <pc:docMk/>
            <pc:sldMk cId="2116215283" sldId="280"/>
            <ac:spMk id="80" creationId="{3E382B8C-5F05-4945-B012-814C3FB3CCC2}"/>
          </ac:spMkLst>
        </pc:spChg>
        <pc:spChg chg="add del mod topLvl">
          <ac:chgData name="MARIA DEL MAR ZAMORANO LOPEZ" userId="097cf9e1-82d2-49cc-90a4-6ebf540ba52d" providerId="ADAL" clId="{BF9DB89E-E7C5-466B-ACA5-F28FB6B18EAD}" dt="2020-08-02T22:43:27.408" v="4128" actId="478"/>
          <ac:spMkLst>
            <pc:docMk/>
            <pc:sldMk cId="2116215283" sldId="280"/>
            <ac:spMk id="81" creationId="{78755968-E7B4-4B30-B774-7B01A62BD6AE}"/>
          </ac:spMkLst>
        </pc:spChg>
        <pc:spChg chg="add mod topLvl">
          <ac:chgData name="MARIA DEL MAR ZAMORANO LOPEZ" userId="097cf9e1-82d2-49cc-90a4-6ebf540ba52d" providerId="ADAL" clId="{BF9DB89E-E7C5-466B-ACA5-F28FB6B18EAD}" dt="2020-08-02T23:03:03.819" v="4559" actId="1038"/>
          <ac:spMkLst>
            <pc:docMk/>
            <pc:sldMk cId="2116215283" sldId="280"/>
            <ac:spMk id="82" creationId="{8FEE0AFA-8342-4350-BA8B-01CB47EBAA58}"/>
          </ac:spMkLst>
        </pc:spChg>
        <pc:spChg chg="mod">
          <ac:chgData name="MARIA DEL MAR ZAMORANO LOPEZ" userId="097cf9e1-82d2-49cc-90a4-6ebf540ba52d" providerId="ADAL" clId="{BF9DB89E-E7C5-466B-ACA5-F28FB6B18EAD}" dt="2020-08-02T22:42:42.478" v="4050" actId="338"/>
          <ac:spMkLst>
            <pc:docMk/>
            <pc:sldMk cId="2116215283" sldId="280"/>
            <ac:spMk id="84" creationId="{4A682542-0472-4948-A58D-6647701665AF}"/>
          </ac:spMkLst>
        </pc:spChg>
        <pc:spChg chg="mod">
          <ac:chgData name="MARIA DEL MAR ZAMORANO LOPEZ" userId="097cf9e1-82d2-49cc-90a4-6ebf540ba52d" providerId="ADAL" clId="{BF9DB89E-E7C5-466B-ACA5-F28FB6B18EAD}" dt="2020-08-02T22:42:42.478" v="4050" actId="338"/>
          <ac:spMkLst>
            <pc:docMk/>
            <pc:sldMk cId="2116215283" sldId="280"/>
            <ac:spMk id="85" creationId="{13B67B21-CB31-432A-81E3-0F4CE523DCE3}"/>
          </ac:spMkLst>
        </pc:spChg>
        <pc:spChg chg="add del mod">
          <ac:chgData name="MARIA DEL MAR ZAMORANO LOPEZ" userId="097cf9e1-82d2-49cc-90a4-6ebf540ba52d" providerId="ADAL" clId="{BF9DB89E-E7C5-466B-ACA5-F28FB6B18EAD}" dt="2020-08-02T22:32:34.207" v="3782" actId="478"/>
          <ac:spMkLst>
            <pc:docMk/>
            <pc:sldMk cId="2116215283" sldId="280"/>
            <ac:spMk id="87" creationId="{68F270D4-AE58-4292-9948-7A4ECDD8AB86}"/>
          </ac:spMkLst>
        </pc:spChg>
        <pc:spChg chg="add del mod">
          <ac:chgData name="MARIA DEL MAR ZAMORANO LOPEZ" userId="097cf9e1-82d2-49cc-90a4-6ebf540ba52d" providerId="ADAL" clId="{BF9DB89E-E7C5-466B-ACA5-F28FB6B18EAD}" dt="2020-08-02T22:32:34.207" v="3782" actId="478"/>
          <ac:spMkLst>
            <pc:docMk/>
            <pc:sldMk cId="2116215283" sldId="280"/>
            <ac:spMk id="88" creationId="{821EEFBA-AC61-446B-89E9-596233BD5FAF}"/>
          </ac:spMkLst>
        </pc:spChg>
        <pc:spChg chg="add del mod">
          <ac:chgData name="MARIA DEL MAR ZAMORANO LOPEZ" userId="097cf9e1-82d2-49cc-90a4-6ebf540ba52d" providerId="ADAL" clId="{BF9DB89E-E7C5-466B-ACA5-F28FB6B18EAD}" dt="2020-08-02T22:32:34.207" v="3782" actId="478"/>
          <ac:spMkLst>
            <pc:docMk/>
            <pc:sldMk cId="2116215283" sldId="280"/>
            <ac:spMk id="89" creationId="{7ECAFBCD-F8E7-438F-8A2E-4BB991B19D74}"/>
          </ac:spMkLst>
        </pc:spChg>
        <pc:spChg chg="add del mod">
          <ac:chgData name="MARIA DEL MAR ZAMORANO LOPEZ" userId="097cf9e1-82d2-49cc-90a4-6ebf540ba52d" providerId="ADAL" clId="{BF9DB89E-E7C5-466B-ACA5-F28FB6B18EAD}" dt="2020-08-02T22:32:34.207" v="3782" actId="478"/>
          <ac:spMkLst>
            <pc:docMk/>
            <pc:sldMk cId="2116215283" sldId="280"/>
            <ac:spMk id="90" creationId="{3A341C4B-9DC9-44DE-958A-5CCA232B59F7}"/>
          </ac:spMkLst>
        </pc:spChg>
        <pc:spChg chg="add del mod">
          <ac:chgData name="MARIA DEL MAR ZAMORANO LOPEZ" userId="097cf9e1-82d2-49cc-90a4-6ebf540ba52d" providerId="ADAL" clId="{BF9DB89E-E7C5-466B-ACA5-F28FB6B18EAD}" dt="2020-08-02T22:32:34.207" v="3782" actId="478"/>
          <ac:spMkLst>
            <pc:docMk/>
            <pc:sldMk cId="2116215283" sldId="280"/>
            <ac:spMk id="91" creationId="{C5C2B369-4D57-410D-AFC5-79D744C3C3ED}"/>
          </ac:spMkLst>
        </pc:spChg>
        <pc:spChg chg="add del mod">
          <ac:chgData name="MARIA DEL MAR ZAMORANO LOPEZ" userId="097cf9e1-82d2-49cc-90a4-6ebf540ba52d" providerId="ADAL" clId="{BF9DB89E-E7C5-466B-ACA5-F28FB6B18EAD}" dt="2020-08-02T22:32:34.207" v="3782" actId="478"/>
          <ac:spMkLst>
            <pc:docMk/>
            <pc:sldMk cId="2116215283" sldId="280"/>
            <ac:spMk id="93" creationId="{06768F07-7CE5-452A-8034-13FD7AE8FB8C}"/>
          </ac:spMkLst>
        </pc:spChg>
        <pc:spChg chg="add del mod">
          <ac:chgData name="MARIA DEL MAR ZAMORANO LOPEZ" userId="097cf9e1-82d2-49cc-90a4-6ebf540ba52d" providerId="ADAL" clId="{BF9DB89E-E7C5-466B-ACA5-F28FB6B18EAD}" dt="2020-08-02T22:32:34.207" v="3782" actId="478"/>
          <ac:spMkLst>
            <pc:docMk/>
            <pc:sldMk cId="2116215283" sldId="280"/>
            <ac:spMk id="94" creationId="{5738CA94-9739-4D29-95A2-9604C2E2B3D4}"/>
          </ac:spMkLst>
        </pc:spChg>
        <pc:spChg chg="add del mod">
          <ac:chgData name="MARIA DEL MAR ZAMORANO LOPEZ" userId="097cf9e1-82d2-49cc-90a4-6ebf540ba52d" providerId="ADAL" clId="{BF9DB89E-E7C5-466B-ACA5-F28FB6B18EAD}" dt="2020-08-02T22:32:34.207" v="3782" actId="478"/>
          <ac:spMkLst>
            <pc:docMk/>
            <pc:sldMk cId="2116215283" sldId="280"/>
            <ac:spMk id="98" creationId="{84E336ED-1592-4060-B194-F8372ABE83A8}"/>
          </ac:spMkLst>
        </pc:spChg>
        <pc:spChg chg="add del mod">
          <ac:chgData name="MARIA DEL MAR ZAMORANO LOPEZ" userId="097cf9e1-82d2-49cc-90a4-6ebf540ba52d" providerId="ADAL" clId="{BF9DB89E-E7C5-466B-ACA5-F28FB6B18EAD}" dt="2020-08-02T22:32:34.207" v="3782" actId="478"/>
          <ac:spMkLst>
            <pc:docMk/>
            <pc:sldMk cId="2116215283" sldId="280"/>
            <ac:spMk id="99" creationId="{6B57A745-0421-46B2-AFFC-B7C788EB45B6}"/>
          </ac:spMkLst>
        </pc:spChg>
        <pc:spChg chg="mod">
          <ac:chgData name="MARIA DEL MAR ZAMORANO LOPEZ" userId="097cf9e1-82d2-49cc-90a4-6ebf540ba52d" providerId="ADAL" clId="{BF9DB89E-E7C5-466B-ACA5-F28FB6B18EAD}" dt="2020-08-02T18:35:07.055" v="1625"/>
          <ac:spMkLst>
            <pc:docMk/>
            <pc:sldMk cId="2116215283" sldId="280"/>
            <ac:spMk id="101" creationId="{336F4E27-1860-4DA9-A8E8-1302D44F3393}"/>
          </ac:spMkLst>
        </pc:spChg>
        <pc:spChg chg="mod">
          <ac:chgData name="MARIA DEL MAR ZAMORANO LOPEZ" userId="097cf9e1-82d2-49cc-90a4-6ebf540ba52d" providerId="ADAL" clId="{BF9DB89E-E7C5-466B-ACA5-F28FB6B18EAD}" dt="2020-08-02T18:35:07.055" v="1625"/>
          <ac:spMkLst>
            <pc:docMk/>
            <pc:sldMk cId="2116215283" sldId="280"/>
            <ac:spMk id="102" creationId="{AD7F227A-F034-4A0B-BFC8-47BA2512F7B6}"/>
          </ac:spMkLst>
        </pc:spChg>
        <pc:spChg chg="add mod">
          <ac:chgData name="MARIA DEL MAR ZAMORANO LOPEZ" userId="097cf9e1-82d2-49cc-90a4-6ebf540ba52d" providerId="ADAL" clId="{BF9DB89E-E7C5-466B-ACA5-F28FB6B18EAD}" dt="2020-08-02T23:05:06.038" v="4690" actId="1076"/>
          <ac:spMkLst>
            <pc:docMk/>
            <pc:sldMk cId="2116215283" sldId="280"/>
            <ac:spMk id="105" creationId="{87476962-99CE-4016-88F7-27FA0785F2D9}"/>
          </ac:spMkLst>
        </pc:spChg>
        <pc:spChg chg="add mod">
          <ac:chgData name="MARIA DEL MAR ZAMORANO LOPEZ" userId="097cf9e1-82d2-49cc-90a4-6ebf540ba52d" providerId="ADAL" clId="{BF9DB89E-E7C5-466B-ACA5-F28FB6B18EAD}" dt="2020-08-02T22:32:35.388" v="3783"/>
          <ac:spMkLst>
            <pc:docMk/>
            <pc:sldMk cId="2116215283" sldId="280"/>
            <ac:spMk id="107" creationId="{BEAB8D1C-362F-440B-99C0-7F6C73A98CAE}"/>
          </ac:spMkLst>
        </pc:spChg>
        <pc:spChg chg="add mod">
          <ac:chgData name="MARIA DEL MAR ZAMORANO LOPEZ" userId="097cf9e1-82d2-49cc-90a4-6ebf540ba52d" providerId="ADAL" clId="{BF9DB89E-E7C5-466B-ACA5-F28FB6B18EAD}" dt="2020-08-02T22:32:35.388" v="3783"/>
          <ac:spMkLst>
            <pc:docMk/>
            <pc:sldMk cId="2116215283" sldId="280"/>
            <ac:spMk id="108" creationId="{8B2E14CF-31B8-4547-9E2F-BC3440AF6EC8}"/>
          </ac:spMkLst>
        </pc:spChg>
        <pc:spChg chg="add mod">
          <ac:chgData name="MARIA DEL MAR ZAMORANO LOPEZ" userId="097cf9e1-82d2-49cc-90a4-6ebf540ba52d" providerId="ADAL" clId="{BF9DB89E-E7C5-466B-ACA5-F28FB6B18EAD}" dt="2020-08-02T22:32:35.388" v="3783"/>
          <ac:spMkLst>
            <pc:docMk/>
            <pc:sldMk cId="2116215283" sldId="280"/>
            <ac:spMk id="109" creationId="{C376B1F6-2597-43B7-B7FE-B37E1F54EC07}"/>
          </ac:spMkLst>
        </pc:spChg>
        <pc:spChg chg="add mod">
          <ac:chgData name="MARIA DEL MAR ZAMORANO LOPEZ" userId="097cf9e1-82d2-49cc-90a4-6ebf540ba52d" providerId="ADAL" clId="{BF9DB89E-E7C5-466B-ACA5-F28FB6B18EAD}" dt="2020-08-02T22:32:35.388" v="3783"/>
          <ac:spMkLst>
            <pc:docMk/>
            <pc:sldMk cId="2116215283" sldId="280"/>
            <ac:spMk id="110" creationId="{6F91518C-381C-4EA0-84AD-CA1502755528}"/>
          </ac:spMkLst>
        </pc:spChg>
        <pc:spChg chg="add mod">
          <ac:chgData name="MARIA DEL MAR ZAMORANO LOPEZ" userId="097cf9e1-82d2-49cc-90a4-6ebf540ba52d" providerId="ADAL" clId="{BF9DB89E-E7C5-466B-ACA5-F28FB6B18EAD}" dt="2020-08-02T22:32:35.388" v="3783"/>
          <ac:spMkLst>
            <pc:docMk/>
            <pc:sldMk cId="2116215283" sldId="280"/>
            <ac:spMk id="111" creationId="{1AA83781-505C-44B2-BFA0-12EFEF37654D}"/>
          </ac:spMkLst>
        </pc:spChg>
        <pc:spChg chg="add mod">
          <ac:chgData name="MARIA DEL MAR ZAMORANO LOPEZ" userId="097cf9e1-82d2-49cc-90a4-6ebf540ba52d" providerId="ADAL" clId="{BF9DB89E-E7C5-466B-ACA5-F28FB6B18EAD}" dt="2020-08-02T22:32:35.388" v="3783"/>
          <ac:spMkLst>
            <pc:docMk/>
            <pc:sldMk cId="2116215283" sldId="280"/>
            <ac:spMk id="113" creationId="{DE785658-06D6-4CF4-8D86-2619A1C5C845}"/>
          </ac:spMkLst>
        </pc:spChg>
        <pc:spChg chg="add mod">
          <ac:chgData name="MARIA DEL MAR ZAMORANO LOPEZ" userId="097cf9e1-82d2-49cc-90a4-6ebf540ba52d" providerId="ADAL" clId="{BF9DB89E-E7C5-466B-ACA5-F28FB6B18EAD}" dt="2020-08-02T22:32:35.388" v="3783"/>
          <ac:spMkLst>
            <pc:docMk/>
            <pc:sldMk cId="2116215283" sldId="280"/>
            <ac:spMk id="114" creationId="{3F651282-31AA-4E58-87AC-34B7CDAB8E10}"/>
          </ac:spMkLst>
        </pc:spChg>
        <pc:spChg chg="add mod">
          <ac:chgData name="MARIA DEL MAR ZAMORANO LOPEZ" userId="097cf9e1-82d2-49cc-90a4-6ebf540ba52d" providerId="ADAL" clId="{BF9DB89E-E7C5-466B-ACA5-F28FB6B18EAD}" dt="2020-08-02T22:32:35.388" v="3783"/>
          <ac:spMkLst>
            <pc:docMk/>
            <pc:sldMk cId="2116215283" sldId="280"/>
            <ac:spMk id="117" creationId="{3F944147-EADE-4AA0-BF0A-80CD1E36D71F}"/>
          </ac:spMkLst>
        </pc:spChg>
        <pc:spChg chg="add mod">
          <ac:chgData name="MARIA DEL MAR ZAMORANO LOPEZ" userId="097cf9e1-82d2-49cc-90a4-6ebf540ba52d" providerId="ADAL" clId="{BF9DB89E-E7C5-466B-ACA5-F28FB6B18EAD}" dt="2020-08-02T22:32:35.388" v="3783"/>
          <ac:spMkLst>
            <pc:docMk/>
            <pc:sldMk cId="2116215283" sldId="280"/>
            <ac:spMk id="118" creationId="{DB76DF86-526C-4A57-8BAA-C5EF8C75E056}"/>
          </ac:spMkLst>
        </pc:spChg>
        <pc:spChg chg="mod">
          <ac:chgData name="MARIA DEL MAR ZAMORANO LOPEZ" userId="097cf9e1-82d2-49cc-90a4-6ebf540ba52d" providerId="ADAL" clId="{BF9DB89E-E7C5-466B-ACA5-F28FB6B18EAD}" dt="2020-08-02T22:32:35.388" v="3783"/>
          <ac:spMkLst>
            <pc:docMk/>
            <pc:sldMk cId="2116215283" sldId="280"/>
            <ac:spMk id="120" creationId="{4A7A93E1-BBDC-443B-96C3-EBADF8E4E9F3}"/>
          </ac:spMkLst>
        </pc:spChg>
        <pc:spChg chg="mod">
          <ac:chgData name="MARIA DEL MAR ZAMORANO LOPEZ" userId="097cf9e1-82d2-49cc-90a4-6ebf540ba52d" providerId="ADAL" clId="{BF9DB89E-E7C5-466B-ACA5-F28FB6B18EAD}" dt="2020-08-02T22:32:35.388" v="3783"/>
          <ac:spMkLst>
            <pc:docMk/>
            <pc:sldMk cId="2116215283" sldId="280"/>
            <ac:spMk id="121" creationId="{5F51A650-53E9-494D-B584-0C6C9605AD6A}"/>
          </ac:spMkLst>
        </pc:spChg>
        <pc:spChg chg="mod">
          <ac:chgData name="MARIA DEL MAR ZAMORANO LOPEZ" userId="097cf9e1-82d2-49cc-90a4-6ebf540ba52d" providerId="ADAL" clId="{BF9DB89E-E7C5-466B-ACA5-F28FB6B18EAD}" dt="2020-08-02T22:32:35.388" v="3783"/>
          <ac:spMkLst>
            <pc:docMk/>
            <pc:sldMk cId="2116215283" sldId="280"/>
            <ac:spMk id="122" creationId="{9946DB89-C3E6-4A3F-968B-30DEEAA3FE5A}"/>
          </ac:spMkLst>
        </pc:spChg>
        <pc:spChg chg="add mod">
          <ac:chgData name="MARIA DEL MAR ZAMORANO LOPEZ" userId="097cf9e1-82d2-49cc-90a4-6ebf540ba52d" providerId="ADAL" clId="{BF9DB89E-E7C5-466B-ACA5-F28FB6B18EAD}" dt="2020-08-02T22:32:35.388" v="3783"/>
          <ac:spMkLst>
            <pc:docMk/>
            <pc:sldMk cId="2116215283" sldId="280"/>
            <ac:spMk id="123" creationId="{4DE77F46-5FDA-4FDE-BE55-D1B59245325E}"/>
          </ac:spMkLst>
        </pc:spChg>
        <pc:spChg chg="add mod topLvl">
          <ac:chgData name="MARIA DEL MAR ZAMORANO LOPEZ" userId="097cf9e1-82d2-49cc-90a4-6ebf540ba52d" providerId="ADAL" clId="{BF9DB89E-E7C5-466B-ACA5-F28FB6B18EAD}" dt="2020-08-02T23:03:03.819" v="4559" actId="1038"/>
          <ac:spMkLst>
            <pc:docMk/>
            <pc:sldMk cId="2116215283" sldId="280"/>
            <ac:spMk id="125" creationId="{C7ED30B6-D2A9-42B4-9A8E-08ABF03B899F}"/>
          </ac:spMkLst>
        </pc:spChg>
        <pc:spChg chg="add mod">
          <ac:chgData name="MARIA DEL MAR ZAMORANO LOPEZ" userId="097cf9e1-82d2-49cc-90a4-6ebf540ba52d" providerId="ADAL" clId="{BF9DB89E-E7C5-466B-ACA5-F28FB6B18EAD}" dt="2020-08-02T23:03:03.819" v="4559" actId="1038"/>
          <ac:spMkLst>
            <pc:docMk/>
            <pc:sldMk cId="2116215283" sldId="280"/>
            <ac:spMk id="127" creationId="{B2136D92-FADF-4F90-BE70-A2BC596EFC34}"/>
          </ac:spMkLst>
        </pc:spChg>
        <pc:spChg chg="add mod">
          <ac:chgData name="MARIA DEL MAR ZAMORANO LOPEZ" userId="097cf9e1-82d2-49cc-90a4-6ebf540ba52d" providerId="ADAL" clId="{BF9DB89E-E7C5-466B-ACA5-F28FB6B18EAD}" dt="2020-08-02T23:03:03.819" v="4559" actId="1038"/>
          <ac:spMkLst>
            <pc:docMk/>
            <pc:sldMk cId="2116215283" sldId="280"/>
            <ac:spMk id="133" creationId="{8322978C-EFF8-43F1-A375-BB9D772D8922}"/>
          </ac:spMkLst>
        </pc:spChg>
        <pc:spChg chg="add mod">
          <ac:chgData name="MARIA DEL MAR ZAMORANO LOPEZ" userId="097cf9e1-82d2-49cc-90a4-6ebf540ba52d" providerId="ADAL" clId="{BF9DB89E-E7C5-466B-ACA5-F28FB6B18EAD}" dt="2020-08-02T23:03:03.819" v="4559" actId="1038"/>
          <ac:spMkLst>
            <pc:docMk/>
            <pc:sldMk cId="2116215283" sldId="280"/>
            <ac:spMk id="135" creationId="{360E72C1-15BB-4468-B4E4-0800BE20FDCB}"/>
          </ac:spMkLst>
        </pc:spChg>
        <pc:spChg chg="add mod">
          <ac:chgData name="MARIA DEL MAR ZAMORANO LOPEZ" userId="097cf9e1-82d2-49cc-90a4-6ebf540ba52d" providerId="ADAL" clId="{BF9DB89E-E7C5-466B-ACA5-F28FB6B18EAD}" dt="2020-08-02T23:03:03.819" v="4559" actId="1038"/>
          <ac:spMkLst>
            <pc:docMk/>
            <pc:sldMk cId="2116215283" sldId="280"/>
            <ac:spMk id="137" creationId="{D7FF921A-7FF8-4271-8D76-2D398DCC7A26}"/>
          </ac:spMkLst>
        </pc:spChg>
        <pc:spChg chg="add mod">
          <ac:chgData name="MARIA DEL MAR ZAMORANO LOPEZ" userId="097cf9e1-82d2-49cc-90a4-6ebf540ba52d" providerId="ADAL" clId="{BF9DB89E-E7C5-466B-ACA5-F28FB6B18EAD}" dt="2020-08-02T23:03:03.819" v="4559" actId="1038"/>
          <ac:spMkLst>
            <pc:docMk/>
            <pc:sldMk cId="2116215283" sldId="280"/>
            <ac:spMk id="141" creationId="{763738F3-7659-4308-A31E-CCF23EDD93C7}"/>
          </ac:spMkLst>
        </pc:spChg>
        <pc:spChg chg="add mod">
          <ac:chgData name="MARIA DEL MAR ZAMORANO LOPEZ" userId="097cf9e1-82d2-49cc-90a4-6ebf540ba52d" providerId="ADAL" clId="{BF9DB89E-E7C5-466B-ACA5-F28FB6B18EAD}" dt="2020-08-02T23:03:03.819" v="4559" actId="1038"/>
          <ac:spMkLst>
            <pc:docMk/>
            <pc:sldMk cId="2116215283" sldId="280"/>
            <ac:spMk id="143" creationId="{9419DA58-61A8-47A3-ADF9-3F9EE0526097}"/>
          </ac:spMkLst>
        </pc:spChg>
        <pc:spChg chg="add mod">
          <ac:chgData name="MARIA DEL MAR ZAMORANO LOPEZ" userId="097cf9e1-82d2-49cc-90a4-6ebf540ba52d" providerId="ADAL" clId="{BF9DB89E-E7C5-466B-ACA5-F28FB6B18EAD}" dt="2020-08-02T23:03:03.819" v="4559" actId="1038"/>
          <ac:spMkLst>
            <pc:docMk/>
            <pc:sldMk cId="2116215283" sldId="280"/>
            <ac:spMk id="145" creationId="{769972B0-34C5-4721-A38D-9AC331D948BD}"/>
          </ac:spMkLst>
        </pc:spChg>
        <pc:spChg chg="add mod">
          <ac:chgData name="MARIA DEL MAR ZAMORANO LOPEZ" userId="097cf9e1-82d2-49cc-90a4-6ebf540ba52d" providerId="ADAL" clId="{BF9DB89E-E7C5-466B-ACA5-F28FB6B18EAD}" dt="2020-08-02T23:03:03.819" v="4559" actId="1038"/>
          <ac:spMkLst>
            <pc:docMk/>
            <pc:sldMk cId="2116215283" sldId="280"/>
            <ac:spMk id="147" creationId="{CABC5565-49E4-4375-A40F-4BFD24CB8143}"/>
          </ac:spMkLst>
        </pc:spChg>
        <pc:spChg chg="add mod">
          <ac:chgData name="MARIA DEL MAR ZAMORANO LOPEZ" userId="097cf9e1-82d2-49cc-90a4-6ebf540ba52d" providerId="ADAL" clId="{BF9DB89E-E7C5-466B-ACA5-F28FB6B18EAD}" dt="2020-08-02T23:03:03.819" v="4559" actId="1038"/>
          <ac:spMkLst>
            <pc:docMk/>
            <pc:sldMk cId="2116215283" sldId="280"/>
            <ac:spMk id="149" creationId="{A741849E-75EF-4527-B841-85F956F30023}"/>
          </ac:spMkLst>
        </pc:spChg>
        <pc:spChg chg="add mod">
          <ac:chgData name="MARIA DEL MAR ZAMORANO LOPEZ" userId="097cf9e1-82d2-49cc-90a4-6ebf540ba52d" providerId="ADAL" clId="{BF9DB89E-E7C5-466B-ACA5-F28FB6B18EAD}" dt="2020-08-02T23:03:03.819" v="4559" actId="1038"/>
          <ac:spMkLst>
            <pc:docMk/>
            <pc:sldMk cId="2116215283" sldId="280"/>
            <ac:spMk id="151" creationId="{6EFCF68B-2F22-486E-B719-4B409BEC83FC}"/>
          </ac:spMkLst>
        </pc:spChg>
        <pc:spChg chg="add mod">
          <ac:chgData name="MARIA DEL MAR ZAMORANO LOPEZ" userId="097cf9e1-82d2-49cc-90a4-6ebf540ba52d" providerId="ADAL" clId="{BF9DB89E-E7C5-466B-ACA5-F28FB6B18EAD}" dt="2020-08-02T23:03:03.819" v="4559" actId="1038"/>
          <ac:spMkLst>
            <pc:docMk/>
            <pc:sldMk cId="2116215283" sldId="280"/>
            <ac:spMk id="153" creationId="{443ED6C8-FFEE-4657-A51A-DBA3A81C95E0}"/>
          </ac:spMkLst>
        </pc:spChg>
        <pc:spChg chg="add mod">
          <ac:chgData name="MARIA DEL MAR ZAMORANO LOPEZ" userId="097cf9e1-82d2-49cc-90a4-6ebf540ba52d" providerId="ADAL" clId="{BF9DB89E-E7C5-466B-ACA5-F28FB6B18EAD}" dt="2020-08-02T23:03:03.819" v="4559" actId="1038"/>
          <ac:spMkLst>
            <pc:docMk/>
            <pc:sldMk cId="2116215283" sldId="280"/>
            <ac:spMk id="155" creationId="{F33EFFB6-872E-4921-ACC1-4034857A5C20}"/>
          </ac:spMkLst>
        </pc:spChg>
        <pc:spChg chg="add mod">
          <ac:chgData name="MARIA DEL MAR ZAMORANO LOPEZ" userId="097cf9e1-82d2-49cc-90a4-6ebf540ba52d" providerId="ADAL" clId="{BF9DB89E-E7C5-466B-ACA5-F28FB6B18EAD}" dt="2020-08-02T23:03:03.819" v="4559" actId="1038"/>
          <ac:spMkLst>
            <pc:docMk/>
            <pc:sldMk cId="2116215283" sldId="280"/>
            <ac:spMk id="157" creationId="{7F034A74-EFFA-481C-A4FE-80B065AE7C31}"/>
          </ac:spMkLst>
        </pc:spChg>
        <pc:spChg chg="add mod">
          <ac:chgData name="MARIA DEL MAR ZAMORANO LOPEZ" userId="097cf9e1-82d2-49cc-90a4-6ebf540ba52d" providerId="ADAL" clId="{BF9DB89E-E7C5-466B-ACA5-F28FB6B18EAD}" dt="2020-08-02T23:03:03.819" v="4559" actId="1038"/>
          <ac:spMkLst>
            <pc:docMk/>
            <pc:sldMk cId="2116215283" sldId="280"/>
            <ac:spMk id="159" creationId="{2F0BBCD9-E181-49B8-9B7F-C0A52B85432C}"/>
          </ac:spMkLst>
        </pc:spChg>
        <pc:spChg chg="add mod">
          <ac:chgData name="MARIA DEL MAR ZAMORANO LOPEZ" userId="097cf9e1-82d2-49cc-90a4-6ebf540ba52d" providerId="ADAL" clId="{BF9DB89E-E7C5-466B-ACA5-F28FB6B18EAD}" dt="2020-08-02T23:03:03.819" v="4559" actId="1038"/>
          <ac:spMkLst>
            <pc:docMk/>
            <pc:sldMk cId="2116215283" sldId="280"/>
            <ac:spMk id="161" creationId="{188F87CD-C88E-4334-9824-F5AEC3990D35}"/>
          </ac:spMkLst>
        </pc:spChg>
        <pc:grpChg chg="add del mod">
          <ac:chgData name="MARIA DEL MAR ZAMORANO LOPEZ" userId="097cf9e1-82d2-49cc-90a4-6ebf540ba52d" providerId="ADAL" clId="{BF9DB89E-E7C5-466B-ACA5-F28FB6B18EAD}" dt="2020-08-02T18:30:42.182" v="1580"/>
          <ac:grpSpMkLst>
            <pc:docMk/>
            <pc:sldMk cId="2116215283" sldId="280"/>
            <ac:grpSpMk id="42" creationId="{0E9CD653-E592-4D98-A12C-28B61A9451B7}"/>
          </ac:grpSpMkLst>
        </pc:grpChg>
        <pc:grpChg chg="add mod topLvl">
          <ac:chgData name="MARIA DEL MAR ZAMORANO LOPEZ" userId="097cf9e1-82d2-49cc-90a4-6ebf540ba52d" providerId="ADAL" clId="{BF9DB89E-E7C5-466B-ACA5-F28FB6B18EAD}" dt="2020-08-02T23:03:03.819" v="4559" actId="1038"/>
          <ac:grpSpMkLst>
            <pc:docMk/>
            <pc:sldMk cId="2116215283" sldId="280"/>
            <ac:grpSpMk id="83" creationId="{7655EFC4-FE0B-4246-A796-C694EAA83F2F}"/>
          </ac:grpSpMkLst>
        </pc:grpChg>
        <pc:grpChg chg="add del mod">
          <ac:chgData name="MARIA DEL MAR ZAMORANO LOPEZ" userId="097cf9e1-82d2-49cc-90a4-6ebf540ba52d" providerId="ADAL" clId="{BF9DB89E-E7C5-466B-ACA5-F28FB6B18EAD}" dt="2020-08-02T22:32:34.207" v="3782" actId="478"/>
          <ac:grpSpMkLst>
            <pc:docMk/>
            <pc:sldMk cId="2116215283" sldId="280"/>
            <ac:grpSpMk id="100" creationId="{2F47A630-EFFC-48EC-B37C-8733ADF7ACA2}"/>
          </ac:grpSpMkLst>
        </pc:grpChg>
        <pc:grpChg chg="add mod">
          <ac:chgData name="MARIA DEL MAR ZAMORANO LOPEZ" userId="097cf9e1-82d2-49cc-90a4-6ebf540ba52d" providerId="ADAL" clId="{BF9DB89E-E7C5-466B-ACA5-F28FB6B18EAD}" dt="2020-08-02T22:32:35.388" v="3783"/>
          <ac:grpSpMkLst>
            <pc:docMk/>
            <pc:sldMk cId="2116215283" sldId="280"/>
            <ac:grpSpMk id="119" creationId="{7B9C0C16-CF87-499A-82A7-A9CD1F437B81}"/>
          </ac:grpSpMkLst>
        </pc:grpChg>
        <pc:grpChg chg="add del mod">
          <ac:chgData name="MARIA DEL MAR ZAMORANO LOPEZ" userId="097cf9e1-82d2-49cc-90a4-6ebf540ba52d" providerId="ADAL" clId="{BF9DB89E-E7C5-466B-ACA5-F28FB6B18EAD}" dt="2020-08-02T22:33:53.209" v="3910" actId="165"/>
          <ac:grpSpMkLst>
            <pc:docMk/>
            <pc:sldMk cId="2116215283" sldId="280"/>
            <ac:grpSpMk id="126" creationId="{14625FB9-6812-4E1E-A847-8F560E16B09A}"/>
          </ac:grpSpMkLst>
        </pc:grpChg>
        <pc:grpChg chg="add mod">
          <ac:chgData name="MARIA DEL MAR ZAMORANO LOPEZ" userId="097cf9e1-82d2-49cc-90a4-6ebf540ba52d" providerId="ADAL" clId="{BF9DB89E-E7C5-466B-ACA5-F28FB6B18EAD}" dt="2020-08-02T22:42:42.478" v="4050" actId="338"/>
          <ac:grpSpMkLst>
            <pc:docMk/>
            <pc:sldMk cId="2116215283" sldId="280"/>
            <ac:grpSpMk id="129" creationId="{E23B0B40-EF82-49CE-967C-36605A921886}"/>
          </ac:grpSpMkLst>
        </pc:grpChg>
        <pc:graphicFrameChg chg="add mod modGraphic">
          <ac:chgData name="MARIA DEL MAR ZAMORANO LOPEZ" userId="097cf9e1-82d2-49cc-90a4-6ebf540ba52d" providerId="ADAL" clId="{BF9DB89E-E7C5-466B-ACA5-F28FB6B18EAD}" dt="2020-08-02T23:04:59.029" v="4688" actId="1076"/>
          <ac:graphicFrameMkLst>
            <pc:docMk/>
            <pc:sldMk cId="2116215283" sldId="280"/>
            <ac:graphicFrameMk id="104" creationId="{D7DAA853-D6C1-455C-8E4E-4CC475FFAAC7}"/>
          </ac:graphicFrameMkLst>
        </pc:graphicFrameChg>
        <pc:graphicFrameChg chg="add del mod">
          <ac:chgData name="MARIA DEL MAR ZAMORANO LOPEZ" userId="097cf9e1-82d2-49cc-90a4-6ebf540ba52d" providerId="ADAL" clId="{BF9DB89E-E7C5-466B-ACA5-F28FB6B18EAD}" dt="2020-08-02T22:41:25.892" v="4042"/>
          <ac:graphicFrameMkLst>
            <pc:docMk/>
            <pc:sldMk cId="2116215283" sldId="280"/>
            <ac:graphicFrameMk id="128" creationId="{5D09B01F-368F-4CD5-A0CD-35F13C042EF4}"/>
          </ac:graphicFrameMkLst>
        </pc:graphicFrameChg>
        <pc:cxnChg chg="add del mod">
          <ac:chgData name="MARIA DEL MAR ZAMORANO LOPEZ" userId="097cf9e1-82d2-49cc-90a4-6ebf540ba52d" providerId="ADAL" clId="{BF9DB89E-E7C5-466B-ACA5-F28FB6B18EAD}" dt="2020-08-02T18:30:42.182" v="1580"/>
          <ac:cxnSpMkLst>
            <pc:docMk/>
            <pc:sldMk cId="2116215283" sldId="280"/>
            <ac:cxnSpMk id="8" creationId="{1D4F2A12-7338-4023-830C-F4350471F2F3}"/>
          </ac:cxnSpMkLst>
        </pc:cxnChg>
        <pc:cxnChg chg="add del mod">
          <ac:chgData name="MARIA DEL MAR ZAMORANO LOPEZ" userId="097cf9e1-82d2-49cc-90a4-6ebf540ba52d" providerId="ADAL" clId="{BF9DB89E-E7C5-466B-ACA5-F28FB6B18EAD}" dt="2020-08-02T18:30:42.182" v="1580"/>
          <ac:cxnSpMkLst>
            <pc:docMk/>
            <pc:sldMk cId="2116215283" sldId="280"/>
            <ac:cxnSpMk id="10" creationId="{DF08CB45-EF5B-4ACD-834D-2EE2F58FCCEB}"/>
          </ac:cxnSpMkLst>
        </pc:cxnChg>
        <pc:cxnChg chg="add del mod">
          <ac:chgData name="MARIA DEL MAR ZAMORANO LOPEZ" userId="097cf9e1-82d2-49cc-90a4-6ebf540ba52d" providerId="ADAL" clId="{BF9DB89E-E7C5-466B-ACA5-F28FB6B18EAD}" dt="2020-08-02T18:30:42.182" v="1580"/>
          <ac:cxnSpMkLst>
            <pc:docMk/>
            <pc:sldMk cId="2116215283" sldId="280"/>
            <ac:cxnSpMk id="11" creationId="{6BC289EC-E92F-423F-95E3-E6791540CA43}"/>
          </ac:cxnSpMkLst>
        </pc:cxnChg>
        <pc:cxnChg chg="add del mod">
          <ac:chgData name="MARIA DEL MAR ZAMORANO LOPEZ" userId="097cf9e1-82d2-49cc-90a4-6ebf540ba52d" providerId="ADAL" clId="{BF9DB89E-E7C5-466B-ACA5-F28FB6B18EAD}" dt="2020-08-02T18:30:42.182" v="1580"/>
          <ac:cxnSpMkLst>
            <pc:docMk/>
            <pc:sldMk cId="2116215283" sldId="280"/>
            <ac:cxnSpMk id="12" creationId="{1D59D8BD-4F50-4E87-87AB-CB95615407D9}"/>
          </ac:cxnSpMkLst>
        </pc:cxnChg>
        <pc:cxnChg chg="add del mod">
          <ac:chgData name="MARIA DEL MAR ZAMORANO LOPEZ" userId="097cf9e1-82d2-49cc-90a4-6ebf540ba52d" providerId="ADAL" clId="{BF9DB89E-E7C5-466B-ACA5-F28FB6B18EAD}" dt="2020-08-02T18:30:42.182" v="1580"/>
          <ac:cxnSpMkLst>
            <pc:docMk/>
            <pc:sldMk cId="2116215283" sldId="280"/>
            <ac:cxnSpMk id="13" creationId="{05DF34DD-92AD-427C-BAB3-C12E29B9D9D8}"/>
          </ac:cxnSpMkLst>
        </pc:cxnChg>
        <pc:cxnChg chg="add del mod">
          <ac:chgData name="MARIA DEL MAR ZAMORANO LOPEZ" userId="097cf9e1-82d2-49cc-90a4-6ebf540ba52d" providerId="ADAL" clId="{BF9DB89E-E7C5-466B-ACA5-F28FB6B18EAD}" dt="2020-08-02T18:30:42.182" v="1580"/>
          <ac:cxnSpMkLst>
            <pc:docMk/>
            <pc:sldMk cId="2116215283" sldId="280"/>
            <ac:cxnSpMk id="15" creationId="{1A7C710C-8647-4A8F-8EDE-11F78A68CDF4}"/>
          </ac:cxnSpMkLst>
        </pc:cxnChg>
        <pc:cxnChg chg="add mod topLvl">
          <ac:chgData name="MARIA DEL MAR ZAMORANO LOPEZ" userId="097cf9e1-82d2-49cc-90a4-6ebf540ba52d" providerId="ADAL" clId="{BF9DB89E-E7C5-466B-ACA5-F28FB6B18EAD}" dt="2020-08-02T23:03:03.819" v="4559" actId="1038"/>
          <ac:cxnSpMkLst>
            <pc:docMk/>
            <pc:sldMk cId="2116215283" sldId="280"/>
            <ac:cxnSpMk id="49" creationId="{2026FA19-BFC9-4ADC-A76D-2D5147E67E60}"/>
          </ac:cxnSpMkLst>
        </pc:cxnChg>
        <pc:cxnChg chg="add mod topLvl">
          <ac:chgData name="MARIA DEL MAR ZAMORANO LOPEZ" userId="097cf9e1-82d2-49cc-90a4-6ebf540ba52d" providerId="ADAL" clId="{BF9DB89E-E7C5-466B-ACA5-F28FB6B18EAD}" dt="2020-08-02T23:03:03.819" v="4559" actId="1038"/>
          <ac:cxnSpMkLst>
            <pc:docMk/>
            <pc:sldMk cId="2116215283" sldId="280"/>
            <ac:cxnSpMk id="51" creationId="{5642662C-A4F3-484F-95B9-37B99BF093D5}"/>
          </ac:cxnSpMkLst>
        </pc:cxnChg>
        <pc:cxnChg chg="add mod topLvl">
          <ac:chgData name="MARIA DEL MAR ZAMORANO LOPEZ" userId="097cf9e1-82d2-49cc-90a4-6ebf540ba52d" providerId="ADAL" clId="{BF9DB89E-E7C5-466B-ACA5-F28FB6B18EAD}" dt="2020-08-02T23:03:03.819" v="4559" actId="1038"/>
          <ac:cxnSpMkLst>
            <pc:docMk/>
            <pc:sldMk cId="2116215283" sldId="280"/>
            <ac:cxnSpMk id="52" creationId="{1AB30F32-37C4-4D80-B1A0-9341241EDAB1}"/>
          </ac:cxnSpMkLst>
        </pc:cxnChg>
        <pc:cxnChg chg="add mod topLvl">
          <ac:chgData name="MARIA DEL MAR ZAMORANO LOPEZ" userId="097cf9e1-82d2-49cc-90a4-6ebf540ba52d" providerId="ADAL" clId="{BF9DB89E-E7C5-466B-ACA5-F28FB6B18EAD}" dt="2020-08-02T23:03:03.819" v="4559" actId="1038"/>
          <ac:cxnSpMkLst>
            <pc:docMk/>
            <pc:sldMk cId="2116215283" sldId="280"/>
            <ac:cxnSpMk id="53" creationId="{287A17A1-F324-44DF-8CE6-9390C70BE415}"/>
          </ac:cxnSpMkLst>
        </pc:cxnChg>
        <pc:cxnChg chg="add mod topLvl">
          <ac:chgData name="MARIA DEL MAR ZAMORANO LOPEZ" userId="097cf9e1-82d2-49cc-90a4-6ebf540ba52d" providerId="ADAL" clId="{BF9DB89E-E7C5-466B-ACA5-F28FB6B18EAD}" dt="2020-08-02T23:03:03.819" v="4559" actId="1038"/>
          <ac:cxnSpMkLst>
            <pc:docMk/>
            <pc:sldMk cId="2116215283" sldId="280"/>
            <ac:cxnSpMk id="54" creationId="{C731DBBA-F196-4CB3-869D-01F02CEDE0D2}"/>
          </ac:cxnSpMkLst>
        </pc:cxnChg>
        <pc:cxnChg chg="add del mod topLvl">
          <ac:chgData name="MARIA DEL MAR ZAMORANO LOPEZ" userId="097cf9e1-82d2-49cc-90a4-6ebf540ba52d" providerId="ADAL" clId="{BF9DB89E-E7C5-466B-ACA5-F28FB6B18EAD}" dt="2020-08-02T22:43:27.408" v="4128" actId="478"/>
          <ac:cxnSpMkLst>
            <pc:docMk/>
            <pc:sldMk cId="2116215283" sldId="280"/>
            <ac:cxnSpMk id="56" creationId="{FE6F39C7-0537-4BC8-BBF2-728BE1D4D280}"/>
          </ac:cxnSpMkLst>
        </pc:cxnChg>
        <pc:cxnChg chg="add del mod">
          <ac:chgData name="MARIA DEL MAR ZAMORANO LOPEZ" userId="097cf9e1-82d2-49cc-90a4-6ebf540ba52d" providerId="ADAL" clId="{BF9DB89E-E7C5-466B-ACA5-F28FB6B18EAD}" dt="2020-08-02T22:32:34.207" v="3782" actId="478"/>
          <ac:cxnSpMkLst>
            <pc:docMk/>
            <pc:sldMk cId="2116215283" sldId="280"/>
            <ac:cxnSpMk id="86" creationId="{054976DD-2941-4020-BF0C-B56AB090B49E}"/>
          </ac:cxnSpMkLst>
        </pc:cxnChg>
        <pc:cxnChg chg="add del mod">
          <ac:chgData name="MARIA DEL MAR ZAMORANO LOPEZ" userId="097cf9e1-82d2-49cc-90a4-6ebf540ba52d" providerId="ADAL" clId="{BF9DB89E-E7C5-466B-ACA5-F28FB6B18EAD}" dt="2020-08-02T22:32:34.207" v="3782" actId="478"/>
          <ac:cxnSpMkLst>
            <pc:docMk/>
            <pc:sldMk cId="2116215283" sldId="280"/>
            <ac:cxnSpMk id="92" creationId="{D720D4CB-89F3-4703-9F61-59CC09DECAB1}"/>
          </ac:cxnSpMkLst>
        </pc:cxnChg>
        <pc:cxnChg chg="add del mod">
          <ac:chgData name="MARIA DEL MAR ZAMORANO LOPEZ" userId="097cf9e1-82d2-49cc-90a4-6ebf540ba52d" providerId="ADAL" clId="{BF9DB89E-E7C5-466B-ACA5-F28FB6B18EAD}" dt="2020-08-02T22:32:34.207" v="3782" actId="478"/>
          <ac:cxnSpMkLst>
            <pc:docMk/>
            <pc:sldMk cId="2116215283" sldId="280"/>
            <ac:cxnSpMk id="95" creationId="{84DF5581-94C6-40C3-8F20-C359ECAF0AC8}"/>
          </ac:cxnSpMkLst>
        </pc:cxnChg>
        <pc:cxnChg chg="add del mod">
          <ac:chgData name="MARIA DEL MAR ZAMORANO LOPEZ" userId="097cf9e1-82d2-49cc-90a4-6ebf540ba52d" providerId="ADAL" clId="{BF9DB89E-E7C5-466B-ACA5-F28FB6B18EAD}" dt="2020-08-02T22:32:34.207" v="3782" actId="478"/>
          <ac:cxnSpMkLst>
            <pc:docMk/>
            <pc:sldMk cId="2116215283" sldId="280"/>
            <ac:cxnSpMk id="96" creationId="{30A1B70D-9C87-4A4B-AF82-67D7655C3F39}"/>
          </ac:cxnSpMkLst>
        </pc:cxnChg>
        <pc:cxnChg chg="add del mod">
          <ac:chgData name="MARIA DEL MAR ZAMORANO LOPEZ" userId="097cf9e1-82d2-49cc-90a4-6ebf540ba52d" providerId="ADAL" clId="{BF9DB89E-E7C5-466B-ACA5-F28FB6B18EAD}" dt="2020-08-02T22:32:34.207" v="3782" actId="478"/>
          <ac:cxnSpMkLst>
            <pc:docMk/>
            <pc:sldMk cId="2116215283" sldId="280"/>
            <ac:cxnSpMk id="97" creationId="{A3470004-1324-4545-B168-60AF468C1C80}"/>
          </ac:cxnSpMkLst>
        </pc:cxnChg>
        <pc:cxnChg chg="add mod">
          <ac:chgData name="MARIA DEL MAR ZAMORANO LOPEZ" userId="097cf9e1-82d2-49cc-90a4-6ebf540ba52d" providerId="ADAL" clId="{BF9DB89E-E7C5-466B-ACA5-F28FB6B18EAD}" dt="2020-08-02T22:32:35.388" v="3783"/>
          <ac:cxnSpMkLst>
            <pc:docMk/>
            <pc:sldMk cId="2116215283" sldId="280"/>
            <ac:cxnSpMk id="106" creationId="{07C49E14-0B9A-48EB-A163-7E76BD175D63}"/>
          </ac:cxnSpMkLst>
        </pc:cxnChg>
        <pc:cxnChg chg="add mod">
          <ac:chgData name="MARIA DEL MAR ZAMORANO LOPEZ" userId="097cf9e1-82d2-49cc-90a4-6ebf540ba52d" providerId="ADAL" clId="{BF9DB89E-E7C5-466B-ACA5-F28FB6B18EAD}" dt="2020-08-02T22:32:35.388" v="3783"/>
          <ac:cxnSpMkLst>
            <pc:docMk/>
            <pc:sldMk cId="2116215283" sldId="280"/>
            <ac:cxnSpMk id="112" creationId="{186D4B31-41C7-4F88-A495-A19314933E27}"/>
          </ac:cxnSpMkLst>
        </pc:cxnChg>
        <pc:cxnChg chg="add mod">
          <ac:chgData name="MARIA DEL MAR ZAMORANO LOPEZ" userId="097cf9e1-82d2-49cc-90a4-6ebf540ba52d" providerId="ADAL" clId="{BF9DB89E-E7C5-466B-ACA5-F28FB6B18EAD}" dt="2020-08-02T22:32:35.388" v="3783"/>
          <ac:cxnSpMkLst>
            <pc:docMk/>
            <pc:sldMk cId="2116215283" sldId="280"/>
            <ac:cxnSpMk id="115" creationId="{DE6D4026-8FC1-4C67-9937-D8DF43BAC620}"/>
          </ac:cxnSpMkLst>
        </pc:cxnChg>
        <pc:cxnChg chg="add mod">
          <ac:chgData name="MARIA DEL MAR ZAMORANO LOPEZ" userId="097cf9e1-82d2-49cc-90a4-6ebf540ba52d" providerId="ADAL" clId="{BF9DB89E-E7C5-466B-ACA5-F28FB6B18EAD}" dt="2020-08-02T22:32:35.388" v="3783"/>
          <ac:cxnSpMkLst>
            <pc:docMk/>
            <pc:sldMk cId="2116215283" sldId="280"/>
            <ac:cxnSpMk id="116" creationId="{7C21B122-F9B7-4A29-A056-14142280D401}"/>
          </ac:cxnSpMkLst>
        </pc:cxnChg>
        <pc:cxnChg chg="add mod">
          <ac:chgData name="MARIA DEL MAR ZAMORANO LOPEZ" userId="097cf9e1-82d2-49cc-90a4-6ebf540ba52d" providerId="ADAL" clId="{BF9DB89E-E7C5-466B-ACA5-F28FB6B18EAD}" dt="2020-08-02T23:03:03.819" v="4559" actId="1038"/>
          <ac:cxnSpMkLst>
            <pc:docMk/>
            <pc:sldMk cId="2116215283" sldId="280"/>
            <ac:cxnSpMk id="139" creationId="{82496D62-4EAD-4DA9-88A8-F19C2441BB24}"/>
          </ac:cxnSpMkLst>
        </pc:cxnChg>
      </pc:sldChg>
    </pc:docChg>
  </pc:docChgLst>
  <pc:docChgLst>
    <pc:chgData name="MARIA DEL MAR ZAMORANO LOPEZ" userId="097cf9e1-82d2-49cc-90a4-6ebf540ba52d" providerId="ADAL" clId="{1BA71618-2B0C-425C-B98A-0D555B49EB85}"/>
    <pc:docChg chg="custSel modSld">
      <pc:chgData name="MARIA DEL MAR ZAMORANO LOPEZ" userId="097cf9e1-82d2-49cc-90a4-6ebf540ba52d" providerId="ADAL" clId="{1BA71618-2B0C-425C-B98A-0D555B49EB85}" dt="2023-03-08T14:11:21.041" v="36" actId="14100"/>
      <pc:docMkLst>
        <pc:docMk/>
      </pc:docMkLst>
      <pc:sldChg chg="modSp mod">
        <pc:chgData name="MARIA DEL MAR ZAMORANO LOPEZ" userId="097cf9e1-82d2-49cc-90a4-6ebf540ba52d" providerId="ADAL" clId="{1BA71618-2B0C-425C-B98A-0D555B49EB85}" dt="2023-03-08T14:11:21.041" v="36" actId="14100"/>
        <pc:sldMkLst>
          <pc:docMk/>
          <pc:sldMk cId="2029449206" sldId="272"/>
        </pc:sldMkLst>
        <pc:spChg chg="mod">
          <ac:chgData name="MARIA DEL MAR ZAMORANO LOPEZ" userId="097cf9e1-82d2-49cc-90a4-6ebf540ba52d" providerId="ADAL" clId="{1BA71618-2B0C-425C-B98A-0D555B49EB85}" dt="2023-03-08T14:11:21.041" v="36" actId="14100"/>
          <ac:spMkLst>
            <pc:docMk/>
            <pc:sldMk cId="2029449206" sldId="272"/>
            <ac:spMk id="19" creationId="{1BCBA42F-1A67-4B06-8BE7-FFFCD2323762}"/>
          </ac:spMkLst>
        </pc:spChg>
        <pc:picChg chg="mod">
          <ac:chgData name="MARIA DEL MAR ZAMORANO LOPEZ" userId="097cf9e1-82d2-49cc-90a4-6ebf540ba52d" providerId="ADAL" clId="{1BA71618-2B0C-425C-B98A-0D555B49EB85}" dt="2023-03-08T13:52:13.625" v="0" actId="1076"/>
          <ac:picMkLst>
            <pc:docMk/>
            <pc:sldMk cId="2029449206" sldId="272"/>
            <ac:picMk id="6" creationId="{AA22B0BA-8CFC-400C-8478-C34A3C310A24}"/>
          </ac:picMkLst>
        </pc:picChg>
      </pc:sldChg>
      <pc:sldChg chg="modSp mod">
        <pc:chgData name="MARIA DEL MAR ZAMORANO LOPEZ" userId="097cf9e1-82d2-49cc-90a4-6ebf540ba52d" providerId="ADAL" clId="{1BA71618-2B0C-425C-B98A-0D555B49EB85}" dt="2023-03-08T13:55:51.297" v="35" actId="1076"/>
        <pc:sldMkLst>
          <pc:docMk/>
          <pc:sldMk cId="2116215283" sldId="280"/>
        </pc:sldMkLst>
        <pc:graphicFrameChg chg="mod modGraphic">
          <ac:chgData name="MARIA DEL MAR ZAMORANO LOPEZ" userId="097cf9e1-82d2-49cc-90a4-6ebf540ba52d" providerId="ADAL" clId="{1BA71618-2B0C-425C-B98A-0D555B49EB85}" dt="2023-03-08T13:55:51.297" v="35" actId="1076"/>
          <ac:graphicFrameMkLst>
            <pc:docMk/>
            <pc:sldMk cId="2116215283" sldId="280"/>
            <ac:graphicFrameMk id="104" creationId="{D7DAA853-D6C1-455C-8E4E-4CC475FFAAC7}"/>
          </ac:graphicFrameMkLst>
        </pc:graphicFrameChg>
      </pc:sldChg>
    </pc:docChg>
  </pc:docChgLst>
  <pc:docChgLst>
    <pc:chgData name="MARIA DEL MAR ZAMORANO LOPEZ" userId="097cf9e1-82d2-49cc-90a4-6ebf540ba52d" providerId="ADAL" clId="{8BEE9711-9F3C-493D-9747-B0F9C19FA584}"/>
    <pc:docChg chg="undo custSel addSld modSld">
      <pc:chgData name="MARIA DEL MAR ZAMORANO LOPEZ" userId="097cf9e1-82d2-49cc-90a4-6ebf540ba52d" providerId="ADAL" clId="{8BEE9711-9F3C-493D-9747-B0F9C19FA584}" dt="2023-09-12T13:46:24.337" v="699" actId="14100"/>
      <pc:docMkLst>
        <pc:docMk/>
      </pc:docMkLst>
      <pc:sldChg chg="addSp delSp modSp new mod">
        <pc:chgData name="MARIA DEL MAR ZAMORANO LOPEZ" userId="097cf9e1-82d2-49cc-90a4-6ebf540ba52d" providerId="ADAL" clId="{8BEE9711-9F3C-493D-9747-B0F9C19FA584}" dt="2023-09-12T11:41:06.923" v="116" actId="14100"/>
        <pc:sldMkLst>
          <pc:docMk/>
          <pc:sldMk cId="3853578013" sldId="281"/>
        </pc:sldMkLst>
        <pc:spChg chg="mod">
          <ac:chgData name="MARIA DEL MAR ZAMORANO LOPEZ" userId="097cf9e1-82d2-49cc-90a4-6ebf540ba52d" providerId="ADAL" clId="{8BEE9711-9F3C-493D-9747-B0F9C19FA584}" dt="2023-09-12T11:35:11.973" v="41" actId="20577"/>
          <ac:spMkLst>
            <pc:docMk/>
            <pc:sldMk cId="3853578013" sldId="281"/>
            <ac:spMk id="2" creationId="{C7C641AE-8731-C925-4FF6-6B71744901AA}"/>
          </ac:spMkLst>
        </pc:spChg>
        <pc:spChg chg="add mod">
          <ac:chgData name="MARIA DEL MAR ZAMORANO LOPEZ" userId="097cf9e1-82d2-49cc-90a4-6ebf540ba52d" providerId="ADAL" clId="{8BEE9711-9F3C-493D-9747-B0F9C19FA584}" dt="2023-09-12T11:35:30.207" v="43" actId="1076"/>
          <ac:spMkLst>
            <pc:docMk/>
            <pc:sldMk cId="3853578013" sldId="281"/>
            <ac:spMk id="3" creationId="{218F5415-7B87-6B27-9190-A643D3B1A352}"/>
          </ac:spMkLst>
        </pc:spChg>
        <pc:spChg chg="add mod">
          <ac:chgData name="MARIA DEL MAR ZAMORANO LOPEZ" userId="097cf9e1-82d2-49cc-90a4-6ebf540ba52d" providerId="ADAL" clId="{8BEE9711-9F3C-493D-9747-B0F9C19FA584}" dt="2023-09-12T11:35:30.207" v="43" actId="1076"/>
          <ac:spMkLst>
            <pc:docMk/>
            <pc:sldMk cId="3853578013" sldId="281"/>
            <ac:spMk id="4" creationId="{E8FA7235-404E-85FB-3DA8-5051930699A9}"/>
          </ac:spMkLst>
        </pc:spChg>
        <pc:spChg chg="add mod">
          <ac:chgData name="MARIA DEL MAR ZAMORANO LOPEZ" userId="097cf9e1-82d2-49cc-90a4-6ebf540ba52d" providerId="ADAL" clId="{8BEE9711-9F3C-493D-9747-B0F9C19FA584}" dt="2023-09-12T11:35:30.207" v="43" actId="1076"/>
          <ac:spMkLst>
            <pc:docMk/>
            <pc:sldMk cId="3853578013" sldId="281"/>
            <ac:spMk id="5" creationId="{DBBBE5CC-384B-831A-464E-FDBA61E0143F}"/>
          </ac:spMkLst>
        </pc:spChg>
        <pc:spChg chg="add mod">
          <ac:chgData name="MARIA DEL MAR ZAMORANO LOPEZ" userId="097cf9e1-82d2-49cc-90a4-6ebf540ba52d" providerId="ADAL" clId="{8BEE9711-9F3C-493D-9747-B0F9C19FA584}" dt="2023-09-12T11:35:30.207" v="43" actId="1076"/>
          <ac:spMkLst>
            <pc:docMk/>
            <pc:sldMk cId="3853578013" sldId="281"/>
            <ac:spMk id="6" creationId="{03355615-BAED-6499-7391-F25EBEB9A3A9}"/>
          </ac:spMkLst>
        </pc:spChg>
        <pc:spChg chg="add mod">
          <ac:chgData name="MARIA DEL MAR ZAMORANO LOPEZ" userId="097cf9e1-82d2-49cc-90a4-6ebf540ba52d" providerId="ADAL" clId="{8BEE9711-9F3C-493D-9747-B0F9C19FA584}" dt="2023-09-12T11:35:30.207" v="43" actId="1076"/>
          <ac:spMkLst>
            <pc:docMk/>
            <pc:sldMk cId="3853578013" sldId="281"/>
            <ac:spMk id="9" creationId="{20EED9F0-9921-3D58-61BE-9120113A1BF4}"/>
          </ac:spMkLst>
        </pc:spChg>
        <pc:spChg chg="add mod">
          <ac:chgData name="MARIA DEL MAR ZAMORANO LOPEZ" userId="097cf9e1-82d2-49cc-90a4-6ebf540ba52d" providerId="ADAL" clId="{8BEE9711-9F3C-493D-9747-B0F9C19FA584}" dt="2023-09-12T11:35:30.207" v="43" actId="1076"/>
          <ac:spMkLst>
            <pc:docMk/>
            <pc:sldMk cId="3853578013" sldId="281"/>
            <ac:spMk id="11" creationId="{3A98F624-19A7-54A1-2460-94F8E2C5DAC4}"/>
          </ac:spMkLst>
        </pc:spChg>
        <pc:spChg chg="add mod">
          <ac:chgData name="MARIA DEL MAR ZAMORANO LOPEZ" userId="097cf9e1-82d2-49cc-90a4-6ebf540ba52d" providerId="ADAL" clId="{8BEE9711-9F3C-493D-9747-B0F9C19FA584}" dt="2023-09-12T11:35:30.207" v="43" actId="1076"/>
          <ac:spMkLst>
            <pc:docMk/>
            <pc:sldMk cId="3853578013" sldId="281"/>
            <ac:spMk id="13" creationId="{7C53F449-9947-0DB3-24F7-361BEA9B7A71}"/>
          </ac:spMkLst>
        </pc:spChg>
        <pc:spChg chg="add mod">
          <ac:chgData name="MARIA DEL MAR ZAMORANO LOPEZ" userId="097cf9e1-82d2-49cc-90a4-6ebf540ba52d" providerId="ADAL" clId="{8BEE9711-9F3C-493D-9747-B0F9C19FA584}" dt="2023-09-12T11:35:30.207" v="43" actId="1076"/>
          <ac:spMkLst>
            <pc:docMk/>
            <pc:sldMk cId="3853578013" sldId="281"/>
            <ac:spMk id="15" creationId="{0FDB5E7F-4245-AC27-2658-E65D1083C1D6}"/>
          </ac:spMkLst>
        </pc:spChg>
        <pc:spChg chg="add del mod">
          <ac:chgData name="MARIA DEL MAR ZAMORANO LOPEZ" userId="097cf9e1-82d2-49cc-90a4-6ebf540ba52d" providerId="ADAL" clId="{8BEE9711-9F3C-493D-9747-B0F9C19FA584}" dt="2023-09-12T11:35:50.003" v="47"/>
          <ac:spMkLst>
            <pc:docMk/>
            <pc:sldMk cId="3853578013" sldId="281"/>
            <ac:spMk id="17" creationId="{E55A8099-8758-9207-E9C0-FA710DA566EC}"/>
          </ac:spMkLst>
        </pc:spChg>
        <pc:spChg chg="add del mod">
          <ac:chgData name="MARIA DEL MAR ZAMORANO LOPEZ" userId="097cf9e1-82d2-49cc-90a4-6ebf540ba52d" providerId="ADAL" clId="{8BEE9711-9F3C-493D-9747-B0F9C19FA584}" dt="2023-09-12T11:35:50.003" v="47"/>
          <ac:spMkLst>
            <pc:docMk/>
            <pc:sldMk cId="3853578013" sldId="281"/>
            <ac:spMk id="18" creationId="{4C731F77-C2E5-0283-AE00-05BB28FC6E69}"/>
          </ac:spMkLst>
        </pc:spChg>
        <pc:spChg chg="add del mod">
          <ac:chgData name="MARIA DEL MAR ZAMORANO LOPEZ" userId="097cf9e1-82d2-49cc-90a4-6ebf540ba52d" providerId="ADAL" clId="{8BEE9711-9F3C-493D-9747-B0F9C19FA584}" dt="2023-09-12T11:35:50.003" v="47"/>
          <ac:spMkLst>
            <pc:docMk/>
            <pc:sldMk cId="3853578013" sldId="281"/>
            <ac:spMk id="19" creationId="{724EFD84-9464-F99A-FA93-3FBFDE64166D}"/>
          </ac:spMkLst>
        </pc:spChg>
        <pc:spChg chg="add del mod">
          <ac:chgData name="MARIA DEL MAR ZAMORANO LOPEZ" userId="097cf9e1-82d2-49cc-90a4-6ebf540ba52d" providerId="ADAL" clId="{8BEE9711-9F3C-493D-9747-B0F9C19FA584}" dt="2023-09-12T11:35:50.003" v="47"/>
          <ac:spMkLst>
            <pc:docMk/>
            <pc:sldMk cId="3853578013" sldId="281"/>
            <ac:spMk id="20" creationId="{39714530-3530-678C-9B9A-77C4556F7F94}"/>
          </ac:spMkLst>
        </pc:spChg>
        <pc:spChg chg="add del mod">
          <ac:chgData name="MARIA DEL MAR ZAMORANO LOPEZ" userId="097cf9e1-82d2-49cc-90a4-6ebf540ba52d" providerId="ADAL" clId="{8BEE9711-9F3C-493D-9747-B0F9C19FA584}" dt="2023-09-12T11:35:50.003" v="47"/>
          <ac:spMkLst>
            <pc:docMk/>
            <pc:sldMk cId="3853578013" sldId="281"/>
            <ac:spMk id="22" creationId="{648C80FB-AE47-1F09-98C6-93A166576725}"/>
          </ac:spMkLst>
        </pc:spChg>
        <pc:spChg chg="add del mod">
          <ac:chgData name="MARIA DEL MAR ZAMORANO LOPEZ" userId="097cf9e1-82d2-49cc-90a4-6ebf540ba52d" providerId="ADAL" clId="{8BEE9711-9F3C-493D-9747-B0F9C19FA584}" dt="2023-09-12T11:35:50.003" v="47"/>
          <ac:spMkLst>
            <pc:docMk/>
            <pc:sldMk cId="3853578013" sldId="281"/>
            <ac:spMk id="23" creationId="{917E9511-D36D-6EA8-E387-5863D21976BF}"/>
          </ac:spMkLst>
        </pc:spChg>
        <pc:spChg chg="add del mod">
          <ac:chgData name="MARIA DEL MAR ZAMORANO LOPEZ" userId="097cf9e1-82d2-49cc-90a4-6ebf540ba52d" providerId="ADAL" clId="{8BEE9711-9F3C-493D-9747-B0F9C19FA584}" dt="2023-09-12T11:35:50.003" v="47"/>
          <ac:spMkLst>
            <pc:docMk/>
            <pc:sldMk cId="3853578013" sldId="281"/>
            <ac:spMk id="26" creationId="{72518CFB-6C67-8DA5-AFFA-44AF0EDE168C}"/>
          </ac:spMkLst>
        </pc:spChg>
        <pc:spChg chg="add del mod">
          <ac:chgData name="MARIA DEL MAR ZAMORANO LOPEZ" userId="097cf9e1-82d2-49cc-90a4-6ebf540ba52d" providerId="ADAL" clId="{8BEE9711-9F3C-493D-9747-B0F9C19FA584}" dt="2023-09-12T11:35:50.003" v="47"/>
          <ac:spMkLst>
            <pc:docMk/>
            <pc:sldMk cId="3853578013" sldId="281"/>
            <ac:spMk id="27" creationId="{1EF23DD2-BF63-6716-0B5A-500A29CEC044}"/>
          </ac:spMkLst>
        </pc:spChg>
        <pc:spChg chg="add del mod">
          <ac:chgData name="MARIA DEL MAR ZAMORANO LOPEZ" userId="097cf9e1-82d2-49cc-90a4-6ebf540ba52d" providerId="ADAL" clId="{8BEE9711-9F3C-493D-9747-B0F9C19FA584}" dt="2023-09-12T11:35:50.003" v="47"/>
          <ac:spMkLst>
            <pc:docMk/>
            <pc:sldMk cId="3853578013" sldId="281"/>
            <ac:spMk id="28" creationId="{EE138D50-5435-AEF5-7D72-F9B976A6CAD1}"/>
          </ac:spMkLst>
        </pc:spChg>
        <pc:spChg chg="add del mod">
          <ac:chgData name="MARIA DEL MAR ZAMORANO LOPEZ" userId="097cf9e1-82d2-49cc-90a4-6ebf540ba52d" providerId="ADAL" clId="{8BEE9711-9F3C-493D-9747-B0F9C19FA584}" dt="2023-09-12T11:35:50.003" v="47"/>
          <ac:spMkLst>
            <pc:docMk/>
            <pc:sldMk cId="3853578013" sldId="281"/>
            <ac:spMk id="29" creationId="{E49ACF4B-6A7C-CCF2-39E2-775CFDC831D1}"/>
          </ac:spMkLst>
        </pc:spChg>
        <pc:spChg chg="add mod">
          <ac:chgData name="MARIA DEL MAR ZAMORANO LOPEZ" userId="097cf9e1-82d2-49cc-90a4-6ebf540ba52d" providerId="ADAL" clId="{8BEE9711-9F3C-493D-9747-B0F9C19FA584}" dt="2023-09-12T11:39:36.498" v="82" actId="1076"/>
          <ac:spMkLst>
            <pc:docMk/>
            <pc:sldMk cId="3853578013" sldId="281"/>
            <ac:spMk id="31" creationId="{D04B6B88-2A0D-9B4F-0AC8-47C70A5DD6E9}"/>
          </ac:spMkLst>
        </pc:spChg>
        <pc:spChg chg="add mod">
          <ac:chgData name="MARIA DEL MAR ZAMORANO LOPEZ" userId="097cf9e1-82d2-49cc-90a4-6ebf540ba52d" providerId="ADAL" clId="{8BEE9711-9F3C-493D-9747-B0F9C19FA584}" dt="2023-09-12T11:39:52.808" v="85" actId="1076"/>
          <ac:spMkLst>
            <pc:docMk/>
            <pc:sldMk cId="3853578013" sldId="281"/>
            <ac:spMk id="32" creationId="{DCBE2E57-1CDF-E993-471A-AF722AF26AD7}"/>
          </ac:spMkLst>
        </pc:spChg>
        <pc:spChg chg="add mod">
          <ac:chgData name="MARIA DEL MAR ZAMORANO LOPEZ" userId="097cf9e1-82d2-49cc-90a4-6ebf540ba52d" providerId="ADAL" clId="{8BEE9711-9F3C-493D-9747-B0F9C19FA584}" dt="2023-09-12T11:39:36.498" v="82" actId="1076"/>
          <ac:spMkLst>
            <pc:docMk/>
            <pc:sldMk cId="3853578013" sldId="281"/>
            <ac:spMk id="33" creationId="{943DA583-9085-7CF4-0AE3-940774851554}"/>
          </ac:spMkLst>
        </pc:spChg>
        <pc:spChg chg="add mod">
          <ac:chgData name="MARIA DEL MAR ZAMORANO LOPEZ" userId="097cf9e1-82d2-49cc-90a4-6ebf540ba52d" providerId="ADAL" clId="{8BEE9711-9F3C-493D-9747-B0F9C19FA584}" dt="2023-09-12T11:40:14.378" v="97" actId="1037"/>
          <ac:spMkLst>
            <pc:docMk/>
            <pc:sldMk cId="3853578013" sldId="281"/>
            <ac:spMk id="34" creationId="{2C75ACA7-8B17-F25B-9179-A00B561577A9}"/>
          </ac:spMkLst>
        </pc:spChg>
        <pc:spChg chg="add mod">
          <ac:chgData name="MARIA DEL MAR ZAMORANO LOPEZ" userId="097cf9e1-82d2-49cc-90a4-6ebf540ba52d" providerId="ADAL" clId="{8BEE9711-9F3C-493D-9747-B0F9C19FA584}" dt="2023-09-12T11:39:39.293" v="83" actId="14100"/>
          <ac:spMkLst>
            <pc:docMk/>
            <pc:sldMk cId="3853578013" sldId="281"/>
            <ac:spMk id="35" creationId="{575F57DD-462F-5DBD-FEC3-A2CAE91FAA97}"/>
          </ac:spMkLst>
        </pc:spChg>
        <pc:spChg chg="add mod">
          <ac:chgData name="MARIA DEL MAR ZAMORANO LOPEZ" userId="097cf9e1-82d2-49cc-90a4-6ebf540ba52d" providerId="ADAL" clId="{8BEE9711-9F3C-493D-9747-B0F9C19FA584}" dt="2023-09-12T11:39:36.498" v="82" actId="1076"/>
          <ac:spMkLst>
            <pc:docMk/>
            <pc:sldMk cId="3853578013" sldId="281"/>
            <ac:spMk id="37" creationId="{F5D05A37-D69E-9CCF-3A42-295D6D7FA530}"/>
          </ac:spMkLst>
        </pc:spChg>
        <pc:spChg chg="add mod">
          <ac:chgData name="MARIA DEL MAR ZAMORANO LOPEZ" userId="097cf9e1-82d2-49cc-90a4-6ebf540ba52d" providerId="ADAL" clId="{8BEE9711-9F3C-493D-9747-B0F9C19FA584}" dt="2023-09-12T11:39:36.498" v="82" actId="1076"/>
          <ac:spMkLst>
            <pc:docMk/>
            <pc:sldMk cId="3853578013" sldId="281"/>
            <ac:spMk id="38" creationId="{27B26F99-E3DE-CA84-3B96-FB45B89B8336}"/>
          </ac:spMkLst>
        </pc:spChg>
        <pc:spChg chg="add mod">
          <ac:chgData name="MARIA DEL MAR ZAMORANO LOPEZ" userId="097cf9e1-82d2-49cc-90a4-6ebf540ba52d" providerId="ADAL" clId="{8BEE9711-9F3C-493D-9747-B0F9C19FA584}" dt="2023-09-12T11:40:41.408" v="101" actId="115"/>
          <ac:spMkLst>
            <pc:docMk/>
            <pc:sldMk cId="3853578013" sldId="281"/>
            <ac:spMk id="42" creationId="{4229C2E5-FCAC-4A3B-AFB2-25D3E53038D5}"/>
          </ac:spMkLst>
        </pc:spChg>
        <pc:spChg chg="add mod">
          <ac:chgData name="MARIA DEL MAR ZAMORANO LOPEZ" userId="097cf9e1-82d2-49cc-90a4-6ebf540ba52d" providerId="ADAL" clId="{8BEE9711-9F3C-493D-9747-B0F9C19FA584}" dt="2023-09-12T11:40:07.344" v="94" actId="1035"/>
          <ac:spMkLst>
            <pc:docMk/>
            <pc:sldMk cId="3853578013" sldId="281"/>
            <ac:spMk id="43" creationId="{62E0F419-6EE4-BBAB-305F-8D74983140DA}"/>
          </ac:spMkLst>
        </pc:spChg>
        <pc:spChg chg="add mod">
          <ac:chgData name="MARIA DEL MAR ZAMORANO LOPEZ" userId="097cf9e1-82d2-49cc-90a4-6ebf540ba52d" providerId="ADAL" clId="{8BEE9711-9F3C-493D-9747-B0F9C19FA584}" dt="2023-09-12T11:40:07.344" v="94" actId="1035"/>
          <ac:spMkLst>
            <pc:docMk/>
            <pc:sldMk cId="3853578013" sldId="281"/>
            <ac:spMk id="44" creationId="{976745F7-A267-A714-2226-2AA79B8AE603}"/>
          </ac:spMkLst>
        </pc:spChg>
        <pc:spChg chg="add mod">
          <ac:chgData name="MARIA DEL MAR ZAMORANO LOPEZ" userId="097cf9e1-82d2-49cc-90a4-6ebf540ba52d" providerId="ADAL" clId="{8BEE9711-9F3C-493D-9747-B0F9C19FA584}" dt="2023-09-12T11:40:07.344" v="94" actId="1035"/>
          <ac:spMkLst>
            <pc:docMk/>
            <pc:sldMk cId="3853578013" sldId="281"/>
            <ac:spMk id="45" creationId="{E76D5FCC-1437-A6C2-86DD-52C6B2402C57}"/>
          </ac:spMkLst>
        </pc:spChg>
        <pc:spChg chg="add mod">
          <ac:chgData name="MARIA DEL MAR ZAMORANO LOPEZ" userId="097cf9e1-82d2-49cc-90a4-6ebf540ba52d" providerId="ADAL" clId="{8BEE9711-9F3C-493D-9747-B0F9C19FA584}" dt="2023-09-12T11:41:06.923" v="116" actId="14100"/>
          <ac:spMkLst>
            <pc:docMk/>
            <pc:sldMk cId="3853578013" sldId="281"/>
            <ac:spMk id="47" creationId="{01CC5C6D-DBC1-9A03-516A-BECB089BFF76}"/>
          </ac:spMkLst>
        </pc:spChg>
        <pc:cxnChg chg="add mod">
          <ac:chgData name="MARIA DEL MAR ZAMORANO LOPEZ" userId="097cf9e1-82d2-49cc-90a4-6ebf540ba52d" providerId="ADAL" clId="{8BEE9711-9F3C-493D-9747-B0F9C19FA584}" dt="2023-09-12T11:35:30.207" v="43" actId="1076"/>
          <ac:cxnSpMkLst>
            <pc:docMk/>
            <pc:sldMk cId="3853578013" sldId="281"/>
            <ac:cxnSpMk id="7" creationId="{CC212BC4-0A10-4060-8A5B-7D72A4E31CE3}"/>
          </ac:cxnSpMkLst>
        </pc:cxnChg>
        <pc:cxnChg chg="add mod">
          <ac:chgData name="MARIA DEL MAR ZAMORANO LOPEZ" userId="097cf9e1-82d2-49cc-90a4-6ebf540ba52d" providerId="ADAL" clId="{8BEE9711-9F3C-493D-9747-B0F9C19FA584}" dt="2023-09-12T11:35:30.207" v="43" actId="1076"/>
          <ac:cxnSpMkLst>
            <pc:docMk/>
            <pc:sldMk cId="3853578013" sldId="281"/>
            <ac:cxnSpMk id="8" creationId="{0A88874D-18C7-C245-E596-600D2D7F9FF0}"/>
          </ac:cxnSpMkLst>
        </pc:cxnChg>
        <pc:cxnChg chg="add mod">
          <ac:chgData name="MARIA DEL MAR ZAMORANO LOPEZ" userId="097cf9e1-82d2-49cc-90a4-6ebf540ba52d" providerId="ADAL" clId="{8BEE9711-9F3C-493D-9747-B0F9C19FA584}" dt="2023-09-12T11:35:30.207" v="43" actId="1076"/>
          <ac:cxnSpMkLst>
            <pc:docMk/>
            <pc:sldMk cId="3853578013" sldId="281"/>
            <ac:cxnSpMk id="10" creationId="{87FD83DE-1267-A699-344A-1D5EAB34DA27}"/>
          </ac:cxnSpMkLst>
        </pc:cxnChg>
        <pc:cxnChg chg="add mod">
          <ac:chgData name="MARIA DEL MAR ZAMORANO LOPEZ" userId="097cf9e1-82d2-49cc-90a4-6ebf540ba52d" providerId="ADAL" clId="{8BEE9711-9F3C-493D-9747-B0F9C19FA584}" dt="2023-09-12T11:35:30.207" v="43" actId="1076"/>
          <ac:cxnSpMkLst>
            <pc:docMk/>
            <pc:sldMk cId="3853578013" sldId="281"/>
            <ac:cxnSpMk id="12" creationId="{4D0BA3C4-D2E6-5074-7721-E811A92F570A}"/>
          </ac:cxnSpMkLst>
        </pc:cxnChg>
        <pc:cxnChg chg="add mod">
          <ac:chgData name="MARIA DEL MAR ZAMORANO LOPEZ" userId="097cf9e1-82d2-49cc-90a4-6ebf540ba52d" providerId="ADAL" clId="{8BEE9711-9F3C-493D-9747-B0F9C19FA584}" dt="2023-09-12T11:35:30.207" v="43" actId="1076"/>
          <ac:cxnSpMkLst>
            <pc:docMk/>
            <pc:sldMk cId="3853578013" sldId="281"/>
            <ac:cxnSpMk id="14" creationId="{EA6D2C09-26C3-DDA2-25C4-9CAA42FBA925}"/>
          </ac:cxnSpMkLst>
        </pc:cxnChg>
        <pc:cxnChg chg="add del mod">
          <ac:chgData name="MARIA DEL MAR ZAMORANO LOPEZ" userId="097cf9e1-82d2-49cc-90a4-6ebf540ba52d" providerId="ADAL" clId="{8BEE9711-9F3C-493D-9747-B0F9C19FA584}" dt="2023-09-12T11:35:50.003" v="47"/>
          <ac:cxnSpMkLst>
            <pc:docMk/>
            <pc:sldMk cId="3853578013" sldId="281"/>
            <ac:cxnSpMk id="16" creationId="{92D5531E-3222-DA01-9414-B70970E655C5}"/>
          </ac:cxnSpMkLst>
        </pc:cxnChg>
        <pc:cxnChg chg="add del mod">
          <ac:chgData name="MARIA DEL MAR ZAMORANO LOPEZ" userId="097cf9e1-82d2-49cc-90a4-6ebf540ba52d" providerId="ADAL" clId="{8BEE9711-9F3C-493D-9747-B0F9C19FA584}" dt="2023-09-12T11:35:50.003" v="47"/>
          <ac:cxnSpMkLst>
            <pc:docMk/>
            <pc:sldMk cId="3853578013" sldId="281"/>
            <ac:cxnSpMk id="21" creationId="{263CF1E8-A964-C0FA-6349-91FF7FB0CED0}"/>
          </ac:cxnSpMkLst>
        </pc:cxnChg>
        <pc:cxnChg chg="add del mod">
          <ac:chgData name="MARIA DEL MAR ZAMORANO LOPEZ" userId="097cf9e1-82d2-49cc-90a4-6ebf540ba52d" providerId="ADAL" clId="{8BEE9711-9F3C-493D-9747-B0F9C19FA584}" dt="2023-09-12T11:35:50.003" v="47"/>
          <ac:cxnSpMkLst>
            <pc:docMk/>
            <pc:sldMk cId="3853578013" sldId="281"/>
            <ac:cxnSpMk id="24" creationId="{F578867C-62BC-636C-8499-F0E0110B61F7}"/>
          </ac:cxnSpMkLst>
        </pc:cxnChg>
        <pc:cxnChg chg="add del mod">
          <ac:chgData name="MARIA DEL MAR ZAMORANO LOPEZ" userId="097cf9e1-82d2-49cc-90a4-6ebf540ba52d" providerId="ADAL" clId="{8BEE9711-9F3C-493D-9747-B0F9C19FA584}" dt="2023-09-12T11:35:50.003" v="47"/>
          <ac:cxnSpMkLst>
            <pc:docMk/>
            <pc:sldMk cId="3853578013" sldId="281"/>
            <ac:cxnSpMk id="25" creationId="{F62F342E-09D5-F7D8-0205-8AFEE59A51FE}"/>
          </ac:cxnSpMkLst>
        </pc:cxnChg>
        <pc:cxnChg chg="add mod">
          <ac:chgData name="MARIA DEL MAR ZAMORANO LOPEZ" userId="097cf9e1-82d2-49cc-90a4-6ebf540ba52d" providerId="ADAL" clId="{8BEE9711-9F3C-493D-9747-B0F9C19FA584}" dt="2023-09-12T11:39:36.498" v="82" actId="1076"/>
          <ac:cxnSpMkLst>
            <pc:docMk/>
            <pc:sldMk cId="3853578013" sldId="281"/>
            <ac:cxnSpMk id="30" creationId="{66297908-6E7B-6ED7-80A5-5B6618EEF7FE}"/>
          </ac:cxnSpMkLst>
        </pc:cxnChg>
        <pc:cxnChg chg="add mod">
          <ac:chgData name="MARIA DEL MAR ZAMORANO LOPEZ" userId="097cf9e1-82d2-49cc-90a4-6ebf540ba52d" providerId="ADAL" clId="{8BEE9711-9F3C-493D-9747-B0F9C19FA584}" dt="2023-09-12T11:39:36.498" v="82" actId="1076"/>
          <ac:cxnSpMkLst>
            <pc:docMk/>
            <pc:sldMk cId="3853578013" sldId="281"/>
            <ac:cxnSpMk id="36" creationId="{784A229B-4E4C-AB79-8321-E45E7C93B41D}"/>
          </ac:cxnSpMkLst>
        </pc:cxnChg>
        <pc:cxnChg chg="add mod">
          <ac:chgData name="MARIA DEL MAR ZAMORANO LOPEZ" userId="097cf9e1-82d2-49cc-90a4-6ebf540ba52d" providerId="ADAL" clId="{8BEE9711-9F3C-493D-9747-B0F9C19FA584}" dt="2023-09-12T11:39:36.498" v="82" actId="1076"/>
          <ac:cxnSpMkLst>
            <pc:docMk/>
            <pc:sldMk cId="3853578013" sldId="281"/>
            <ac:cxnSpMk id="39" creationId="{362C63B4-F2F1-A316-D828-F43213CCC024}"/>
          </ac:cxnSpMkLst>
        </pc:cxnChg>
        <pc:cxnChg chg="add mod">
          <ac:chgData name="MARIA DEL MAR ZAMORANO LOPEZ" userId="097cf9e1-82d2-49cc-90a4-6ebf540ba52d" providerId="ADAL" clId="{8BEE9711-9F3C-493D-9747-B0F9C19FA584}" dt="2023-09-12T11:39:56.328" v="86" actId="1076"/>
          <ac:cxnSpMkLst>
            <pc:docMk/>
            <pc:sldMk cId="3853578013" sldId="281"/>
            <ac:cxnSpMk id="40" creationId="{1FD03A01-014D-9318-2952-14B7743AEBFC}"/>
          </ac:cxnSpMkLst>
        </pc:cxnChg>
        <pc:cxnChg chg="add del mod">
          <ac:chgData name="MARIA DEL MAR ZAMORANO LOPEZ" userId="097cf9e1-82d2-49cc-90a4-6ebf540ba52d" providerId="ADAL" clId="{8BEE9711-9F3C-493D-9747-B0F9C19FA584}" dt="2023-09-12T11:36:16.589" v="51" actId="478"/>
          <ac:cxnSpMkLst>
            <pc:docMk/>
            <pc:sldMk cId="3853578013" sldId="281"/>
            <ac:cxnSpMk id="41" creationId="{DDFEF688-1CF1-BE7C-2179-03720C4DB560}"/>
          </ac:cxnSpMkLst>
        </pc:cxnChg>
      </pc:sldChg>
      <pc:sldChg chg="addSp delSp modSp new mod">
        <pc:chgData name="MARIA DEL MAR ZAMORANO LOPEZ" userId="097cf9e1-82d2-49cc-90a4-6ebf540ba52d" providerId="ADAL" clId="{8BEE9711-9F3C-493D-9747-B0F9C19FA584}" dt="2023-09-12T13:46:24.337" v="699" actId="14100"/>
        <pc:sldMkLst>
          <pc:docMk/>
          <pc:sldMk cId="1525321165" sldId="282"/>
        </pc:sldMkLst>
        <pc:spChg chg="mod">
          <ac:chgData name="MARIA DEL MAR ZAMORANO LOPEZ" userId="097cf9e1-82d2-49cc-90a4-6ebf540ba52d" providerId="ADAL" clId="{8BEE9711-9F3C-493D-9747-B0F9C19FA584}" dt="2023-09-12T12:13:47.368" v="128" actId="20577"/>
          <ac:spMkLst>
            <pc:docMk/>
            <pc:sldMk cId="1525321165" sldId="282"/>
            <ac:spMk id="2" creationId="{7B3A83BC-BF93-75A5-9867-9C1C9955465A}"/>
          </ac:spMkLst>
        </pc:spChg>
        <pc:spChg chg="del">
          <ac:chgData name="MARIA DEL MAR ZAMORANO LOPEZ" userId="097cf9e1-82d2-49cc-90a4-6ebf540ba52d" providerId="ADAL" clId="{8BEE9711-9F3C-493D-9747-B0F9C19FA584}" dt="2023-09-12T12:13:37.720" v="118" actId="478"/>
          <ac:spMkLst>
            <pc:docMk/>
            <pc:sldMk cId="1525321165" sldId="282"/>
            <ac:spMk id="3" creationId="{DCE7D0F3-0F15-D75A-8FA9-1C47AAC086B1}"/>
          </ac:spMkLst>
        </pc:spChg>
        <pc:spChg chg="add del">
          <ac:chgData name="MARIA DEL MAR ZAMORANO LOPEZ" userId="097cf9e1-82d2-49cc-90a4-6ebf540ba52d" providerId="ADAL" clId="{8BEE9711-9F3C-493D-9747-B0F9C19FA584}" dt="2023-09-12T12:13:43.119" v="120" actId="478"/>
          <ac:spMkLst>
            <pc:docMk/>
            <pc:sldMk cId="1525321165" sldId="282"/>
            <ac:spMk id="5" creationId="{AF3E4A2F-BE78-0ABC-2B1F-FEB823B606BF}"/>
          </ac:spMkLst>
        </pc:spChg>
        <pc:spChg chg="add del">
          <ac:chgData name="MARIA DEL MAR ZAMORANO LOPEZ" userId="097cf9e1-82d2-49cc-90a4-6ebf540ba52d" providerId="ADAL" clId="{8BEE9711-9F3C-493D-9747-B0F9C19FA584}" dt="2023-09-12T12:14:12.367" v="130" actId="478"/>
          <ac:spMkLst>
            <pc:docMk/>
            <pc:sldMk cId="1525321165" sldId="282"/>
            <ac:spMk id="7" creationId="{94CF4476-1DCA-D115-8D75-A1A17B5B3A4C}"/>
          </ac:spMkLst>
        </pc:spChg>
        <pc:spChg chg="add del mod">
          <ac:chgData name="MARIA DEL MAR ZAMORANO LOPEZ" userId="097cf9e1-82d2-49cc-90a4-6ebf540ba52d" providerId="ADAL" clId="{8BEE9711-9F3C-493D-9747-B0F9C19FA584}" dt="2023-09-12T12:23:25.755" v="176" actId="478"/>
          <ac:spMkLst>
            <pc:docMk/>
            <pc:sldMk cId="1525321165" sldId="282"/>
            <ac:spMk id="8" creationId="{DF44F597-9FDC-B6CC-09D5-FE0A78B19DD9}"/>
          </ac:spMkLst>
        </pc:spChg>
        <pc:spChg chg="add mod">
          <ac:chgData name="MARIA DEL MAR ZAMORANO LOPEZ" userId="097cf9e1-82d2-49cc-90a4-6ebf540ba52d" providerId="ADAL" clId="{8BEE9711-9F3C-493D-9747-B0F9C19FA584}" dt="2023-09-12T12:23:54.546" v="183" actId="164"/>
          <ac:spMkLst>
            <pc:docMk/>
            <pc:sldMk cId="1525321165" sldId="282"/>
            <ac:spMk id="9" creationId="{BCBD2DFA-8E0D-4B17-4E86-6D940FE27EBB}"/>
          </ac:spMkLst>
        </pc:spChg>
        <pc:spChg chg="add mod">
          <ac:chgData name="MARIA DEL MAR ZAMORANO LOPEZ" userId="097cf9e1-82d2-49cc-90a4-6ebf540ba52d" providerId="ADAL" clId="{8BEE9711-9F3C-493D-9747-B0F9C19FA584}" dt="2023-09-12T12:23:54.546" v="183" actId="164"/>
          <ac:spMkLst>
            <pc:docMk/>
            <pc:sldMk cId="1525321165" sldId="282"/>
            <ac:spMk id="10" creationId="{F01FC07E-0CED-1F82-CB8A-26BB5EF34B5D}"/>
          </ac:spMkLst>
        </pc:spChg>
        <pc:spChg chg="add mod">
          <ac:chgData name="MARIA DEL MAR ZAMORANO LOPEZ" userId="097cf9e1-82d2-49cc-90a4-6ebf540ba52d" providerId="ADAL" clId="{8BEE9711-9F3C-493D-9747-B0F9C19FA584}" dt="2023-09-12T12:49:32.590" v="494" actId="403"/>
          <ac:spMkLst>
            <pc:docMk/>
            <pc:sldMk cId="1525321165" sldId="282"/>
            <ac:spMk id="11" creationId="{CD08D296-83A2-08C0-83FC-55B3A37006DD}"/>
          </ac:spMkLst>
        </pc:spChg>
        <pc:spChg chg="mod">
          <ac:chgData name="MARIA DEL MAR ZAMORANO LOPEZ" userId="097cf9e1-82d2-49cc-90a4-6ebf540ba52d" providerId="ADAL" clId="{8BEE9711-9F3C-493D-9747-B0F9C19FA584}" dt="2023-09-12T12:24:13.059" v="191"/>
          <ac:spMkLst>
            <pc:docMk/>
            <pc:sldMk cId="1525321165" sldId="282"/>
            <ac:spMk id="14" creationId="{4E4966A0-FDF0-8473-E50B-A377D2E086F6}"/>
          </ac:spMkLst>
        </pc:spChg>
        <pc:spChg chg="mod">
          <ac:chgData name="MARIA DEL MAR ZAMORANO LOPEZ" userId="097cf9e1-82d2-49cc-90a4-6ebf540ba52d" providerId="ADAL" clId="{8BEE9711-9F3C-493D-9747-B0F9C19FA584}" dt="2023-09-12T12:24:13.059" v="191"/>
          <ac:spMkLst>
            <pc:docMk/>
            <pc:sldMk cId="1525321165" sldId="282"/>
            <ac:spMk id="15" creationId="{F26B7252-AA26-1DEA-53BD-ABCEE81FD09B}"/>
          </ac:spMkLst>
        </pc:spChg>
        <pc:spChg chg="mod">
          <ac:chgData name="MARIA DEL MAR ZAMORANO LOPEZ" userId="097cf9e1-82d2-49cc-90a4-6ebf540ba52d" providerId="ADAL" clId="{8BEE9711-9F3C-493D-9747-B0F9C19FA584}" dt="2023-09-12T12:49:36.074" v="496" actId="403"/>
          <ac:spMkLst>
            <pc:docMk/>
            <pc:sldMk cId="1525321165" sldId="282"/>
            <ac:spMk id="16" creationId="{40651830-4209-A2DA-0136-22602752D91B}"/>
          </ac:spMkLst>
        </pc:spChg>
        <pc:spChg chg="add mod">
          <ac:chgData name="MARIA DEL MAR ZAMORANO LOPEZ" userId="097cf9e1-82d2-49cc-90a4-6ebf540ba52d" providerId="ADAL" clId="{8BEE9711-9F3C-493D-9747-B0F9C19FA584}" dt="2023-09-12T13:46:24.337" v="699" actId="14100"/>
          <ac:spMkLst>
            <pc:docMk/>
            <pc:sldMk cId="1525321165" sldId="282"/>
            <ac:spMk id="17" creationId="{E0C32D67-F701-29D1-D45D-F14EAE17166F}"/>
          </ac:spMkLst>
        </pc:spChg>
        <pc:spChg chg="add mod">
          <ac:chgData name="MARIA DEL MAR ZAMORANO LOPEZ" userId="097cf9e1-82d2-49cc-90a4-6ebf540ba52d" providerId="ADAL" clId="{8BEE9711-9F3C-493D-9747-B0F9C19FA584}" dt="2023-09-12T13:46:07.315" v="697" actId="14100"/>
          <ac:spMkLst>
            <pc:docMk/>
            <pc:sldMk cId="1525321165" sldId="282"/>
            <ac:spMk id="18" creationId="{43697145-493A-E0A7-085B-CB96BAC7D7AF}"/>
          </ac:spMkLst>
        </pc:spChg>
        <pc:spChg chg="add mod">
          <ac:chgData name="MARIA DEL MAR ZAMORANO LOPEZ" userId="097cf9e1-82d2-49cc-90a4-6ebf540ba52d" providerId="ADAL" clId="{8BEE9711-9F3C-493D-9747-B0F9C19FA584}" dt="2023-09-12T13:45:42.161" v="692" actId="14100"/>
          <ac:spMkLst>
            <pc:docMk/>
            <pc:sldMk cId="1525321165" sldId="282"/>
            <ac:spMk id="19" creationId="{F45B288F-56A9-FFA4-3D07-78E5BF05FC15}"/>
          </ac:spMkLst>
        </pc:spChg>
        <pc:spChg chg="add mod">
          <ac:chgData name="MARIA DEL MAR ZAMORANO LOPEZ" userId="097cf9e1-82d2-49cc-90a4-6ebf540ba52d" providerId="ADAL" clId="{8BEE9711-9F3C-493D-9747-B0F9C19FA584}" dt="2023-09-12T13:46:14.404" v="698" actId="1076"/>
          <ac:spMkLst>
            <pc:docMk/>
            <pc:sldMk cId="1525321165" sldId="282"/>
            <ac:spMk id="20" creationId="{E5911BD1-BAB0-D312-0DBB-55AAA934B51E}"/>
          </ac:spMkLst>
        </pc:spChg>
        <pc:spChg chg="add mod">
          <ac:chgData name="MARIA DEL MAR ZAMORANO LOPEZ" userId="097cf9e1-82d2-49cc-90a4-6ebf540ba52d" providerId="ADAL" clId="{8BEE9711-9F3C-493D-9747-B0F9C19FA584}" dt="2023-09-12T13:45:29.285" v="690" actId="14100"/>
          <ac:spMkLst>
            <pc:docMk/>
            <pc:sldMk cId="1525321165" sldId="282"/>
            <ac:spMk id="21" creationId="{64472AA6-A2DE-A4C5-641A-32A944FC41DE}"/>
          </ac:spMkLst>
        </pc:spChg>
        <pc:spChg chg="mod">
          <ac:chgData name="MARIA DEL MAR ZAMORANO LOPEZ" userId="097cf9e1-82d2-49cc-90a4-6ebf540ba52d" providerId="ADAL" clId="{8BEE9711-9F3C-493D-9747-B0F9C19FA584}" dt="2023-09-12T12:26:29.476" v="305"/>
          <ac:spMkLst>
            <pc:docMk/>
            <pc:sldMk cId="1525321165" sldId="282"/>
            <ac:spMk id="23" creationId="{F408B592-19C2-7E7E-7DF8-CC0136C1E2B7}"/>
          </ac:spMkLst>
        </pc:spChg>
        <pc:spChg chg="mod">
          <ac:chgData name="MARIA DEL MAR ZAMORANO LOPEZ" userId="097cf9e1-82d2-49cc-90a4-6ebf540ba52d" providerId="ADAL" clId="{8BEE9711-9F3C-493D-9747-B0F9C19FA584}" dt="2023-09-12T12:26:29.476" v="305"/>
          <ac:spMkLst>
            <pc:docMk/>
            <pc:sldMk cId="1525321165" sldId="282"/>
            <ac:spMk id="24" creationId="{278D9CC9-56DD-FE59-7C43-4F3986A708C3}"/>
          </ac:spMkLst>
        </pc:spChg>
        <pc:spChg chg="mod">
          <ac:chgData name="MARIA DEL MAR ZAMORANO LOPEZ" userId="097cf9e1-82d2-49cc-90a4-6ebf540ba52d" providerId="ADAL" clId="{8BEE9711-9F3C-493D-9747-B0F9C19FA584}" dt="2023-09-12T12:49:47.675" v="501" actId="403"/>
          <ac:spMkLst>
            <pc:docMk/>
            <pc:sldMk cId="1525321165" sldId="282"/>
            <ac:spMk id="25" creationId="{B434612E-A13C-5EDA-9427-EC26ABBF9F4A}"/>
          </ac:spMkLst>
        </pc:spChg>
        <pc:spChg chg="add mod">
          <ac:chgData name="MARIA DEL MAR ZAMORANO LOPEZ" userId="097cf9e1-82d2-49cc-90a4-6ebf540ba52d" providerId="ADAL" clId="{8BEE9711-9F3C-493D-9747-B0F9C19FA584}" dt="2023-09-12T13:44:54.473" v="685" actId="14100"/>
          <ac:spMkLst>
            <pc:docMk/>
            <pc:sldMk cId="1525321165" sldId="282"/>
            <ac:spMk id="26" creationId="{331B8A85-7404-E98F-6692-D5F0ADB5A33D}"/>
          </ac:spMkLst>
        </pc:spChg>
        <pc:spChg chg="add mod">
          <ac:chgData name="MARIA DEL MAR ZAMORANO LOPEZ" userId="097cf9e1-82d2-49cc-90a4-6ebf540ba52d" providerId="ADAL" clId="{8BEE9711-9F3C-493D-9747-B0F9C19FA584}" dt="2023-09-12T13:44:41.650" v="682" actId="1036"/>
          <ac:spMkLst>
            <pc:docMk/>
            <pc:sldMk cId="1525321165" sldId="282"/>
            <ac:spMk id="27" creationId="{B4FA8AA2-1C73-FEB0-406F-FF1FDB971850}"/>
          </ac:spMkLst>
        </pc:spChg>
        <pc:spChg chg="add mod">
          <ac:chgData name="MARIA DEL MAR ZAMORANO LOPEZ" userId="097cf9e1-82d2-49cc-90a4-6ebf540ba52d" providerId="ADAL" clId="{8BEE9711-9F3C-493D-9747-B0F9C19FA584}" dt="2023-09-12T13:44:58.159" v="686" actId="1076"/>
          <ac:spMkLst>
            <pc:docMk/>
            <pc:sldMk cId="1525321165" sldId="282"/>
            <ac:spMk id="48" creationId="{32E3BC2D-8294-61CD-5766-843A7E0323AE}"/>
          </ac:spMkLst>
        </pc:spChg>
        <pc:spChg chg="add mod">
          <ac:chgData name="MARIA DEL MAR ZAMORANO LOPEZ" userId="097cf9e1-82d2-49cc-90a4-6ebf540ba52d" providerId="ADAL" clId="{8BEE9711-9F3C-493D-9747-B0F9C19FA584}" dt="2023-09-12T13:45:08.039" v="688" actId="1076"/>
          <ac:spMkLst>
            <pc:docMk/>
            <pc:sldMk cId="1525321165" sldId="282"/>
            <ac:spMk id="49" creationId="{EE91D787-E119-D33E-EE85-BE1D58AD913B}"/>
          </ac:spMkLst>
        </pc:spChg>
        <pc:spChg chg="add mod">
          <ac:chgData name="MARIA DEL MAR ZAMORANO LOPEZ" userId="097cf9e1-82d2-49cc-90a4-6ebf540ba52d" providerId="ADAL" clId="{8BEE9711-9F3C-493D-9747-B0F9C19FA584}" dt="2023-09-12T13:44:46.861" v="683" actId="1076"/>
          <ac:spMkLst>
            <pc:docMk/>
            <pc:sldMk cId="1525321165" sldId="282"/>
            <ac:spMk id="50" creationId="{0A16D90B-8488-FF91-0F95-D8F9285D74F9}"/>
          </ac:spMkLst>
        </pc:spChg>
        <pc:spChg chg="add mod">
          <ac:chgData name="MARIA DEL MAR ZAMORANO LOPEZ" userId="097cf9e1-82d2-49cc-90a4-6ebf540ba52d" providerId="ADAL" clId="{8BEE9711-9F3C-493D-9747-B0F9C19FA584}" dt="2023-09-12T13:44:36.421" v="666" actId="1076"/>
          <ac:spMkLst>
            <pc:docMk/>
            <pc:sldMk cId="1525321165" sldId="282"/>
            <ac:spMk id="51" creationId="{DDB76BF8-35BA-C2A4-5D3E-7771DE75A4B3}"/>
          </ac:spMkLst>
        </pc:spChg>
        <pc:spChg chg="add mod">
          <ac:chgData name="MARIA DEL MAR ZAMORANO LOPEZ" userId="097cf9e1-82d2-49cc-90a4-6ebf540ba52d" providerId="ADAL" clId="{8BEE9711-9F3C-493D-9747-B0F9C19FA584}" dt="2023-09-12T13:44:50.283" v="684" actId="1076"/>
          <ac:spMkLst>
            <pc:docMk/>
            <pc:sldMk cId="1525321165" sldId="282"/>
            <ac:spMk id="52" creationId="{C85ABF99-2047-2E1D-5374-C36E074006A3}"/>
          </ac:spMkLst>
        </pc:spChg>
        <pc:grpChg chg="add mod">
          <ac:chgData name="MARIA DEL MAR ZAMORANO LOPEZ" userId="097cf9e1-82d2-49cc-90a4-6ebf540ba52d" providerId="ADAL" clId="{8BEE9711-9F3C-493D-9747-B0F9C19FA584}" dt="2023-09-12T13:44:03.489" v="663" actId="14100"/>
          <ac:grpSpMkLst>
            <pc:docMk/>
            <pc:sldMk cId="1525321165" sldId="282"/>
            <ac:grpSpMk id="12" creationId="{AD7877C7-68BA-9986-95D1-8BC7DC91946C}"/>
          </ac:grpSpMkLst>
        </pc:grpChg>
        <pc:grpChg chg="add mod">
          <ac:chgData name="MARIA DEL MAR ZAMORANO LOPEZ" userId="097cf9e1-82d2-49cc-90a4-6ebf540ba52d" providerId="ADAL" clId="{8BEE9711-9F3C-493D-9747-B0F9C19FA584}" dt="2023-09-12T13:44:00.845" v="662" actId="14100"/>
          <ac:grpSpMkLst>
            <pc:docMk/>
            <pc:sldMk cId="1525321165" sldId="282"/>
            <ac:grpSpMk id="13" creationId="{F8FD99E2-B0D8-24B8-2415-3AE90E17C8E7}"/>
          </ac:grpSpMkLst>
        </pc:grpChg>
        <pc:grpChg chg="add mod">
          <ac:chgData name="MARIA DEL MAR ZAMORANO LOPEZ" userId="097cf9e1-82d2-49cc-90a4-6ebf540ba52d" providerId="ADAL" clId="{8BEE9711-9F3C-493D-9747-B0F9C19FA584}" dt="2023-09-12T13:44:12.425" v="664" actId="1076"/>
          <ac:grpSpMkLst>
            <pc:docMk/>
            <pc:sldMk cId="1525321165" sldId="282"/>
            <ac:grpSpMk id="22" creationId="{94261951-D637-B4AD-111E-667109FB87D9}"/>
          </ac:grpSpMkLst>
        </pc:grpChg>
        <pc:cxnChg chg="add mod">
          <ac:chgData name="MARIA DEL MAR ZAMORANO LOPEZ" userId="097cf9e1-82d2-49cc-90a4-6ebf540ba52d" providerId="ADAL" clId="{8BEE9711-9F3C-493D-9747-B0F9C19FA584}" dt="2023-09-12T13:46:07.315" v="697" actId="14100"/>
          <ac:cxnSpMkLst>
            <pc:docMk/>
            <pc:sldMk cId="1525321165" sldId="282"/>
            <ac:cxnSpMk id="29" creationId="{4627381B-DFE4-551C-5451-4D4F2F51E32B}"/>
          </ac:cxnSpMkLst>
        </pc:cxnChg>
        <pc:cxnChg chg="add mod">
          <ac:chgData name="MARIA DEL MAR ZAMORANO LOPEZ" userId="097cf9e1-82d2-49cc-90a4-6ebf540ba52d" providerId="ADAL" clId="{8BEE9711-9F3C-493D-9747-B0F9C19FA584}" dt="2023-09-12T13:45:42.161" v="692" actId="14100"/>
          <ac:cxnSpMkLst>
            <pc:docMk/>
            <pc:sldMk cId="1525321165" sldId="282"/>
            <ac:cxnSpMk id="31" creationId="{06A340A2-0954-0A9E-EB93-7D517E92AAFE}"/>
          </ac:cxnSpMkLst>
        </pc:cxnChg>
        <pc:cxnChg chg="add mod">
          <ac:chgData name="MARIA DEL MAR ZAMORANO LOPEZ" userId="097cf9e1-82d2-49cc-90a4-6ebf540ba52d" providerId="ADAL" clId="{8BEE9711-9F3C-493D-9747-B0F9C19FA584}" dt="2023-09-12T13:45:58.621" v="695" actId="14100"/>
          <ac:cxnSpMkLst>
            <pc:docMk/>
            <pc:sldMk cId="1525321165" sldId="282"/>
            <ac:cxnSpMk id="33" creationId="{53724132-E793-D817-6A02-F19FB76A547A}"/>
          </ac:cxnSpMkLst>
        </pc:cxnChg>
        <pc:cxnChg chg="add mod">
          <ac:chgData name="MARIA DEL MAR ZAMORANO LOPEZ" userId="097cf9e1-82d2-49cc-90a4-6ebf540ba52d" providerId="ADAL" clId="{8BEE9711-9F3C-493D-9747-B0F9C19FA584}" dt="2023-09-12T12:53:31.009" v="637" actId="14100"/>
          <ac:cxnSpMkLst>
            <pc:docMk/>
            <pc:sldMk cId="1525321165" sldId="282"/>
            <ac:cxnSpMk id="35" creationId="{BB6DDDC5-8475-454D-1244-3A160279891A}"/>
          </ac:cxnSpMkLst>
        </pc:cxnChg>
        <pc:cxnChg chg="add mod">
          <ac:chgData name="MARIA DEL MAR ZAMORANO LOPEZ" userId="097cf9e1-82d2-49cc-90a4-6ebf540ba52d" providerId="ADAL" clId="{8BEE9711-9F3C-493D-9747-B0F9C19FA584}" dt="2023-09-12T13:44:54.473" v="685" actId="14100"/>
          <ac:cxnSpMkLst>
            <pc:docMk/>
            <pc:sldMk cId="1525321165" sldId="282"/>
            <ac:cxnSpMk id="37" creationId="{3855C499-6C34-5F15-B17B-F4D4C12F54F5}"/>
          </ac:cxnSpMkLst>
        </pc:cxnChg>
        <pc:cxnChg chg="add mod">
          <ac:chgData name="MARIA DEL MAR ZAMORANO LOPEZ" userId="097cf9e1-82d2-49cc-90a4-6ebf540ba52d" providerId="ADAL" clId="{8BEE9711-9F3C-493D-9747-B0F9C19FA584}" dt="2023-09-12T13:44:41.650" v="682" actId="1036"/>
          <ac:cxnSpMkLst>
            <pc:docMk/>
            <pc:sldMk cId="1525321165" sldId="282"/>
            <ac:cxnSpMk id="40" creationId="{1B1A8A31-6DF7-A8CC-AD67-72296E7A1A09}"/>
          </ac:cxnSpMkLst>
        </pc:cxnChg>
        <pc:cxnChg chg="add mod">
          <ac:chgData name="MARIA DEL MAR ZAMORANO LOPEZ" userId="097cf9e1-82d2-49cc-90a4-6ebf540ba52d" providerId="ADAL" clId="{8BEE9711-9F3C-493D-9747-B0F9C19FA584}" dt="2023-09-12T13:44:41.650" v="682" actId="1036"/>
          <ac:cxnSpMkLst>
            <pc:docMk/>
            <pc:sldMk cId="1525321165" sldId="282"/>
            <ac:cxnSpMk id="46" creationId="{806E187A-9F98-8F74-B630-2979EA5D6D8A}"/>
          </ac:cxnSpMkLst>
        </pc:cxnChg>
        <pc:cxnChg chg="add mod">
          <ac:chgData name="MARIA DEL MAR ZAMORANO LOPEZ" userId="097cf9e1-82d2-49cc-90a4-6ebf540ba52d" providerId="ADAL" clId="{8BEE9711-9F3C-493D-9747-B0F9C19FA584}" dt="2023-09-12T13:46:07.315" v="697" actId="14100"/>
          <ac:cxnSpMkLst>
            <pc:docMk/>
            <pc:sldMk cId="1525321165" sldId="282"/>
            <ac:cxnSpMk id="54" creationId="{1936D7CB-D87F-324C-0FB9-8EF4397FA43B}"/>
          </ac:cxnSpMkLst>
        </pc:cxnChg>
      </pc:sldChg>
    </pc:docChg>
  </pc:docChgLst>
  <pc:docChgLst>
    <pc:chgData name="MARIA DEL MAR ZAMORANO LOPEZ" userId="097cf9e1-82d2-49cc-90a4-6ebf540ba52d" providerId="ADAL" clId="{FA771DC1-13E3-4AEA-A6F3-4C0D79025E3F}"/>
    <pc:docChg chg="undo custSel modSld">
      <pc:chgData name="MARIA DEL MAR ZAMORANO LOPEZ" userId="097cf9e1-82d2-49cc-90a4-6ebf540ba52d" providerId="ADAL" clId="{FA771DC1-13E3-4AEA-A6F3-4C0D79025E3F}" dt="2024-02-08T17:46:01.064" v="165" actId="20577"/>
      <pc:docMkLst>
        <pc:docMk/>
      </pc:docMkLst>
      <pc:sldChg chg="addSp modSp mod">
        <pc:chgData name="MARIA DEL MAR ZAMORANO LOPEZ" userId="097cf9e1-82d2-49cc-90a4-6ebf540ba52d" providerId="ADAL" clId="{FA771DC1-13E3-4AEA-A6F3-4C0D79025E3F}" dt="2024-02-08T17:46:01.064" v="165" actId="20577"/>
        <pc:sldMkLst>
          <pc:docMk/>
          <pc:sldMk cId="3853578013" sldId="281"/>
        </pc:sldMkLst>
        <pc:spChg chg="add mod">
          <ac:chgData name="MARIA DEL MAR ZAMORANO LOPEZ" userId="097cf9e1-82d2-49cc-90a4-6ebf540ba52d" providerId="ADAL" clId="{FA771DC1-13E3-4AEA-A6F3-4C0D79025E3F}" dt="2024-02-08T17:46:01.064" v="165" actId="20577"/>
          <ac:spMkLst>
            <pc:docMk/>
            <pc:sldMk cId="3853578013" sldId="281"/>
            <ac:spMk id="18" creationId="{CED58623-6902-26A9-CC1E-F7DCCFB44B8E}"/>
          </ac:spMkLst>
        </pc:spChg>
        <pc:spChg chg="add mod">
          <ac:chgData name="MARIA DEL MAR ZAMORANO LOPEZ" userId="097cf9e1-82d2-49cc-90a4-6ebf540ba52d" providerId="ADAL" clId="{FA771DC1-13E3-4AEA-A6F3-4C0D79025E3F}" dt="2024-02-08T17:45:52.875" v="153" actId="20577"/>
          <ac:spMkLst>
            <pc:docMk/>
            <pc:sldMk cId="3853578013" sldId="281"/>
            <ac:spMk id="19" creationId="{D8927046-6236-39D4-2ACC-3F03F6674FCE}"/>
          </ac:spMkLst>
        </pc:spChg>
        <pc:spChg chg="add mod">
          <ac:chgData name="MARIA DEL MAR ZAMORANO LOPEZ" userId="097cf9e1-82d2-49cc-90a4-6ebf540ba52d" providerId="ADAL" clId="{FA771DC1-13E3-4AEA-A6F3-4C0D79025E3F}" dt="2024-02-08T17:44:16.458" v="80" actId="121"/>
          <ac:spMkLst>
            <pc:docMk/>
            <pc:sldMk cId="3853578013" sldId="281"/>
            <ac:spMk id="20" creationId="{80BC4E8F-3722-807E-3174-67F565735720}"/>
          </ac:spMkLst>
        </pc:spChg>
        <pc:spChg chg="add mod">
          <ac:chgData name="MARIA DEL MAR ZAMORANO LOPEZ" userId="097cf9e1-82d2-49cc-90a4-6ebf540ba52d" providerId="ADAL" clId="{FA771DC1-13E3-4AEA-A6F3-4C0D79025E3F}" dt="2024-02-08T17:44:16.458" v="80" actId="121"/>
          <ac:spMkLst>
            <pc:docMk/>
            <pc:sldMk cId="3853578013" sldId="281"/>
            <ac:spMk id="21" creationId="{DAB7BC77-E2E9-60FC-CD1B-014DBAFE6A62}"/>
          </ac:spMkLst>
        </pc:spChg>
        <pc:spChg chg="add mod">
          <ac:chgData name="MARIA DEL MAR ZAMORANO LOPEZ" userId="097cf9e1-82d2-49cc-90a4-6ebf540ba52d" providerId="ADAL" clId="{FA771DC1-13E3-4AEA-A6F3-4C0D79025E3F}" dt="2024-02-08T17:44:34.895" v="82" actId="1076"/>
          <ac:spMkLst>
            <pc:docMk/>
            <pc:sldMk cId="3853578013" sldId="281"/>
            <ac:spMk id="22" creationId="{A418C022-2682-2E13-E4FD-B9B884AD47BA}"/>
          </ac:spMkLst>
        </pc:spChg>
        <pc:spChg chg="add mod">
          <ac:chgData name="MARIA DEL MAR ZAMORANO LOPEZ" userId="097cf9e1-82d2-49cc-90a4-6ebf540ba52d" providerId="ADAL" clId="{FA771DC1-13E3-4AEA-A6F3-4C0D79025E3F}" dt="2024-02-08T17:44:58.475" v="88" actId="1076"/>
          <ac:spMkLst>
            <pc:docMk/>
            <pc:sldMk cId="3853578013" sldId="281"/>
            <ac:spMk id="25" creationId="{7112E55C-1D09-0DC2-79A5-3A0EAD600A3F}"/>
          </ac:spMkLst>
        </pc:spChg>
        <pc:spChg chg="add mod">
          <ac:chgData name="MARIA DEL MAR ZAMORANO LOPEZ" userId="097cf9e1-82d2-49cc-90a4-6ebf540ba52d" providerId="ADAL" clId="{FA771DC1-13E3-4AEA-A6F3-4C0D79025E3F}" dt="2024-02-08T17:45:13.986" v="90" actId="164"/>
          <ac:spMkLst>
            <pc:docMk/>
            <pc:sldMk cId="3853578013" sldId="281"/>
            <ac:spMk id="26" creationId="{C2C02734-EC1A-C125-FB95-29011EB6689C}"/>
          </ac:spMkLst>
        </pc:spChg>
        <pc:spChg chg="add mod">
          <ac:chgData name="MARIA DEL MAR ZAMORANO LOPEZ" userId="097cf9e1-82d2-49cc-90a4-6ebf540ba52d" providerId="ADAL" clId="{FA771DC1-13E3-4AEA-A6F3-4C0D79025E3F}" dt="2024-02-08T17:45:13.986" v="90" actId="164"/>
          <ac:spMkLst>
            <pc:docMk/>
            <pc:sldMk cId="3853578013" sldId="281"/>
            <ac:spMk id="27" creationId="{845826F0-9771-5483-4363-E02E293DD13A}"/>
          </ac:spMkLst>
        </pc:spChg>
        <pc:spChg chg="add mod">
          <ac:chgData name="MARIA DEL MAR ZAMORANO LOPEZ" userId="097cf9e1-82d2-49cc-90a4-6ebf540ba52d" providerId="ADAL" clId="{FA771DC1-13E3-4AEA-A6F3-4C0D79025E3F}" dt="2024-02-08T17:45:13.986" v="90" actId="164"/>
          <ac:spMkLst>
            <pc:docMk/>
            <pc:sldMk cId="3853578013" sldId="281"/>
            <ac:spMk id="28" creationId="{A0A36501-0B3D-95A7-43BA-27695C3EB398}"/>
          </ac:spMkLst>
        </pc:spChg>
        <pc:spChg chg="mod">
          <ac:chgData name="MARIA DEL MAR ZAMORANO LOPEZ" userId="097cf9e1-82d2-49cc-90a4-6ebf540ba52d" providerId="ADAL" clId="{FA771DC1-13E3-4AEA-A6F3-4C0D79025E3F}" dt="2024-02-08T17:42:24.009" v="38" actId="1076"/>
          <ac:spMkLst>
            <pc:docMk/>
            <pc:sldMk cId="3853578013" sldId="281"/>
            <ac:spMk id="35" creationId="{575F57DD-462F-5DBD-FEC3-A2CAE91FAA97}"/>
          </ac:spMkLst>
        </pc:spChg>
        <pc:spChg chg="mod">
          <ac:chgData name="MARIA DEL MAR ZAMORANO LOPEZ" userId="097cf9e1-82d2-49cc-90a4-6ebf540ba52d" providerId="ADAL" clId="{FA771DC1-13E3-4AEA-A6F3-4C0D79025E3F}" dt="2024-02-08T17:42:56.377" v="44" actId="1076"/>
          <ac:spMkLst>
            <pc:docMk/>
            <pc:sldMk cId="3853578013" sldId="281"/>
            <ac:spMk id="42" creationId="{4229C2E5-FCAC-4A3B-AFB2-25D3E53038D5}"/>
          </ac:spMkLst>
        </pc:spChg>
        <pc:grpChg chg="add mod">
          <ac:chgData name="MARIA DEL MAR ZAMORANO LOPEZ" userId="097cf9e1-82d2-49cc-90a4-6ebf540ba52d" providerId="ADAL" clId="{FA771DC1-13E3-4AEA-A6F3-4C0D79025E3F}" dt="2024-02-08T17:45:17.741" v="91" actId="1076"/>
          <ac:grpSpMkLst>
            <pc:docMk/>
            <pc:sldMk cId="3853578013" sldId="281"/>
            <ac:grpSpMk id="29" creationId="{8603967C-E1D4-9C37-E38B-26387F6248C9}"/>
          </ac:grpSpMkLst>
        </pc:grpChg>
        <pc:cxnChg chg="add mod">
          <ac:chgData name="MARIA DEL MAR ZAMORANO LOPEZ" userId="097cf9e1-82d2-49cc-90a4-6ebf540ba52d" providerId="ADAL" clId="{FA771DC1-13E3-4AEA-A6F3-4C0D79025E3F}" dt="2024-02-08T17:44:47.461" v="86" actId="1076"/>
          <ac:cxnSpMkLst>
            <pc:docMk/>
            <pc:sldMk cId="3853578013" sldId="281"/>
            <ac:cxnSpMk id="23" creationId="{AA2A24FE-C4F6-DD25-2426-712A4EE4E2E5}"/>
          </ac:cxnSpMkLst>
        </pc:cxnChg>
      </pc:sldChg>
      <pc:sldChg chg="addSp modSp mod">
        <pc:chgData name="MARIA DEL MAR ZAMORANO LOPEZ" userId="097cf9e1-82d2-49cc-90a4-6ebf540ba52d" providerId="ADAL" clId="{FA771DC1-13E3-4AEA-A6F3-4C0D79025E3F}" dt="2024-02-08T17:41:26.317" v="36" actId="207"/>
        <pc:sldMkLst>
          <pc:docMk/>
          <pc:sldMk cId="1525321165" sldId="282"/>
        </pc:sldMkLst>
        <pc:spChg chg="mod">
          <ac:chgData name="MARIA DEL MAR ZAMORANO LOPEZ" userId="097cf9e1-82d2-49cc-90a4-6ebf540ba52d" providerId="ADAL" clId="{FA771DC1-13E3-4AEA-A6F3-4C0D79025E3F}" dt="2024-02-08T17:40:46.022" v="22" actId="1076"/>
          <ac:spMkLst>
            <pc:docMk/>
            <pc:sldMk cId="1525321165" sldId="282"/>
            <ac:spMk id="3" creationId="{9CAC709C-E542-6F6A-F0F1-A0918DF6A238}"/>
          </ac:spMkLst>
        </pc:spChg>
        <pc:spChg chg="mod">
          <ac:chgData name="MARIA DEL MAR ZAMORANO LOPEZ" userId="097cf9e1-82d2-49cc-90a4-6ebf540ba52d" providerId="ADAL" clId="{FA771DC1-13E3-4AEA-A6F3-4C0D79025E3F}" dt="2024-02-08T17:39:21.243" v="8" actId="1076"/>
          <ac:spMkLst>
            <pc:docMk/>
            <pc:sldMk cId="1525321165" sldId="282"/>
            <ac:spMk id="4" creationId="{7C7015ED-595F-6CFD-D1BE-9B9ED2FCF4B2}"/>
          </ac:spMkLst>
        </pc:spChg>
        <pc:spChg chg="mod">
          <ac:chgData name="MARIA DEL MAR ZAMORANO LOPEZ" userId="097cf9e1-82d2-49cc-90a4-6ebf540ba52d" providerId="ADAL" clId="{FA771DC1-13E3-4AEA-A6F3-4C0D79025E3F}" dt="2024-02-08T17:39:42.986" v="11" actId="164"/>
          <ac:spMkLst>
            <pc:docMk/>
            <pc:sldMk cId="1525321165" sldId="282"/>
            <ac:spMk id="5" creationId="{0F1064B6-4FB1-DA0B-6CC6-4F89F0446842}"/>
          </ac:spMkLst>
        </pc:spChg>
        <pc:spChg chg="mod">
          <ac:chgData name="MARIA DEL MAR ZAMORANO LOPEZ" userId="097cf9e1-82d2-49cc-90a4-6ebf540ba52d" providerId="ADAL" clId="{FA771DC1-13E3-4AEA-A6F3-4C0D79025E3F}" dt="2024-02-08T17:40:36.479" v="20" actId="1076"/>
          <ac:spMkLst>
            <pc:docMk/>
            <pc:sldMk cId="1525321165" sldId="282"/>
            <ac:spMk id="6" creationId="{D28AB6A3-1D9F-8348-11B6-279BE3EB5DB7}"/>
          </ac:spMkLst>
        </pc:spChg>
        <pc:spChg chg="mod">
          <ac:chgData name="MARIA DEL MAR ZAMORANO LOPEZ" userId="097cf9e1-82d2-49cc-90a4-6ebf540ba52d" providerId="ADAL" clId="{FA771DC1-13E3-4AEA-A6F3-4C0D79025E3F}" dt="2024-02-08T17:39:42.986" v="11" actId="164"/>
          <ac:spMkLst>
            <pc:docMk/>
            <pc:sldMk cId="1525321165" sldId="282"/>
            <ac:spMk id="7" creationId="{EF20B1CC-E64B-3DFD-7517-DF8DD9622ADE}"/>
          </ac:spMkLst>
        </pc:spChg>
        <pc:spChg chg="mod">
          <ac:chgData name="MARIA DEL MAR ZAMORANO LOPEZ" userId="097cf9e1-82d2-49cc-90a4-6ebf540ba52d" providerId="ADAL" clId="{FA771DC1-13E3-4AEA-A6F3-4C0D79025E3F}" dt="2024-02-08T17:39:02.097" v="4" actId="1076"/>
          <ac:spMkLst>
            <pc:docMk/>
            <pc:sldMk cId="1525321165" sldId="282"/>
            <ac:spMk id="8" creationId="{C7460EB9-F1F4-6E54-BA44-ED3F84196F81}"/>
          </ac:spMkLst>
        </pc:spChg>
        <pc:spChg chg="mod">
          <ac:chgData name="MARIA DEL MAR ZAMORANO LOPEZ" userId="097cf9e1-82d2-49cc-90a4-6ebf540ba52d" providerId="ADAL" clId="{FA771DC1-13E3-4AEA-A6F3-4C0D79025E3F}" dt="2024-02-08T17:41:26.317" v="36" actId="207"/>
          <ac:spMkLst>
            <pc:docMk/>
            <pc:sldMk cId="1525321165" sldId="282"/>
            <ac:spMk id="17" creationId="{E0C32D67-F701-29D1-D45D-F14EAE17166F}"/>
          </ac:spMkLst>
        </pc:spChg>
        <pc:spChg chg="mod">
          <ac:chgData name="MARIA DEL MAR ZAMORANO LOPEZ" userId="097cf9e1-82d2-49cc-90a4-6ebf540ba52d" providerId="ADAL" clId="{FA771DC1-13E3-4AEA-A6F3-4C0D79025E3F}" dt="2024-02-08T17:38:43.123" v="0" actId="1076"/>
          <ac:spMkLst>
            <pc:docMk/>
            <pc:sldMk cId="1525321165" sldId="282"/>
            <ac:spMk id="18" creationId="{43697145-493A-E0A7-085B-CB96BAC7D7AF}"/>
          </ac:spMkLst>
        </pc:spChg>
        <pc:spChg chg="mod">
          <ac:chgData name="MARIA DEL MAR ZAMORANO LOPEZ" userId="097cf9e1-82d2-49cc-90a4-6ebf540ba52d" providerId="ADAL" clId="{FA771DC1-13E3-4AEA-A6F3-4C0D79025E3F}" dt="2024-02-08T17:38:43.123" v="0" actId="1076"/>
          <ac:spMkLst>
            <pc:docMk/>
            <pc:sldMk cId="1525321165" sldId="282"/>
            <ac:spMk id="19" creationId="{F45B288F-56A9-FFA4-3D07-78E5BF05FC15}"/>
          </ac:spMkLst>
        </pc:spChg>
        <pc:spChg chg="mod">
          <ac:chgData name="MARIA DEL MAR ZAMORANO LOPEZ" userId="097cf9e1-82d2-49cc-90a4-6ebf540ba52d" providerId="ADAL" clId="{FA771DC1-13E3-4AEA-A6F3-4C0D79025E3F}" dt="2024-02-08T17:38:43.123" v="0" actId="1076"/>
          <ac:spMkLst>
            <pc:docMk/>
            <pc:sldMk cId="1525321165" sldId="282"/>
            <ac:spMk id="20" creationId="{E5911BD1-BAB0-D312-0DBB-55AAA934B51E}"/>
          </ac:spMkLst>
        </pc:spChg>
        <pc:spChg chg="mod">
          <ac:chgData name="MARIA DEL MAR ZAMORANO LOPEZ" userId="097cf9e1-82d2-49cc-90a4-6ebf540ba52d" providerId="ADAL" clId="{FA771DC1-13E3-4AEA-A6F3-4C0D79025E3F}" dt="2024-02-08T17:38:43.123" v="0" actId="1076"/>
          <ac:spMkLst>
            <pc:docMk/>
            <pc:sldMk cId="1525321165" sldId="282"/>
            <ac:spMk id="21" creationId="{64472AA6-A2DE-A4C5-641A-32A944FC41DE}"/>
          </ac:spMkLst>
        </pc:spChg>
        <pc:spChg chg="mod">
          <ac:chgData name="MARIA DEL MAR ZAMORANO LOPEZ" userId="097cf9e1-82d2-49cc-90a4-6ebf540ba52d" providerId="ADAL" clId="{FA771DC1-13E3-4AEA-A6F3-4C0D79025E3F}" dt="2024-02-08T17:38:43.123" v="0" actId="1076"/>
          <ac:spMkLst>
            <pc:docMk/>
            <pc:sldMk cId="1525321165" sldId="282"/>
            <ac:spMk id="26" creationId="{331B8A85-7404-E98F-6692-D5F0ADB5A33D}"/>
          </ac:spMkLst>
        </pc:spChg>
        <pc:spChg chg="mod">
          <ac:chgData name="MARIA DEL MAR ZAMORANO LOPEZ" userId="097cf9e1-82d2-49cc-90a4-6ebf540ba52d" providerId="ADAL" clId="{FA771DC1-13E3-4AEA-A6F3-4C0D79025E3F}" dt="2024-02-08T17:38:43.123" v="0" actId="1076"/>
          <ac:spMkLst>
            <pc:docMk/>
            <pc:sldMk cId="1525321165" sldId="282"/>
            <ac:spMk id="27" creationId="{B4FA8AA2-1C73-FEB0-406F-FF1FDB971850}"/>
          </ac:spMkLst>
        </pc:spChg>
        <pc:spChg chg="mod">
          <ac:chgData name="MARIA DEL MAR ZAMORANO LOPEZ" userId="097cf9e1-82d2-49cc-90a4-6ebf540ba52d" providerId="ADAL" clId="{FA771DC1-13E3-4AEA-A6F3-4C0D79025E3F}" dt="2024-02-08T17:38:43.123" v="0" actId="1076"/>
          <ac:spMkLst>
            <pc:docMk/>
            <pc:sldMk cId="1525321165" sldId="282"/>
            <ac:spMk id="48" creationId="{32E3BC2D-8294-61CD-5766-843A7E0323AE}"/>
          </ac:spMkLst>
        </pc:spChg>
        <pc:spChg chg="mod">
          <ac:chgData name="MARIA DEL MAR ZAMORANO LOPEZ" userId="097cf9e1-82d2-49cc-90a4-6ebf540ba52d" providerId="ADAL" clId="{FA771DC1-13E3-4AEA-A6F3-4C0D79025E3F}" dt="2024-02-08T17:38:43.123" v="0" actId="1076"/>
          <ac:spMkLst>
            <pc:docMk/>
            <pc:sldMk cId="1525321165" sldId="282"/>
            <ac:spMk id="49" creationId="{EE91D787-E119-D33E-EE85-BE1D58AD913B}"/>
          </ac:spMkLst>
        </pc:spChg>
        <pc:spChg chg="mod">
          <ac:chgData name="MARIA DEL MAR ZAMORANO LOPEZ" userId="097cf9e1-82d2-49cc-90a4-6ebf540ba52d" providerId="ADAL" clId="{FA771DC1-13E3-4AEA-A6F3-4C0D79025E3F}" dt="2024-02-08T17:38:43.123" v="0" actId="1076"/>
          <ac:spMkLst>
            <pc:docMk/>
            <pc:sldMk cId="1525321165" sldId="282"/>
            <ac:spMk id="50" creationId="{0A16D90B-8488-FF91-0F95-D8F9285D74F9}"/>
          </ac:spMkLst>
        </pc:spChg>
        <pc:spChg chg="mod">
          <ac:chgData name="MARIA DEL MAR ZAMORANO LOPEZ" userId="097cf9e1-82d2-49cc-90a4-6ebf540ba52d" providerId="ADAL" clId="{FA771DC1-13E3-4AEA-A6F3-4C0D79025E3F}" dt="2024-02-08T17:39:07.770" v="5" actId="1076"/>
          <ac:spMkLst>
            <pc:docMk/>
            <pc:sldMk cId="1525321165" sldId="282"/>
            <ac:spMk id="51" creationId="{DDB76BF8-35BA-C2A4-5D3E-7771DE75A4B3}"/>
          </ac:spMkLst>
        </pc:spChg>
        <pc:spChg chg="mod">
          <ac:chgData name="MARIA DEL MAR ZAMORANO LOPEZ" userId="097cf9e1-82d2-49cc-90a4-6ebf540ba52d" providerId="ADAL" clId="{FA771DC1-13E3-4AEA-A6F3-4C0D79025E3F}" dt="2024-02-08T17:38:43.123" v="0" actId="1076"/>
          <ac:spMkLst>
            <pc:docMk/>
            <pc:sldMk cId="1525321165" sldId="282"/>
            <ac:spMk id="52" creationId="{C85ABF99-2047-2E1D-5374-C36E074006A3}"/>
          </ac:spMkLst>
        </pc:spChg>
        <pc:grpChg chg="add mod">
          <ac:chgData name="MARIA DEL MAR ZAMORANO LOPEZ" userId="097cf9e1-82d2-49cc-90a4-6ebf540ba52d" providerId="ADAL" clId="{FA771DC1-13E3-4AEA-A6F3-4C0D79025E3F}" dt="2024-02-08T17:40:39.516" v="21" actId="1076"/>
          <ac:grpSpMkLst>
            <pc:docMk/>
            <pc:sldMk cId="1525321165" sldId="282"/>
            <ac:grpSpMk id="13" creationId="{47C7A935-E27A-2604-BC77-CCACCB1435DA}"/>
          </ac:grpSpMkLst>
        </pc:grpChg>
        <pc:cxnChg chg="mod">
          <ac:chgData name="MARIA DEL MAR ZAMORANO LOPEZ" userId="097cf9e1-82d2-49cc-90a4-6ebf540ba52d" providerId="ADAL" clId="{FA771DC1-13E3-4AEA-A6F3-4C0D79025E3F}" dt="2024-02-08T17:38:43.123" v="0" actId="1076"/>
          <ac:cxnSpMkLst>
            <pc:docMk/>
            <pc:sldMk cId="1525321165" sldId="282"/>
            <ac:cxnSpMk id="29" creationId="{4627381B-DFE4-551C-5451-4D4F2F51E32B}"/>
          </ac:cxnSpMkLst>
        </pc:cxnChg>
        <pc:cxnChg chg="mod">
          <ac:chgData name="MARIA DEL MAR ZAMORANO LOPEZ" userId="097cf9e1-82d2-49cc-90a4-6ebf540ba52d" providerId="ADAL" clId="{FA771DC1-13E3-4AEA-A6F3-4C0D79025E3F}" dt="2024-02-08T17:38:43.123" v="0" actId="1076"/>
          <ac:cxnSpMkLst>
            <pc:docMk/>
            <pc:sldMk cId="1525321165" sldId="282"/>
            <ac:cxnSpMk id="31" creationId="{06A340A2-0954-0A9E-EB93-7D517E92AAFE}"/>
          </ac:cxnSpMkLst>
        </pc:cxnChg>
        <pc:cxnChg chg="mod">
          <ac:chgData name="MARIA DEL MAR ZAMORANO LOPEZ" userId="097cf9e1-82d2-49cc-90a4-6ebf540ba52d" providerId="ADAL" clId="{FA771DC1-13E3-4AEA-A6F3-4C0D79025E3F}" dt="2024-02-08T17:38:43.123" v="0" actId="1076"/>
          <ac:cxnSpMkLst>
            <pc:docMk/>
            <pc:sldMk cId="1525321165" sldId="282"/>
            <ac:cxnSpMk id="33" creationId="{53724132-E793-D817-6A02-F19FB76A547A}"/>
          </ac:cxnSpMkLst>
        </pc:cxnChg>
        <pc:cxnChg chg="mod">
          <ac:chgData name="MARIA DEL MAR ZAMORANO LOPEZ" userId="097cf9e1-82d2-49cc-90a4-6ebf540ba52d" providerId="ADAL" clId="{FA771DC1-13E3-4AEA-A6F3-4C0D79025E3F}" dt="2024-02-08T17:38:43.123" v="0" actId="1076"/>
          <ac:cxnSpMkLst>
            <pc:docMk/>
            <pc:sldMk cId="1525321165" sldId="282"/>
            <ac:cxnSpMk id="35" creationId="{BB6DDDC5-8475-454D-1244-3A160279891A}"/>
          </ac:cxnSpMkLst>
        </pc:cxnChg>
        <pc:cxnChg chg="mod">
          <ac:chgData name="MARIA DEL MAR ZAMORANO LOPEZ" userId="097cf9e1-82d2-49cc-90a4-6ebf540ba52d" providerId="ADAL" clId="{FA771DC1-13E3-4AEA-A6F3-4C0D79025E3F}" dt="2024-02-08T17:38:43.123" v="0" actId="1076"/>
          <ac:cxnSpMkLst>
            <pc:docMk/>
            <pc:sldMk cId="1525321165" sldId="282"/>
            <ac:cxnSpMk id="37" creationId="{3855C499-6C34-5F15-B17B-F4D4C12F54F5}"/>
          </ac:cxnSpMkLst>
        </pc:cxnChg>
        <pc:cxnChg chg="mod">
          <ac:chgData name="MARIA DEL MAR ZAMORANO LOPEZ" userId="097cf9e1-82d2-49cc-90a4-6ebf540ba52d" providerId="ADAL" clId="{FA771DC1-13E3-4AEA-A6F3-4C0D79025E3F}" dt="2024-02-08T17:39:02.097" v="4" actId="1076"/>
          <ac:cxnSpMkLst>
            <pc:docMk/>
            <pc:sldMk cId="1525321165" sldId="282"/>
            <ac:cxnSpMk id="40" creationId="{1B1A8A31-6DF7-A8CC-AD67-72296E7A1A09}"/>
          </ac:cxnSpMkLst>
        </pc:cxnChg>
        <pc:cxnChg chg="mod">
          <ac:chgData name="MARIA DEL MAR ZAMORANO LOPEZ" userId="097cf9e1-82d2-49cc-90a4-6ebf540ba52d" providerId="ADAL" clId="{FA771DC1-13E3-4AEA-A6F3-4C0D79025E3F}" dt="2024-02-08T17:38:43.123" v="0" actId="1076"/>
          <ac:cxnSpMkLst>
            <pc:docMk/>
            <pc:sldMk cId="1525321165" sldId="282"/>
            <ac:cxnSpMk id="46" creationId="{806E187A-9F98-8F74-B630-2979EA5D6D8A}"/>
          </ac:cxnSpMkLst>
        </pc:cxnChg>
        <pc:cxnChg chg="mod">
          <ac:chgData name="MARIA DEL MAR ZAMORANO LOPEZ" userId="097cf9e1-82d2-49cc-90a4-6ebf540ba52d" providerId="ADAL" clId="{FA771DC1-13E3-4AEA-A6F3-4C0D79025E3F}" dt="2024-02-08T17:41:08.127" v="26" actId="14100"/>
          <ac:cxnSpMkLst>
            <pc:docMk/>
            <pc:sldMk cId="1525321165" sldId="282"/>
            <ac:cxnSpMk id="54" creationId="{1936D7CB-D87F-324C-0FB9-8EF4397FA43B}"/>
          </ac:cxnSpMkLst>
        </pc:cxnChg>
      </pc:sldChg>
    </pc:docChg>
  </pc:docChgLst>
  <pc:docChgLst>
    <pc:chgData name="MARIA DEL MAR ZAMORANO LOPEZ" userId="097cf9e1-82d2-49cc-90a4-6ebf540ba52d" providerId="ADAL" clId="{A69641ED-5F43-40C8-B829-790E3E94D10E}"/>
    <pc:docChg chg="undo custSel addSld modSld">
      <pc:chgData name="MARIA DEL MAR ZAMORANO LOPEZ" userId="097cf9e1-82d2-49cc-90a4-6ebf540ba52d" providerId="ADAL" clId="{A69641ED-5F43-40C8-B829-790E3E94D10E}" dt="2024-02-09T09:23:52.942" v="753" actId="1036"/>
      <pc:docMkLst>
        <pc:docMk/>
      </pc:docMkLst>
      <pc:sldChg chg="modSp mod">
        <pc:chgData name="MARIA DEL MAR ZAMORANO LOPEZ" userId="097cf9e1-82d2-49cc-90a4-6ebf540ba52d" providerId="ADAL" clId="{A69641ED-5F43-40C8-B829-790E3E94D10E}" dt="2024-01-02T09:36:45.251" v="452" actId="13822"/>
        <pc:sldMkLst>
          <pc:docMk/>
          <pc:sldMk cId="320629968" sldId="279"/>
        </pc:sldMkLst>
        <pc:spChg chg="mod">
          <ac:chgData name="MARIA DEL MAR ZAMORANO LOPEZ" userId="097cf9e1-82d2-49cc-90a4-6ebf540ba52d" providerId="ADAL" clId="{A69641ED-5F43-40C8-B829-790E3E94D10E}" dt="2024-01-02T09:36:45.251" v="452" actId="13822"/>
          <ac:spMkLst>
            <pc:docMk/>
            <pc:sldMk cId="320629968" sldId="279"/>
            <ac:spMk id="129" creationId="{703A77E6-317D-4109-A679-A7537BEB0B73}"/>
          </ac:spMkLst>
        </pc:spChg>
        <pc:spChg chg="mod">
          <ac:chgData name="MARIA DEL MAR ZAMORANO LOPEZ" userId="097cf9e1-82d2-49cc-90a4-6ebf540ba52d" providerId="ADAL" clId="{A69641ED-5F43-40C8-B829-790E3E94D10E}" dt="2024-01-02T09:36:45.251" v="452" actId="13822"/>
          <ac:spMkLst>
            <pc:docMk/>
            <pc:sldMk cId="320629968" sldId="279"/>
            <ac:spMk id="130" creationId="{86E23508-7776-442C-BEBB-644DEC200ADB}"/>
          </ac:spMkLst>
        </pc:spChg>
        <pc:spChg chg="mod">
          <ac:chgData name="MARIA DEL MAR ZAMORANO LOPEZ" userId="097cf9e1-82d2-49cc-90a4-6ebf540ba52d" providerId="ADAL" clId="{A69641ED-5F43-40C8-B829-790E3E94D10E}" dt="2024-01-02T09:36:45.251" v="452" actId="13822"/>
          <ac:spMkLst>
            <pc:docMk/>
            <pc:sldMk cId="320629968" sldId="279"/>
            <ac:spMk id="131" creationId="{3B182474-6636-4B20-A1D0-ED7F61EF575E}"/>
          </ac:spMkLst>
        </pc:spChg>
        <pc:spChg chg="mod">
          <ac:chgData name="MARIA DEL MAR ZAMORANO LOPEZ" userId="097cf9e1-82d2-49cc-90a4-6ebf540ba52d" providerId="ADAL" clId="{A69641ED-5F43-40C8-B829-790E3E94D10E}" dt="2024-01-02T09:36:45.251" v="452" actId="13822"/>
          <ac:spMkLst>
            <pc:docMk/>
            <pc:sldMk cId="320629968" sldId="279"/>
            <ac:spMk id="136" creationId="{17827A53-C196-4636-8CAF-8A935895D7F8}"/>
          </ac:spMkLst>
        </pc:spChg>
        <pc:cxnChg chg="mod">
          <ac:chgData name="MARIA DEL MAR ZAMORANO LOPEZ" userId="097cf9e1-82d2-49cc-90a4-6ebf540ba52d" providerId="ADAL" clId="{A69641ED-5F43-40C8-B829-790E3E94D10E}" dt="2024-01-02T09:36:45.251" v="452" actId="13822"/>
          <ac:cxnSpMkLst>
            <pc:docMk/>
            <pc:sldMk cId="320629968" sldId="279"/>
            <ac:cxnSpMk id="133" creationId="{5E02E32A-4B14-4620-BC53-4359F2919BD3}"/>
          </ac:cxnSpMkLst>
        </pc:cxnChg>
        <pc:cxnChg chg="mod">
          <ac:chgData name="MARIA DEL MAR ZAMORANO LOPEZ" userId="097cf9e1-82d2-49cc-90a4-6ebf540ba52d" providerId="ADAL" clId="{A69641ED-5F43-40C8-B829-790E3E94D10E}" dt="2024-01-02T09:36:45.251" v="452" actId="13822"/>
          <ac:cxnSpMkLst>
            <pc:docMk/>
            <pc:sldMk cId="320629968" sldId="279"/>
            <ac:cxnSpMk id="134" creationId="{3D6B811E-8DA2-4915-A539-3168D47A3413}"/>
          </ac:cxnSpMkLst>
        </pc:cxnChg>
        <pc:cxnChg chg="mod">
          <ac:chgData name="MARIA DEL MAR ZAMORANO LOPEZ" userId="097cf9e1-82d2-49cc-90a4-6ebf540ba52d" providerId="ADAL" clId="{A69641ED-5F43-40C8-B829-790E3E94D10E}" dt="2024-01-02T09:36:45.251" v="452" actId="13822"/>
          <ac:cxnSpMkLst>
            <pc:docMk/>
            <pc:sldMk cId="320629968" sldId="279"/>
            <ac:cxnSpMk id="135" creationId="{C9886EA7-CB08-4749-9534-F205BFFB8B46}"/>
          </ac:cxnSpMkLst>
        </pc:cxnChg>
        <pc:cxnChg chg="mod">
          <ac:chgData name="MARIA DEL MAR ZAMORANO LOPEZ" userId="097cf9e1-82d2-49cc-90a4-6ebf540ba52d" providerId="ADAL" clId="{A69641ED-5F43-40C8-B829-790E3E94D10E}" dt="2024-01-02T09:36:45.251" v="452" actId="13822"/>
          <ac:cxnSpMkLst>
            <pc:docMk/>
            <pc:sldMk cId="320629968" sldId="279"/>
            <ac:cxnSpMk id="137" creationId="{0E868955-567B-4138-9AD3-FC6E48F81B33}"/>
          </ac:cxnSpMkLst>
        </pc:cxnChg>
      </pc:sldChg>
      <pc:sldChg chg="addSp modSp mod">
        <pc:chgData name="MARIA DEL MAR ZAMORANO LOPEZ" userId="097cf9e1-82d2-49cc-90a4-6ebf540ba52d" providerId="ADAL" clId="{A69641ED-5F43-40C8-B829-790E3E94D10E}" dt="2024-01-23T11:02:01.367" v="582" actId="20577"/>
        <pc:sldMkLst>
          <pc:docMk/>
          <pc:sldMk cId="3853578013" sldId="281"/>
        </pc:sldMkLst>
        <pc:spChg chg="add mod">
          <ac:chgData name="MARIA DEL MAR ZAMORANO LOPEZ" userId="097cf9e1-82d2-49cc-90a4-6ebf540ba52d" providerId="ADAL" clId="{A69641ED-5F43-40C8-B829-790E3E94D10E}" dt="2024-01-23T11:01:49.171" v="574" actId="1076"/>
          <ac:spMkLst>
            <pc:docMk/>
            <pc:sldMk cId="3853578013" sldId="281"/>
            <ac:spMk id="16" creationId="{0C816844-29E6-E2FC-EB37-130C50110903}"/>
          </ac:spMkLst>
        </pc:spChg>
        <pc:spChg chg="add mod">
          <ac:chgData name="MARIA DEL MAR ZAMORANO LOPEZ" userId="097cf9e1-82d2-49cc-90a4-6ebf540ba52d" providerId="ADAL" clId="{A69641ED-5F43-40C8-B829-790E3E94D10E}" dt="2024-01-23T11:02:01.367" v="582" actId="20577"/>
          <ac:spMkLst>
            <pc:docMk/>
            <pc:sldMk cId="3853578013" sldId="281"/>
            <ac:spMk id="17" creationId="{7667EE56-B9E5-B65D-999F-5A37510D78DA}"/>
          </ac:spMkLst>
        </pc:spChg>
      </pc:sldChg>
      <pc:sldChg chg="addSp delSp modSp mod">
        <pc:chgData name="MARIA DEL MAR ZAMORANO LOPEZ" userId="097cf9e1-82d2-49cc-90a4-6ebf540ba52d" providerId="ADAL" clId="{A69641ED-5F43-40C8-B829-790E3E94D10E}" dt="2024-02-09T09:23:52.942" v="753" actId="1036"/>
        <pc:sldMkLst>
          <pc:docMk/>
          <pc:sldMk cId="1525321165" sldId="282"/>
        </pc:sldMkLst>
        <pc:spChg chg="mod">
          <ac:chgData name="MARIA DEL MAR ZAMORANO LOPEZ" userId="097cf9e1-82d2-49cc-90a4-6ebf540ba52d" providerId="ADAL" clId="{A69641ED-5F43-40C8-B829-790E3E94D10E}" dt="2024-01-22T12:23:43.116" v="562" actId="1076"/>
          <ac:spMkLst>
            <pc:docMk/>
            <pc:sldMk cId="1525321165" sldId="282"/>
            <ac:spMk id="2" creationId="{7B3A83BC-BF93-75A5-9867-9C1C9955465A}"/>
          </ac:spMkLst>
        </pc:spChg>
        <pc:spChg chg="add mod">
          <ac:chgData name="MARIA DEL MAR ZAMORANO LOPEZ" userId="097cf9e1-82d2-49cc-90a4-6ebf540ba52d" providerId="ADAL" clId="{A69641ED-5F43-40C8-B829-790E3E94D10E}" dt="2024-02-09T09:19:38.530" v="707" actId="1076"/>
          <ac:spMkLst>
            <pc:docMk/>
            <pc:sldMk cId="1525321165" sldId="282"/>
            <ac:spMk id="3" creationId="{9CAC709C-E542-6F6A-F0F1-A0918DF6A238}"/>
          </ac:spMkLst>
        </pc:spChg>
        <pc:spChg chg="add mod">
          <ac:chgData name="MARIA DEL MAR ZAMORANO LOPEZ" userId="097cf9e1-82d2-49cc-90a4-6ebf540ba52d" providerId="ADAL" clId="{A69641ED-5F43-40C8-B829-790E3E94D10E}" dt="2024-02-09T09:19:38.530" v="707" actId="1076"/>
          <ac:spMkLst>
            <pc:docMk/>
            <pc:sldMk cId="1525321165" sldId="282"/>
            <ac:spMk id="4" creationId="{7C7015ED-595F-6CFD-D1BE-9B9ED2FCF4B2}"/>
          </ac:spMkLst>
        </pc:spChg>
        <pc:spChg chg="add mod">
          <ac:chgData name="MARIA DEL MAR ZAMORANO LOPEZ" userId="097cf9e1-82d2-49cc-90a4-6ebf540ba52d" providerId="ADAL" clId="{A69641ED-5F43-40C8-B829-790E3E94D10E}" dt="2024-01-22T12:22:11.063" v="548" actId="1076"/>
          <ac:spMkLst>
            <pc:docMk/>
            <pc:sldMk cId="1525321165" sldId="282"/>
            <ac:spMk id="5" creationId="{0F1064B6-4FB1-DA0B-6CC6-4F89F0446842}"/>
          </ac:spMkLst>
        </pc:spChg>
        <pc:spChg chg="add mod">
          <ac:chgData name="MARIA DEL MAR ZAMORANO LOPEZ" userId="097cf9e1-82d2-49cc-90a4-6ebf540ba52d" providerId="ADAL" clId="{A69641ED-5F43-40C8-B829-790E3E94D10E}" dt="2024-02-09T09:19:38.530" v="707" actId="1076"/>
          <ac:spMkLst>
            <pc:docMk/>
            <pc:sldMk cId="1525321165" sldId="282"/>
            <ac:spMk id="6" creationId="{D28AB6A3-1D9F-8348-11B6-279BE3EB5DB7}"/>
          </ac:spMkLst>
        </pc:spChg>
        <pc:spChg chg="add mod">
          <ac:chgData name="MARIA DEL MAR ZAMORANO LOPEZ" userId="097cf9e1-82d2-49cc-90a4-6ebf540ba52d" providerId="ADAL" clId="{A69641ED-5F43-40C8-B829-790E3E94D10E}" dt="2024-01-22T12:22:11.063" v="548" actId="1076"/>
          <ac:spMkLst>
            <pc:docMk/>
            <pc:sldMk cId="1525321165" sldId="282"/>
            <ac:spMk id="7" creationId="{EF20B1CC-E64B-3DFD-7517-DF8DD9622ADE}"/>
          </ac:spMkLst>
        </pc:spChg>
        <pc:spChg chg="add mod">
          <ac:chgData name="MARIA DEL MAR ZAMORANO LOPEZ" userId="097cf9e1-82d2-49cc-90a4-6ebf540ba52d" providerId="ADAL" clId="{A69641ED-5F43-40C8-B829-790E3E94D10E}" dt="2024-02-09T09:19:38.530" v="707" actId="1076"/>
          <ac:spMkLst>
            <pc:docMk/>
            <pc:sldMk cId="1525321165" sldId="282"/>
            <ac:spMk id="8" creationId="{C7460EB9-F1F4-6E54-BA44-ED3F84196F81}"/>
          </ac:spMkLst>
        </pc:spChg>
        <pc:spChg chg="add mod">
          <ac:chgData name="MARIA DEL MAR ZAMORANO LOPEZ" userId="097cf9e1-82d2-49cc-90a4-6ebf540ba52d" providerId="ADAL" clId="{A69641ED-5F43-40C8-B829-790E3E94D10E}" dt="2024-02-09T09:22:18.810" v="720"/>
          <ac:spMkLst>
            <pc:docMk/>
            <pc:sldMk cId="1525321165" sldId="282"/>
            <ac:spMk id="14" creationId="{96024FCD-2C10-17BF-1BA7-720F04A161F7}"/>
          </ac:spMkLst>
        </pc:spChg>
        <pc:spChg chg="add mod">
          <ac:chgData name="MARIA DEL MAR ZAMORANO LOPEZ" userId="097cf9e1-82d2-49cc-90a4-6ebf540ba52d" providerId="ADAL" clId="{A69641ED-5F43-40C8-B829-790E3E94D10E}" dt="2024-02-09T09:22:23.320" v="721"/>
          <ac:spMkLst>
            <pc:docMk/>
            <pc:sldMk cId="1525321165" sldId="282"/>
            <ac:spMk id="15" creationId="{A3F2EBC4-D594-E94D-EE8F-9EDB67768DF1}"/>
          </ac:spMkLst>
        </pc:spChg>
        <pc:spChg chg="add mod">
          <ac:chgData name="MARIA DEL MAR ZAMORANO LOPEZ" userId="097cf9e1-82d2-49cc-90a4-6ebf540ba52d" providerId="ADAL" clId="{A69641ED-5F43-40C8-B829-790E3E94D10E}" dt="2024-02-09T09:22:47.498" v="735" actId="1076"/>
          <ac:spMkLst>
            <pc:docMk/>
            <pc:sldMk cId="1525321165" sldId="282"/>
            <ac:spMk id="16" creationId="{A70558E6-A56B-BB6E-F739-FDC74CC6C0E2}"/>
          </ac:spMkLst>
        </pc:spChg>
        <pc:spChg chg="mod">
          <ac:chgData name="MARIA DEL MAR ZAMORANO LOPEZ" userId="097cf9e1-82d2-49cc-90a4-6ebf540ba52d" providerId="ADAL" clId="{A69641ED-5F43-40C8-B829-790E3E94D10E}" dt="2024-02-09T09:21:09.158" v="710" actId="1076"/>
          <ac:spMkLst>
            <pc:docMk/>
            <pc:sldMk cId="1525321165" sldId="282"/>
            <ac:spMk id="17" creationId="{E0C32D67-F701-29D1-D45D-F14EAE17166F}"/>
          </ac:spMkLst>
        </pc:spChg>
        <pc:spChg chg="mod">
          <ac:chgData name="MARIA DEL MAR ZAMORANO LOPEZ" userId="097cf9e1-82d2-49cc-90a4-6ebf540ba52d" providerId="ADAL" clId="{A69641ED-5F43-40C8-B829-790E3E94D10E}" dt="2024-02-09T09:19:38.530" v="707" actId="1076"/>
          <ac:spMkLst>
            <pc:docMk/>
            <pc:sldMk cId="1525321165" sldId="282"/>
            <ac:spMk id="18" creationId="{43697145-493A-E0A7-085B-CB96BAC7D7AF}"/>
          </ac:spMkLst>
        </pc:spChg>
        <pc:spChg chg="mod">
          <ac:chgData name="MARIA DEL MAR ZAMORANO LOPEZ" userId="097cf9e1-82d2-49cc-90a4-6ebf540ba52d" providerId="ADAL" clId="{A69641ED-5F43-40C8-B829-790E3E94D10E}" dt="2024-02-09T09:19:38.530" v="707" actId="1076"/>
          <ac:spMkLst>
            <pc:docMk/>
            <pc:sldMk cId="1525321165" sldId="282"/>
            <ac:spMk id="19" creationId="{F45B288F-56A9-FFA4-3D07-78E5BF05FC15}"/>
          </ac:spMkLst>
        </pc:spChg>
        <pc:spChg chg="mod">
          <ac:chgData name="MARIA DEL MAR ZAMORANO LOPEZ" userId="097cf9e1-82d2-49cc-90a4-6ebf540ba52d" providerId="ADAL" clId="{A69641ED-5F43-40C8-B829-790E3E94D10E}" dt="2024-02-09T09:19:38.530" v="707" actId="1076"/>
          <ac:spMkLst>
            <pc:docMk/>
            <pc:sldMk cId="1525321165" sldId="282"/>
            <ac:spMk id="20" creationId="{E5911BD1-BAB0-D312-0DBB-55AAA934B51E}"/>
          </ac:spMkLst>
        </pc:spChg>
        <pc:spChg chg="mod">
          <ac:chgData name="MARIA DEL MAR ZAMORANO LOPEZ" userId="097cf9e1-82d2-49cc-90a4-6ebf540ba52d" providerId="ADAL" clId="{A69641ED-5F43-40C8-B829-790E3E94D10E}" dt="2024-02-09T09:19:38.530" v="707" actId="1076"/>
          <ac:spMkLst>
            <pc:docMk/>
            <pc:sldMk cId="1525321165" sldId="282"/>
            <ac:spMk id="21" creationId="{64472AA6-A2DE-A4C5-641A-32A944FC41DE}"/>
          </ac:spMkLst>
        </pc:spChg>
        <pc:spChg chg="mod">
          <ac:chgData name="MARIA DEL MAR ZAMORANO LOPEZ" userId="097cf9e1-82d2-49cc-90a4-6ebf540ba52d" providerId="ADAL" clId="{A69641ED-5F43-40C8-B829-790E3E94D10E}" dt="2024-02-09T09:19:38.530" v="707" actId="1076"/>
          <ac:spMkLst>
            <pc:docMk/>
            <pc:sldMk cId="1525321165" sldId="282"/>
            <ac:spMk id="26" creationId="{331B8A85-7404-E98F-6692-D5F0ADB5A33D}"/>
          </ac:spMkLst>
        </pc:spChg>
        <pc:spChg chg="mod">
          <ac:chgData name="MARIA DEL MAR ZAMORANO LOPEZ" userId="097cf9e1-82d2-49cc-90a4-6ebf540ba52d" providerId="ADAL" clId="{A69641ED-5F43-40C8-B829-790E3E94D10E}" dt="2024-02-09T09:19:38.530" v="707" actId="1076"/>
          <ac:spMkLst>
            <pc:docMk/>
            <pc:sldMk cId="1525321165" sldId="282"/>
            <ac:spMk id="27" creationId="{B4FA8AA2-1C73-FEB0-406F-FF1FDB971850}"/>
          </ac:spMkLst>
        </pc:spChg>
        <pc:spChg chg="mod">
          <ac:chgData name="MARIA DEL MAR ZAMORANO LOPEZ" userId="097cf9e1-82d2-49cc-90a4-6ebf540ba52d" providerId="ADAL" clId="{A69641ED-5F43-40C8-B829-790E3E94D10E}" dt="2024-02-09T09:19:38.530" v="707" actId="1076"/>
          <ac:spMkLst>
            <pc:docMk/>
            <pc:sldMk cId="1525321165" sldId="282"/>
            <ac:spMk id="48" creationId="{32E3BC2D-8294-61CD-5766-843A7E0323AE}"/>
          </ac:spMkLst>
        </pc:spChg>
        <pc:spChg chg="mod">
          <ac:chgData name="MARIA DEL MAR ZAMORANO LOPEZ" userId="097cf9e1-82d2-49cc-90a4-6ebf540ba52d" providerId="ADAL" clId="{A69641ED-5F43-40C8-B829-790E3E94D10E}" dt="2024-02-09T09:19:38.530" v="707" actId="1076"/>
          <ac:spMkLst>
            <pc:docMk/>
            <pc:sldMk cId="1525321165" sldId="282"/>
            <ac:spMk id="49" creationId="{EE91D787-E119-D33E-EE85-BE1D58AD913B}"/>
          </ac:spMkLst>
        </pc:spChg>
        <pc:spChg chg="mod">
          <ac:chgData name="MARIA DEL MAR ZAMORANO LOPEZ" userId="097cf9e1-82d2-49cc-90a4-6ebf540ba52d" providerId="ADAL" clId="{A69641ED-5F43-40C8-B829-790E3E94D10E}" dt="2024-02-09T09:19:38.530" v="707" actId="1076"/>
          <ac:spMkLst>
            <pc:docMk/>
            <pc:sldMk cId="1525321165" sldId="282"/>
            <ac:spMk id="50" creationId="{0A16D90B-8488-FF91-0F95-D8F9285D74F9}"/>
          </ac:spMkLst>
        </pc:spChg>
        <pc:spChg chg="mod">
          <ac:chgData name="MARIA DEL MAR ZAMORANO LOPEZ" userId="097cf9e1-82d2-49cc-90a4-6ebf540ba52d" providerId="ADAL" clId="{A69641ED-5F43-40C8-B829-790E3E94D10E}" dt="2024-02-09T09:19:38.530" v="707" actId="1076"/>
          <ac:spMkLst>
            <pc:docMk/>
            <pc:sldMk cId="1525321165" sldId="282"/>
            <ac:spMk id="51" creationId="{DDB76BF8-35BA-C2A4-5D3E-7771DE75A4B3}"/>
          </ac:spMkLst>
        </pc:spChg>
        <pc:spChg chg="mod">
          <ac:chgData name="MARIA DEL MAR ZAMORANO LOPEZ" userId="097cf9e1-82d2-49cc-90a4-6ebf540ba52d" providerId="ADAL" clId="{A69641ED-5F43-40C8-B829-790E3E94D10E}" dt="2024-02-09T09:19:38.530" v="707" actId="1076"/>
          <ac:spMkLst>
            <pc:docMk/>
            <pc:sldMk cId="1525321165" sldId="282"/>
            <ac:spMk id="52" creationId="{C85ABF99-2047-2E1D-5374-C36E074006A3}"/>
          </ac:spMkLst>
        </pc:spChg>
        <pc:grpChg chg="del">
          <ac:chgData name="MARIA DEL MAR ZAMORANO LOPEZ" userId="097cf9e1-82d2-49cc-90a4-6ebf540ba52d" providerId="ADAL" clId="{A69641ED-5F43-40C8-B829-790E3E94D10E}" dt="2024-01-22T12:18:35.796" v="494" actId="478"/>
          <ac:grpSpMkLst>
            <pc:docMk/>
            <pc:sldMk cId="1525321165" sldId="282"/>
            <ac:grpSpMk id="12" creationId="{AD7877C7-68BA-9986-95D1-8BC7DC91946C}"/>
          </ac:grpSpMkLst>
        </pc:grpChg>
        <pc:grpChg chg="mod">
          <ac:chgData name="MARIA DEL MAR ZAMORANO LOPEZ" userId="097cf9e1-82d2-49cc-90a4-6ebf540ba52d" providerId="ADAL" clId="{A69641ED-5F43-40C8-B829-790E3E94D10E}" dt="2024-02-09T09:19:38.530" v="707" actId="1076"/>
          <ac:grpSpMkLst>
            <pc:docMk/>
            <pc:sldMk cId="1525321165" sldId="282"/>
            <ac:grpSpMk id="13" creationId="{47C7A935-E27A-2604-BC77-CCACCB1435DA}"/>
          </ac:grpSpMkLst>
        </pc:grpChg>
        <pc:grpChg chg="del">
          <ac:chgData name="MARIA DEL MAR ZAMORANO LOPEZ" userId="097cf9e1-82d2-49cc-90a4-6ebf540ba52d" providerId="ADAL" clId="{A69641ED-5F43-40C8-B829-790E3E94D10E}" dt="2024-01-22T12:18:35.003" v="493" actId="478"/>
          <ac:grpSpMkLst>
            <pc:docMk/>
            <pc:sldMk cId="1525321165" sldId="282"/>
            <ac:grpSpMk id="13" creationId="{F8FD99E2-B0D8-24B8-2415-3AE90E17C8E7}"/>
          </ac:grpSpMkLst>
        </pc:grpChg>
        <pc:grpChg chg="del">
          <ac:chgData name="MARIA DEL MAR ZAMORANO LOPEZ" userId="097cf9e1-82d2-49cc-90a4-6ebf540ba52d" providerId="ADAL" clId="{A69641ED-5F43-40C8-B829-790E3E94D10E}" dt="2024-01-22T12:18:36.930" v="495" actId="478"/>
          <ac:grpSpMkLst>
            <pc:docMk/>
            <pc:sldMk cId="1525321165" sldId="282"/>
            <ac:grpSpMk id="22" creationId="{94261951-D637-B4AD-111E-667109FB87D9}"/>
          </ac:grpSpMkLst>
        </pc:grpChg>
        <pc:picChg chg="add mod">
          <ac:chgData name="MARIA DEL MAR ZAMORANO LOPEZ" userId="097cf9e1-82d2-49cc-90a4-6ebf540ba52d" providerId="ADAL" clId="{A69641ED-5F43-40C8-B829-790E3E94D10E}" dt="2024-02-09T09:21:02.348" v="708" actId="931"/>
          <ac:picMkLst>
            <pc:docMk/>
            <pc:sldMk cId="1525321165" sldId="282"/>
            <ac:picMk id="10" creationId="{910161D8-9E47-68E2-8ABA-259F5C43F7AB}"/>
          </ac:picMkLst>
        </pc:picChg>
        <pc:picChg chg="add mod">
          <ac:chgData name="MARIA DEL MAR ZAMORANO LOPEZ" userId="097cf9e1-82d2-49cc-90a4-6ebf540ba52d" providerId="ADAL" clId="{A69641ED-5F43-40C8-B829-790E3E94D10E}" dt="2024-02-09T09:23:04.502" v="737" actId="1076"/>
          <ac:picMkLst>
            <pc:docMk/>
            <pc:sldMk cId="1525321165" sldId="282"/>
            <ac:picMk id="12" creationId="{D571C6D7-FC16-8352-0849-0557165BA3A2}"/>
          </ac:picMkLst>
        </pc:picChg>
        <pc:cxnChg chg="add mod">
          <ac:chgData name="MARIA DEL MAR ZAMORANO LOPEZ" userId="097cf9e1-82d2-49cc-90a4-6ebf540ba52d" providerId="ADAL" clId="{A69641ED-5F43-40C8-B829-790E3E94D10E}" dt="2024-02-09T09:23:52.942" v="753" actId="1036"/>
          <ac:cxnSpMkLst>
            <pc:docMk/>
            <pc:sldMk cId="1525321165" sldId="282"/>
            <ac:cxnSpMk id="22" creationId="{E87F7B6A-40C6-0709-730F-5A652ED64122}"/>
          </ac:cxnSpMkLst>
        </pc:cxnChg>
        <pc:cxnChg chg="add mod">
          <ac:chgData name="MARIA DEL MAR ZAMORANO LOPEZ" userId="097cf9e1-82d2-49cc-90a4-6ebf540ba52d" providerId="ADAL" clId="{A69641ED-5F43-40C8-B829-790E3E94D10E}" dt="2024-02-09T09:23:52.942" v="753" actId="1036"/>
          <ac:cxnSpMkLst>
            <pc:docMk/>
            <pc:sldMk cId="1525321165" sldId="282"/>
            <ac:cxnSpMk id="24" creationId="{CE2010D4-AAEB-1337-2233-F2409A887DAF}"/>
          </ac:cxnSpMkLst>
        </pc:cxnChg>
        <pc:cxnChg chg="mod">
          <ac:chgData name="MARIA DEL MAR ZAMORANO LOPEZ" userId="097cf9e1-82d2-49cc-90a4-6ebf540ba52d" providerId="ADAL" clId="{A69641ED-5F43-40C8-B829-790E3E94D10E}" dt="2024-02-09T09:19:38.530" v="707" actId="1076"/>
          <ac:cxnSpMkLst>
            <pc:docMk/>
            <pc:sldMk cId="1525321165" sldId="282"/>
            <ac:cxnSpMk id="29" creationId="{4627381B-DFE4-551C-5451-4D4F2F51E32B}"/>
          </ac:cxnSpMkLst>
        </pc:cxnChg>
        <pc:cxnChg chg="mod">
          <ac:chgData name="MARIA DEL MAR ZAMORANO LOPEZ" userId="097cf9e1-82d2-49cc-90a4-6ebf540ba52d" providerId="ADAL" clId="{A69641ED-5F43-40C8-B829-790E3E94D10E}" dt="2024-02-09T09:19:38.530" v="707" actId="1076"/>
          <ac:cxnSpMkLst>
            <pc:docMk/>
            <pc:sldMk cId="1525321165" sldId="282"/>
            <ac:cxnSpMk id="31" creationId="{06A340A2-0954-0A9E-EB93-7D517E92AAFE}"/>
          </ac:cxnSpMkLst>
        </pc:cxnChg>
        <pc:cxnChg chg="mod">
          <ac:chgData name="MARIA DEL MAR ZAMORANO LOPEZ" userId="097cf9e1-82d2-49cc-90a4-6ebf540ba52d" providerId="ADAL" clId="{A69641ED-5F43-40C8-B829-790E3E94D10E}" dt="2024-02-09T09:19:38.530" v="707" actId="1076"/>
          <ac:cxnSpMkLst>
            <pc:docMk/>
            <pc:sldMk cId="1525321165" sldId="282"/>
            <ac:cxnSpMk id="33" creationId="{53724132-E793-D817-6A02-F19FB76A547A}"/>
          </ac:cxnSpMkLst>
        </pc:cxnChg>
        <pc:cxnChg chg="mod">
          <ac:chgData name="MARIA DEL MAR ZAMORANO LOPEZ" userId="097cf9e1-82d2-49cc-90a4-6ebf540ba52d" providerId="ADAL" clId="{A69641ED-5F43-40C8-B829-790E3E94D10E}" dt="2024-02-09T09:19:38.530" v="707" actId="1076"/>
          <ac:cxnSpMkLst>
            <pc:docMk/>
            <pc:sldMk cId="1525321165" sldId="282"/>
            <ac:cxnSpMk id="35" creationId="{BB6DDDC5-8475-454D-1244-3A160279891A}"/>
          </ac:cxnSpMkLst>
        </pc:cxnChg>
        <pc:cxnChg chg="mod">
          <ac:chgData name="MARIA DEL MAR ZAMORANO LOPEZ" userId="097cf9e1-82d2-49cc-90a4-6ebf540ba52d" providerId="ADAL" clId="{A69641ED-5F43-40C8-B829-790E3E94D10E}" dt="2024-02-09T09:19:38.530" v="707" actId="1076"/>
          <ac:cxnSpMkLst>
            <pc:docMk/>
            <pc:sldMk cId="1525321165" sldId="282"/>
            <ac:cxnSpMk id="37" creationId="{3855C499-6C34-5F15-B17B-F4D4C12F54F5}"/>
          </ac:cxnSpMkLst>
        </pc:cxnChg>
        <pc:cxnChg chg="mod">
          <ac:chgData name="MARIA DEL MAR ZAMORANO LOPEZ" userId="097cf9e1-82d2-49cc-90a4-6ebf540ba52d" providerId="ADAL" clId="{A69641ED-5F43-40C8-B829-790E3E94D10E}" dt="2024-02-09T09:19:38.530" v="707" actId="1076"/>
          <ac:cxnSpMkLst>
            <pc:docMk/>
            <pc:sldMk cId="1525321165" sldId="282"/>
            <ac:cxnSpMk id="40" creationId="{1B1A8A31-6DF7-A8CC-AD67-72296E7A1A09}"/>
          </ac:cxnSpMkLst>
        </pc:cxnChg>
        <pc:cxnChg chg="mod">
          <ac:chgData name="MARIA DEL MAR ZAMORANO LOPEZ" userId="097cf9e1-82d2-49cc-90a4-6ebf540ba52d" providerId="ADAL" clId="{A69641ED-5F43-40C8-B829-790E3E94D10E}" dt="2024-02-09T09:19:38.530" v="707" actId="1076"/>
          <ac:cxnSpMkLst>
            <pc:docMk/>
            <pc:sldMk cId="1525321165" sldId="282"/>
            <ac:cxnSpMk id="46" creationId="{806E187A-9F98-8F74-B630-2979EA5D6D8A}"/>
          </ac:cxnSpMkLst>
        </pc:cxnChg>
        <pc:cxnChg chg="mod">
          <ac:chgData name="MARIA DEL MAR ZAMORANO LOPEZ" userId="097cf9e1-82d2-49cc-90a4-6ebf540ba52d" providerId="ADAL" clId="{A69641ED-5F43-40C8-B829-790E3E94D10E}" dt="2024-02-09T09:19:38.530" v="707" actId="1076"/>
          <ac:cxnSpMkLst>
            <pc:docMk/>
            <pc:sldMk cId="1525321165" sldId="282"/>
            <ac:cxnSpMk id="54" creationId="{1936D7CB-D87F-324C-0FB9-8EF4397FA43B}"/>
          </ac:cxnSpMkLst>
        </pc:cxnChg>
      </pc:sldChg>
      <pc:sldChg chg="addSp delSp modSp new mod">
        <pc:chgData name="MARIA DEL MAR ZAMORANO LOPEZ" userId="097cf9e1-82d2-49cc-90a4-6ebf540ba52d" providerId="ADAL" clId="{A69641ED-5F43-40C8-B829-790E3E94D10E}" dt="2024-01-03T08:38:02.491" v="465" actId="20577"/>
        <pc:sldMkLst>
          <pc:docMk/>
          <pc:sldMk cId="1591794032" sldId="283"/>
        </pc:sldMkLst>
        <pc:spChg chg="mod">
          <ac:chgData name="MARIA DEL MAR ZAMORANO LOPEZ" userId="097cf9e1-82d2-49cc-90a4-6ebf540ba52d" providerId="ADAL" clId="{A69641ED-5F43-40C8-B829-790E3E94D10E}" dt="2023-12-20T11:03:00.805" v="158" actId="1076"/>
          <ac:spMkLst>
            <pc:docMk/>
            <pc:sldMk cId="1591794032" sldId="283"/>
            <ac:spMk id="2" creationId="{B046A8AF-E874-90AA-B107-50641325D8A6}"/>
          </ac:spMkLst>
        </pc:spChg>
        <pc:spChg chg="add mod">
          <ac:chgData name="MARIA DEL MAR ZAMORANO LOPEZ" userId="097cf9e1-82d2-49cc-90a4-6ebf540ba52d" providerId="ADAL" clId="{A69641ED-5F43-40C8-B829-790E3E94D10E}" dt="2023-12-20T11:21:30.060" v="429" actId="14100"/>
          <ac:spMkLst>
            <pc:docMk/>
            <pc:sldMk cId="1591794032" sldId="283"/>
            <ac:spMk id="3" creationId="{43486BC8-5D5E-0282-08D6-7F1145C97471}"/>
          </ac:spMkLst>
        </pc:spChg>
        <pc:spChg chg="del">
          <ac:chgData name="MARIA DEL MAR ZAMORANO LOPEZ" userId="097cf9e1-82d2-49cc-90a4-6ebf540ba52d" providerId="ADAL" clId="{A69641ED-5F43-40C8-B829-790E3E94D10E}" dt="2023-12-11T10:14:01.659" v="30" actId="478"/>
          <ac:spMkLst>
            <pc:docMk/>
            <pc:sldMk cId="1591794032" sldId="283"/>
            <ac:spMk id="3" creationId="{4F8E08AE-1984-C608-0EE3-DF5D7A4DA77A}"/>
          </ac:spMkLst>
        </pc:spChg>
        <pc:spChg chg="add mod">
          <ac:chgData name="MARIA DEL MAR ZAMORANO LOPEZ" userId="097cf9e1-82d2-49cc-90a4-6ebf540ba52d" providerId="ADAL" clId="{A69641ED-5F43-40C8-B829-790E3E94D10E}" dt="2023-12-20T11:21:18.722" v="426" actId="1037"/>
          <ac:spMkLst>
            <pc:docMk/>
            <pc:sldMk cId="1591794032" sldId="283"/>
            <ac:spMk id="4" creationId="{4CC66A8D-F2E0-AF03-68A0-DC2F9B0D0122}"/>
          </ac:spMkLst>
        </pc:spChg>
        <pc:spChg chg="add mod">
          <ac:chgData name="MARIA DEL MAR ZAMORANO LOPEZ" userId="097cf9e1-82d2-49cc-90a4-6ebf540ba52d" providerId="ADAL" clId="{A69641ED-5F43-40C8-B829-790E3E94D10E}" dt="2023-12-20T11:21:18.722" v="426" actId="1037"/>
          <ac:spMkLst>
            <pc:docMk/>
            <pc:sldMk cId="1591794032" sldId="283"/>
            <ac:spMk id="5" creationId="{FED9C4B3-CD96-A357-BCF3-EC9178F038B7}"/>
          </ac:spMkLst>
        </pc:spChg>
        <pc:spChg chg="add mod">
          <ac:chgData name="MARIA DEL MAR ZAMORANO LOPEZ" userId="097cf9e1-82d2-49cc-90a4-6ebf540ba52d" providerId="ADAL" clId="{A69641ED-5F43-40C8-B829-790E3E94D10E}" dt="2023-12-20T11:21:18.722" v="426" actId="1037"/>
          <ac:spMkLst>
            <pc:docMk/>
            <pc:sldMk cId="1591794032" sldId="283"/>
            <ac:spMk id="6" creationId="{0DC57869-88A0-9CB7-A5D5-A4A4DD6B2FDC}"/>
          </ac:spMkLst>
        </pc:spChg>
        <pc:spChg chg="add mod">
          <ac:chgData name="MARIA DEL MAR ZAMORANO LOPEZ" userId="097cf9e1-82d2-49cc-90a4-6ebf540ba52d" providerId="ADAL" clId="{A69641ED-5F43-40C8-B829-790E3E94D10E}" dt="2023-12-20T11:21:18.722" v="426" actId="1037"/>
          <ac:spMkLst>
            <pc:docMk/>
            <pc:sldMk cId="1591794032" sldId="283"/>
            <ac:spMk id="7" creationId="{4E9C281F-08CE-0F47-16B2-838141E40824}"/>
          </ac:spMkLst>
        </pc:spChg>
        <pc:spChg chg="add mod">
          <ac:chgData name="MARIA DEL MAR ZAMORANO LOPEZ" userId="097cf9e1-82d2-49cc-90a4-6ebf540ba52d" providerId="ADAL" clId="{A69641ED-5F43-40C8-B829-790E3E94D10E}" dt="2023-12-20T11:21:18.722" v="426" actId="1037"/>
          <ac:spMkLst>
            <pc:docMk/>
            <pc:sldMk cId="1591794032" sldId="283"/>
            <ac:spMk id="8" creationId="{4B37EDAC-6428-E462-C384-22DEDC2B9420}"/>
          </ac:spMkLst>
        </pc:spChg>
        <pc:spChg chg="add mod">
          <ac:chgData name="MARIA DEL MAR ZAMORANO LOPEZ" userId="097cf9e1-82d2-49cc-90a4-6ebf540ba52d" providerId="ADAL" clId="{A69641ED-5F43-40C8-B829-790E3E94D10E}" dt="2023-12-20T11:21:18.722" v="426" actId="1037"/>
          <ac:spMkLst>
            <pc:docMk/>
            <pc:sldMk cId="1591794032" sldId="283"/>
            <ac:spMk id="9" creationId="{E63CED8E-0817-21E0-39E8-2D719AF6B4D6}"/>
          </ac:spMkLst>
        </pc:spChg>
        <pc:spChg chg="add mod">
          <ac:chgData name="MARIA DEL MAR ZAMORANO LOPEZ" userId="097cf9e1-82d2-49cc-90a4-6ebf540ba52d" providerId="ADAL" clId="{A69641ED-5F43-40C8-B829-790E3E94D10E}" dt="2023-12-20T11:14:01.500" v="320" actId="255"/>
          <ac:spMkLst>
            <pc:docMk/>
            <pc:sldMk cId="1591794032" sldId="283"/>
            <ac:spMk id="10" creationId="{BFF465CA-BD70-E547-4641-00BFCEB3611D}"/>
          </ac:spMkLst>
        </pc:spChg>
        <pc:spChg chg="add mod">
          <ac:chgData name="MARIA DEL MAR ZAMORANO LOPEZ" userId="097cf9e1-82d2-49cc-90a4-6ebf540ba52d" providerId="ADAL" clId="{A69641ED-5F43-40C8-B829-790E3E94D10E}" dt="2023-12-20T11:21:24.041" v="427" actId="14100"/>
          <ac:spMkLst>
            <pc:docMk/>
            <pc:sldMk cId="1591794032" sldId="283"/>
            <ac:spMk id="11" creationId="{2BDCB094-A20B-AFCE-A813-16F6FB02387F}"/>
          </ac:spMkLst>
        </pc:spChg>
        <pc:spChg chg="add mod">
          <ac:chgData name="MARIA DEL MAR ZAMORANO LOPEZ" userId="097cf9e1-82d2-49cc-90a4-6ebf540ba52d" providerId="ADAL" clId="{A69641ED-5F43-40C8-B829-790E3E94D10E}" dt="2023-12-20T11:21:26.579" v="428" actId="14100"/>
          <ac:spMkLst>
            <pc:docMk/>
            <pc:sldMk cId="1591794032" sldId="283"/>
            <ac:spMk id="12" creationId="{BB94EA18-D416-5800-26E6-7A6435701B05}"/>
          </ac:spMkLst>
        </pc:spChg>
        <pc:spChg chg="add mod">
          <ac:chgData name="MARIA DEL MAR ZAMORANO LOPEZ" userId="097cf9e1-82d2-49cc-90a4-6ebf540ba52d" providerId="ADAL" clId="{A69641ED-5F43-40C8-B829-790E3E94D10E}" dt="2023-12-20T11:21:18.722" v="426" actId="1037"/>
          <ac:spMkLst>
            <pc:docMk/>
            <pc:sldMk cId="1591794032" sldId="283"/>
            <ac:spMk id="13" creationId="{87534B23-9C67-D603-C18F-DD5FBF06AED5}"/>
          </ac:spMkLst>
        </pc:spChg>
        <pc:spChg chg="add mod">
          <ac:chgData name="MARIA DEL MAR ZAMORANO LOPEZ" userId="097cf9e1-82d2-49cc-90a4-6ebf540ba52d" providerId="ADAL" clId="{A69641ED-5F43-40C8-B829-790E3E94D10E}" dt="2024-01-03T08:37:59.713" v="463" actId="20577"/>
          <ac:spMkLst>
            <pc:docMk/>
            <pc:sldMk cId="1591794032" sldId="283"/>
            <ac:spMk id="14" creationId="{D3F605ED-A8F3-0954-C978-8F5C14382B03}"/>
          </ac:spMkLst>
        </pc:spChg>
        <pc:spChg chg="add mod">
          <ac:chgData name="MARIA DEL MAR ZAMORANO LOPEZ" userId="097cf9e1-82d2-49cc-90a4-6ebf540ba52d" providerId="ADAL" clId="{A69641ED-5F43-40C8-B829-790E3E94D10E}" dt="2024-01-03T08:38:02.491" v="465" actId="20577"/>
          <ac:spMkLst>
            <pc:docMk/>
            <pc:sldMk cId="1591794032" sldId="283"/>
            <ac:spMk id="15" creationId="{E8BE9684-812F-DA3F-512E-71B111FA3ED4}"/>
          </ac:spMkLst>
        </pc:spChg>
        <pc:cxnChg chg="add mod">
          <ac:chgData name="MARIA DEL MAR ZAMORANO LOPEZ" userId="097cf9e1-82d2-49cc-90a4-6ebf540ba52d" providerId="ADAL" clId="{A69641ED-5F43-40C8-B829-790E3E94D10E}" dt="2023-12-20T11:21:18.722" v="426" actId="1037"/>
          <ac:cxnSpMkLst>
            <pc:docMk/>
            <pc:sldMk cId="1591794032" sldId="283"/>
            <ac:cxnSpMk id="17" creationId="{61DBAC21-69FD-0A67-114D-AC08DAA09E27}"/>
          </ac:cxnSpMkLst>
        </pc:cxnChg>
        <pc:cxnChg chg="add mod">
          <ac:chgData name="MARIA DEL MAR ZAMORANO LOPEZ" userId="097cf9e1-82d2-49cc-90a4-6ebf540ba52d" providerId="ADAL" clId="{A69641ED-5F43-40C8-B829-790E3E94D10E}" dt="2023-12-20T11:17:23.720" v="359" actId="14100"/>
          <ac:cxnSpMkLst>
            <pc:docMk/>
            <pc:sldMk cId="1591794032" sldId="283"/>
            <ac:cxnSpMk id="18" creationId="{FA0E3FE1-954D-32ED-C98A-25B2464A0EE8}"/>
          </ac:cxnSpMkLst>
        </pc:cxnChg>
        <pc:cxnChg chg="add mod">
          <ac:chgData name="MARIA DEL MAR ZAMORANO LOPEZ" userId="097cf9e1-82d2-49cc-90a4-6ebf540ba52d" providerId="ADAL" clId="{A69641ED-5F43-40C8-B829-790E3E94D10E}" dt="2023-12-20T11:21:18.722" v="426" actId="1037"/>
          <ac:cxnSpMkLst>
            <pc:docMk/>
            <pc:sldMk cId="1591794032" sldId="283"/>
            <ac:cxnSpMk id="23" creationId="{633AF9B6-E89F-F4D5-A85B-895549E15089}"/>
          </ac:cxnSpMkLst>
        </pc:cxnChg>
        <pc:cxnChg chg="add mod">
          <ac:chgData name="MARIA DEL MAR ZAMORANO LOPEZ" userId="097cf9e1-82d2-49cc-90a4-6ebf540ba52d" providerId="ADAL" clId="{A69641ED-5F43-40C8-B829-790E3E94D10E}" dt="2023-12-20T11:21:18.722" v="426" actId="1037"/>
          <ac:cxnSpMkLst>
            <pc:docMk/>
            <pc:sldMk cId="1591794032" sldId="283"/>
            <ac:cxnSpMk id="27" creationId="{D81728D8-E112-E663-3E91-053D2331A261}"/>
          </ac:cxnSpMkLst>
        </pc:cxnChg>
        <pc:cxnChg chg="add mod">
          <ac:chgData name="MARIA DEL MAR ZAMORANO LOPEZ" userId="097cf9e1-82d2-49cc-90a4-6ebf540ba52d" providerId="ADAL" clId="{A69641ED-5F43-40C8-B829-790E3E94D10E}" dt="2023-12-20T11:21:18.722" v="426" actId="1037"/>
          <ac:cxnSpMkLst>
            <pc:docMk/>
            <pc:sldMk cId="1591794032" sldId="283"/>
            <ac:cxnSpMk id="30" creationId="{DBB65F2E-35E5-ED4F-AC10-B5AF3E517BBF}"/>
          </ac:cxnSpMkLst>
        </pc:cxnChg>
        <pc:cxnChg chg="add mod">
          <ac:chgData name="MARIA DEL MAR ZAMORANO LOPEZ" userId="097cf9e1-82d2-49cc-90a4-6ebf540ba52d" providerId="ADAL" clId="{A69641ED-5F43-40C8-B829-790E3E94D10E}" dt="2023-12-20T11:21:18.722" v="426" actId="1037"/>
          <ac:cxnSpMkLst>
            <pc:docMk/>
            <pc:sldMk cId="1591794032" sldId="283"/>
            <ac:cxnSpMk id="33" creationId="{A5D6D732-5566-F078-617B-5C9C57E0ABD5}"/>
          </ac:cxnSpMkLst>
        </pc:cxnChg>
        <pc:cxnChg chg="add mod">
          <ac:chgData name="MARIA DEL MAR ZAMORANO LOPEZ" userId="097cf9e1-82d2-49cc-90a4-6ebf540ba52d" providerId="ADAL" clId="{A69641ED-5F43-40C8-B829-790E3E94D10E}" dt="2023-12-20T11:21:18.722" v="426" actId="1037"/>
          <ac:cxnSpMkLst>
            <pc:docMk/>
            <pc:sldMk cId="1591794032" sldId="283"/>
            <ac:cxnSpMk id="36" creationId="{A394D638-4F62-B56A-9D72-104E27B5A3BB}"/>
          </ac:cxnSpMkLst>
        </pc:cxnChg>
        <pc:cxnChg chg="add mod">
          <ac:chgData name="MARIA DEL MAR ZAMORANO LOPEZ" userId="097cf9e1-82d2-49cc-90a4-6ebf540ba52d" providerId="ADAL" clId="{A69641ED-5F43-40C8-B829-790E3E94D10E}" dt="2023-12-20T11:21:18.722" v="426" actId="1037"/>
          <ac:cxnSpMkLst>
            <pc:docMk/>
            <pc:sldMk cId="1591794032" sldId="283"/>
            <ac:cxnSpMk id="37" creationId="{FBB6E697-FFB0-B549-0562-6BEFC71F5110}"/>
          </ac:cxnSpMkLst>
        </pc:cxnChg>
        <pc:cxnChg chg="add mod">
          <ac:chgData name="MARIA DEL MAR ZAMORANO LOPEZ" userId="097cf9e1-82d2-49cc-90a4-6ebf540ba52d" providerId="ADAL" clId="{A69641ED-5F43-40C8-B829-790E3E94D10E}" dt="2023-12-20T11:19:21.696" v="391" actId="14100"/>
          <ac:cxnSpMkLst>
            <pc:docMk/>
            <pc:sldMk cId="1591794032" sldId="283"/>
            <ac:cxnSpMk id="43" creationId="{60076C76-1C4D-F0EA-468E-D504EAB0C27F}"/>
          </ac:cxnSpMkLst>
        </pc:cxnChg>
        <pc:cxnChg chg="add mod">
          <ac:chgData name="MARIA DEL MAR ZAMORANO LOPEZ" userId="097cf9e1-82d2-49cc-90a4-6ebf540ba52d" providerId="ADAL" clId="{A69641ED-5F43-40C8-B829-790E3E94D10E}" dt="2023-12-20T11:21:18.722" v="426" actId="1037"/>
          <ac:cxnSpMkLst>
            <pc:docMk/>
            <pc:sldMk cId="1591794032" sldId="283"/>
            <ac:cxnSpMk id="45" creationId="{CD7F8211-DA9F-7AA2-4C64-E7CDEC376D07}"/>
          </ac:cxnSpMkLst>
        </pc:cxnChg>
        <pc:cxnChg chg="add mod">
          <ac:chgData name="MARIA DEL MAR ZAMORANO LOPEZ" userId="097cf9e1-82d2-49cc-90a4-6ebf540ba52d" providerId="ADAL" clId="{A69641ED-5F43-40C8-B829-790E3E94D10E}" dt="2023-12-20T11:21:18.722" v="426" actId="1037"/>
          <ac:cxnSpMkLst>
            <pc:docMk/>
            <pc:sldMk cId="1591794032" sldId="283"/>
            <ac:cxnSpMk id="46" creationId="{7DE174B2-0065-0A78-8713-72D5C33D000F}"/>
          </ac:cxnSpMkLst>
        </pc:cxnChg>
        <pc:cxnChg chg="add mod">
          <ac:chgData name="MARIA DEL MAR ZAMORANO LOPEZ" userId="097cf9e1-82d2-49cc-90a4-6ebf540ba52d" providerId="ADAL" clId="{A69641ED-5F43-40C8-B829-790E3E94D10E}" dt="2023-12-20T11:21:18.722" v="426" actId="1037"/>
          <ac:cxnSpMkLst>
            <pc:docMk/>
            <pc:sldMk cId="1591794032" sldId="283"/>
            <ac:cxnSpMk id="47" creationId="{0A0E097B-3288-137F-A3B4-AB2CC626A192}"/>
          </ac:cxnSpMkLst>
        </pc:cxnChg>
        <pc:cxnChg chg="add mod">
          <ac:chgData name="MARIA DEL MAR ZAMORANO LOPEZ" userId="097cf9e1-82d2-49cc-90a4-6ebf540ba52d" providerId="ADAL" clId="{A69641ED-5F43-40C8-B829-790E3E94D10E}" dt="2023-12-20T11:21:26.579" v="428" actId="14100"/>
          <ac:cxnSpMkLst>
            <pc:docMk/>
            <pc:sldMk cId="1591794032" sldId="283"/>
            <ac:cxnSpMk id="51" creationId="{DD8EA38E-17A6-5099-38E4-A69FE0BA13C4}"/>
          </ac:cxnSpMkLst>
        </pc:cxnChg>
        <pc:cxnChg chg="add mod">
          <ac:chgData name="MARIA DEL MAR ZAMORANO LOPEZ" userId="097cf9e1-82d2-49cc-90a4-6ebf540ba52d" providerId="ADAL" clId="{A69641ED-5F43-40C8-B829-790E3E94D10E}" dt="2023-12-20T11:21:18.722" v="426" actId="1037"/>
          <ac:cxnSpMkLst>
            <pc:docMk/>
            <pc:sldMk cId="1591794032" sldId="283"/>
            <ac:cxnSpMk id="55" creationId="{3BC1FAA5-85C3-5927-FF5D-ED423BCCB9FB}"/>
          </ac:cxnSpMkLst>
        </pc:cxnChg>
        <pc:cxnChg chg="add mod">
          <ac:chgData name="MARIA DEL MAR ZAMORANO LOPEZ" userId="097cf9e1-82d2-49cc-90a4-6ebf540ba52d" providerId="ADAL" clId="{A69641ED-5F43-40C8-B829-790E3E94D10E}" dt="2023-12-20T11:21:18.722" v="426" actId="1037"/>
          <ac:cxnSpMkLst>
            <pc:docMk/>
            <pc:sldMk cId="1591794032" sldId="283"/>
            <ac:cxnSpMk id="59" creationId="{93722B65-A3A8-ACDF-1225-B524A17B9F1D}"/>
          </ac:cxnSpMkLst>
        </pc:cxnChg>
      </pc:sldChg>
      <pc:sldChg chg="addSp delSp modSp add mod">
        <pc:chgData name="MARIA DEL MAR ZAMORANO LOPEZ" userId="097cf9e1-82d2-49cc-90a4-6ebf540ba52d" providerId="ADAL" clId="{A69641ED-5F43-40C8-B829-790E3E94D10E}" dt="2024-02-01T20:13:56.107" v="706" actId="1076"/>
        <pc:sldMkLst>
          <pc:docMk/>
          <pc:sldMk cId="2185451982" sldId="284"/>
        </pc:sldMkLst>
        <pc:spChg chg="add mod">
          <ac:chgData name="MARIA DEL MAR ZAMORANO LOPEZ" userId="097cf9e1-82d2-49cc-90a4-6ebf540ba52d" providerId="ADAL" clId="{A69641ED-5F43-40C8-B829-790E3E94D10E}" dt="2024-02-01T20:08:56.861" v="650" actId="164"/>
          <ac:spMkLst>
            <pc:docMk/>
            <pc:sldMk cId="2185451982" sldId="284"/>
            <ac:spMk id="2" creationId="{3700CA11-F3BB-E233-0097-36EFEF78F57E}"/>
          </ac:spMkLst>
        </pc:spChg>
        <pc:spChg chg="mod">
          <ac:chgData name="MARIA DEL MAR ZAMORANO LOPEZ" userId="097cf9e1-82d2-49cc-90a4-6ebf540ba52d" providerId="ADAL" clId="{A69641ED-5F43-40C8-B829-790E3E94D10E}" dt="2024-02-01T20:08:56.861" v="650" actId="164"/>
          <ac:spMkLst>
            <pc:docMk/>
            <pc:sldMk cId="2185451982" sldId="284"/>
            <ac:spMk id="31" creationId="{6D6B03C9-CEF4-4B97-9B51-C88BBB787FFE}"/>
          </ac:spMkLst>
        </pc:spChg>
        <pc:spChg chg="mod">
          <ac:chgData name="MARIA DEL MAR ZAMORANO LOPEZ" userId="097cf9e1-82d2-49cc-90a4-6ebf540ba52d" providerId="ADAL" clId="{A69641ED-5F43-40C8-B829-790E3E94D10E}" dt="2024-02-01T20:08:56.861" v="650" actId="164"/>
          <ac:spMkLst>
            <pc:docMk/>
            <pc:sldMk cId="2185451982" sldId="284"/>
            <ac:spMk id="32" creationId="{CD686989-EC15-4883-A7E3-7AD088AF4D70}"/>
          </ac:spMkLst>
        </pc:spChg>
        <pc:spChg chg="mod">
          <ac:chgData name="MARIA DEL MAR ZAMORANO LOPEZ" userId="097cf9e1-82d2-49cc-90a4-6ebf540ba52d" providerId="ADAL" clId="{A69641ED-5F43-40C8-B829-790E3E94D10E}" dt="2024-02-01T20:08:56.861" v="650" actId="164"/>
          <ac:spMkLst>
            <pc:docMk/>
            <pc:sldMk cId="2185451982" sldId="284"/>
            <ac:spMk id="33" creationId="{576B1EEE-CFA6-4D3B-BEEA-FD0B0D9997B6}"/>
          </ac:spMkLst>
        </pc:spChg>
        <pc:spChg chg="mod">
          <ac:chgData name="MARIA DEL MAR ZAMORANO LOPEZ" userId="097cf9e1-82d2-49cc-90a4-6ebf540ba52d" providerId="ADAL" clId="{A69641ED-5F43-40C8-B829-790E3E94D10E}" dt="2024-02-01T20:08:56.861" v="650" actId="164"/>
          <ac:spMkLst>
            <pc:docMk/>
            <pc:sldMk cId="2185451982" sldId="284"/>
            <ac:spMk id="34" creationId="{76BD2578-4244-438E-B91F-196C2D66DF47}"/>
          </ac:spMkLst>
        </pc:spChg>
        <pc:spChg chg="mod">
          <ac:chgData name="MARIA DEL MAR ZAMORANO LOPEZ" userId="097cf9e1-82d2-49cc-90a4-6ebf540ba52d" providerId="ADAL" clId="{A69641ED-5F43-40C8-B829-790E3E94D10E}" dt="2024-02-01T20:08:56.861" v="650" actId="164"/>
          <ac:spMkLst>
            <pc:docMk/>
            <pc:sldMk cId="2185451982" sldId="284"/>
            <ac:spMk id="35" creationId="{04F5DC05-919B-4A1A-8B9E-46D994B16B4B}"/>
          </ac:spMkLst>
        </pc:spChg>
        <pc:spChg chg="mod">
          <ac:chgData name="MARIA DEL MAR ZAMORANO LOPEZ" userId="097cf9e1-82d2-49cc-90a4-6ebf540ba52d" providerId="ADAL" clId="{A69641ED-5F43-40C8-B829-790E3E94D10E}" dt="2024-02-01T20:08:56.861" v="650" actId="164"/>
          <ac:spMkLst>
            <pc:docMk/>
            <pc:sldMk cId="2185451982" sldId="284"/>
            <ac:spMk id="36" creationId="{60A28CDC-856D-49F6-8762-75C61D47EEE9}"/>
          </ac:spMkLst>
        </pc:spChg>
        <pc:spChg chg="mod">
          <ac:chgData name="MARIA DEL MAR ZAMORANO LOPEZ" userId="097cf9e1-82d2-49cc-90a4-6ebf540ba52d" providerId="ADAL" clId="{A69641ED-5F43-40C8-B829-790E3E94D10E}" dt="2024-02-01T20:08:56.861" v="650" actId="164"/>
          <ac:spMkLst>
            <pc:docMk/>
            <pc:sldMk cId="2185451982" sldId="284"/>
            <ac:spMk id="41" creationId="{8CC81C47-1E2B-4E95-B8CB-AC7C660DA8DB}"/>
          </ac:spMkLst>
        </pc:spChg>
        <pc:spChg chg="mod">
          <ac:chgData name="MARIA DEL MAR ZAMORANO LOPEZ" userId="097cf9e1-82d2-49cc-90a4-6ebf540ba52d" providerId="ADAL" clId="{A69641ED-5F43-40C8-B829-790E3E94D10E}" dt="2024-02-01T20:08:56.861" v="650" actId="164"/>
          <ac:spMkLst>
            <pc:docMk/>
            <pc:sldMk cId="2185451982" sldId="284"/>
            <ac:spMk id="48" creationId="{7C1E0F39-E28A-48B9-8739-6F30C8A95BEC}"/>
          </ac:spMkLst>
        </pc:spChg>
        <pc:spChg chg="mod">
          <ac:chgData name="MARIA DEL MAR ZAMORANO LOPEZ" userId="097cf9e1-82d2-49cc-90a4-6ebf540ba52d" providerId="ADAL" clId="{A69641ED-5F43-40C8-B829-790E3E94D10E}" dt="2024-02-01T20:08:56.861" v="650" actId="164"/>
          <ac:spMkLst>
            <pc:docMk/>
            <pc:sldMk cId="2185451982" sldId="284"/>
            <ac:spMk id="49" creationId="{4FF55B67-EED4-4FBB-A848-03801AF96150}"/>
          </ac:spMkLst>
        </pc:spChg>
        <pc:spChg chg="mod">
          <ac:chgData name="MARIA DEL MAR ZAMORANO LOPEZ" userId="097cf9e1-82d2-49cc-90a4-6ebf540ba52d" providerId="ADAL" clId="{A69641ED-5F43-40C8-B829-790E3E94D10E}" dt="2024-02-01T20:08:56.861" v="650" actId="164"/>
          <ac:spMkLst>
            <pc:docMk/>
            <pc:sldMk cId="2185451982" sldId="284"/>
            <ac:spMk id="51" creationId="{47F2FF11-06B8-4AA5-B09D-1A689185E9A3}"/>
          </ac:spMkLst>
        </pc:spChg>
        <pc:spChg chg="mod">
          <ac:chgData name="MARIA DEL MAR ZAMORANO LOPEZ" userId="097cf9e1-82d2-49cc-90a4-6ebf540ba52d" providerId="ADAL" clId="{A69641ED-5F43-40C8-B829-790E3E94D10E}" dt="2024-02-01T20:08:56.861" v="650" actId="164"/>
          <ac:spMkLst>
            <pc:docMk/>
            <pc:sldMk cId="2185451982" sldId="284"/>
            <ac:spMk id="52" creationId="{63E08520-227D-4398-B14C-514B33BE11FA}"/>
          </ac:spMkLst>
        </pc:spChg>
        <pc:spChg chg="mod">
          <ac:chgData name="MARIA DEL MAR ZAMORANO LOPEZ" userId="097cf9e1-82d2-49cc-90a4-6ebf540ba52d" providerId="ADAL" clId="{A69641ED-5F43-40C8-B829-790E3E94D10E}" dt="2024-02-01T20:08:56.861" v="650" actId="164"/>
          <ac:spMkLst>
            <pc:docMk/>
            <pc:sldMk cId="2185451982" sldId="284"/>
            <ac:spMk id="54" creationId="{4473993E-86DD-4671-90AC-5212B92B2D96}"/>
          </ac:spMkLst>
        </pc:spChg>
        <pc:spChg chg="mod">
          <ac:chgData name="MARIA DEL MAR ZAMORANO LOPEZ" userId="097cf9e1-82d2-49cc-90a4-6ebf540ba52d" providerId="ADAL" clId="{A69641ED-5F43-40C8-B829-790E3E94D10E}" dt="2024-02-01T20:08:56.861" v="650" actId="164"/>
          <ac:spMkLst>
            <pc:docMk/>
            <pc:sldMk cId="2185451982" sldId="284"/>
            <ac:spMk id="55" creationId="{145BB40C-ABEB-4686-B4A1-2CFA2DA58E5B}"/>
          </ac:spMkLst>
        </pc:spChg>
        <pc:spChg chg="mod">
          <ac:chgData name="MARIA DEL MAR ZAMORANO LOPEZ" userId="097cf9e1-82d2-49cc-90a4-6ebf540ba52d" providerId="ADAL" clId="{A69641ED-5F43-40C8-B829-790E3E94D10E}" dt="2024-02-01T20:07:53.234" v="641" actId="164"/>
          <ac:spMkLst>
            <pc:docMk/>
            <pc:sldMk cId="2185451982" sldId="284"/>
            <ac:spMk id="58" creationId="{D2935257-BFB6-4D1A-8EDE-F6EA62972032}"/>
          </ac:spMkLst>
        </pc:spChg>
        <pc:spChg chg="mod">
          <ac:chgData name="MARIA DEL MAR ZAMORANO LOPEZ" userId="097cf9e1-82d2-49cc-90a4-6ebf540ba52d" providerId="ADAL" clId="{A69641ED-5F43-40C8-B829-790E3E94D10E}" dt="2024-02-01T20:07:53.234" v="641" actId="164"/>
          <ac:spMkLst>
            <pc:docMk/>
            <pc:sldMk cId="2185451982" sldId="284"/>
            <ac:spMk id="59" creationId="{6EAFAD49-2AFB-4391-8743-5A682BDB953F}"/>
          </ac:spMkLst>
        </pc:spChg>
        <pc:spChg chg="mod">
          <ac:chgData name="MARIA DEL MAR ZAMORANO LOPEZ" userId="097cf9e1-82d2-49cc-90a4-6ebf540ba52d" providerId="ADAL" clId="{A69641ED-5F43-40C8-B829-790E3E94D10E}" dt="2024-02-01T20:07:53.234" v="641" actId="164"/>
          <ac:spMkLst>
            <pc:docMk/>
            <pc:sldMk cId="2185451982" sldId="284"/>
            <ac:spMk id="60" creationId="{35CE754D-8094-40D5-B173-8EFAC9D060A1}"/>
          </ac:spMkLst>
        </pc:spChg>
        <pc:spChg chg="mod">
          <ac:chgData name="MARIA DEL MAR ZAMORANO LOPEZ" userId="097cf9e1-82d2-49cc-90a4-6ebf540ba52d" providerId="ADAL" clId="{A69641ED-5F43-40C8-B829-790E3E94D10E}" dt="2024-02-01T20:07:53.234" v="641" actId="164"/>
          <ac:spMkLst>
            <pc:docMk/>
            <pc:sldMk cId="2185451982" sldId="284"/>
            <ac:spMk id="61" creationId="{E5BB9FF4-FE7C-44F7-9017-0C8DC77C4785}"/>
          </ac:spMkLst>
        </pc:spChg>
        <pc:spChg chg="mod">
          <ac:chgData name="MARIA DEL MAR ZAMORANO LOPEZ" userId="097cf9e1-82d2-49cc-90a4-6ebf540ba52d" providerId="ADAL" clId="{A69641ED-5F43-40C8-B829-790E3E94D10E}" dt="2024-02-01T20:07:53.234" v="641" actId="164"/>
          <ac:spMkLst>
            <pc:docMk/>
            <pc:sldMk cId="2185451982" sldId="284"/>
            <ac:spMk id="63" creationId="{D555800E-77E6-4E23-8743-83FC7FE89237}"/>
          </ac:spMkLst>
        </pc:spChg>
        <pc:spChg chg="mod">
          <ac:chgData name="MARIA DEL MAR ZAMORANO LOPEZ" userId="097cf9e1-82d2-49cc-90a4-6ebf540ba52d" providerId="ADAL" clId="{A69641ED-5F43-40C8-B829-790E3E94D10E}" dt="2024-02-01T20:07:53.234" v="641" actId="164"/>
          <ac:spMkLst>
            <pc:docMk/>
            <pc:sldMk cId="2185451982" sldId="284"/>
            <ac:spMk id="68" creationId="{2C533CA1-7F20-4BA7-A50F-F682CE274F43}"/>
          </ac:spMkLst>
        </pc:spChg>
        <pc:spChg chg="mod">
          <ac:chgData name="MARIA DEL MAR ZAMORANO LOPEZ" userId="097cf9e1-82d2-49cc-90a4-6ebf540ba52d" providerId="ADAL" clId="{A69641ED-5F43-40C8-B829-790E3E94D10E}" dt="2024-02-01T20:07:53.234" v="641" actId="164"/>
          <ac:spMkLst>
            <pc:docMk/>
            <pc:sldMk cId="2185451982" sldId="284"/>
            <ac:spMk id="97" creationId="{7BC2A427-BBF0-4F7B-A500-98302D258D64}"/>
          </ac:spMkLst>
        </pc:spChg>
        <pc:spChg chg="mod">
          <ac:chgData name="MARIA DEL MAR ZAMORANO LOPEZ" userId="097cf9e1-82d2-49cc-90a4-6ebf540ba52d" providerId="ADAL" clId="{A69641ED-5F43-40C8-B829-790E3E94D10E}" dt="2024-02-01T20:07:53.234" v="641" actId="164"/>
          <ac:spMkLst>
            <pc:docMk/>
            <pc:sldMk cId="2185451982" sldId="284"/>
            <ac:spMk id="98" creationId="{214BE5A0-7D8D-44A4-BCA6-9C113E7A208A}"/>
          </ac:spMkLst>
        </pc:spChg>
        <pc:spChg chg="mod">
          <ac:chgData name="MARIA DEL MAR ZAMORANO LOPEZ" userId="097cf9e1-82d2-49cc-90a4-6ebf540ba52d" providerId="ADAL" clId="{A69641ED-5F43-40C8-B829-790E3E94D10E}" dt="2024-02-01T20:13:56.107" v="706" actId="1076"/>
          <ac:spMkLst>
            <pc:docMk/>
            <pc:sldMk cId="2185451982" sldId="284"/>
            <ac:spMk id="100" creationId="{1B515226-ABF3-4553-8E4B-FB9D9E2027DC}"/>
          </ac:spMkLst>
        </pc:spChg>
        <pc:spChg chg="mod">
          <ac:chgData name="MARIA DEL MAR ZAMORANO LOPEZ" userId="097cf9e1-82d2-49cc-90a4-6ebf540ba52d" providerId="ADAL" clId="{A69641ED-5F43-40C8-B829-790E3E94D10E}" dt="2024-02-01T20:13:53.204" v="705" actId="1076"/>
          <ac:spMkLst>
            <pc:docMk/>
            <pc:sldMk cId="2185451982" sldId="284"/>
            <ac:spMk id="102" creationId="{F0DC083B-21A2-43FA-A899-23FEC795C32D}"/>
          </ac:spMkLst>
        </pc:spChg>
        <pc:spChg chg="mod">
          <ac:chgData name="MARIA DEL MAR ZAMORANO LOPEZ" userId="097cf9e1-82d2-49cc-90a4-6ebf540ba52d" providerId="ADAL" clId="{A69641ED-5F43-40C8-B829-790E3E94D10E}" dt="2024-02-01T20:08:56.861" v="650" actId="164"/>
          <ac:spMkLst>
            <pc:docMk/>
            <pc:sldMk cId="2185451982" sldId="284"/>
            <ac:spMk id="125" creationId="{179B53AA-1E10-40F0-9A6F-2DFD09B0EAB3}"/>
          </ac:spMkLst>
        </pc:spChg>
        <pc:spChg chg="mod">
          <ac:chgData name="MARIA DEL MAR ZAMORANO LOPEZ" userId="097cf9e1-82d2-49cc-90a4-6ebf540ba52d" providerId="ADAL" clId="{A69641ED-5F43-40C8-B829-790E3E94D10E}" dt="2024-02-01T20:08:56.861" v="650" actId="164"/>
          <ac:spMkLst>
            <pc:docMk/>
            <pc:sldMk cId="2185451982" sldId="284"/>
            <ac:spMk id="127" creationId="{1B8CC1D8-D77D-4594-B3CB-C4ED900DD18B}"/>
          </ac:spMkLst>
        </pc:spChg>
        <pc:spChg chg="mod">
          <ac:chgData name="MARIA DEL MAR ZAMORANO LOPEZ" userId="097cf9e1-82d2-49cc-90a4-6ebf540ba52d" providerId="ADAL" clId="{A69641ED-5F43-40C8-B829-790E3E94D10E}" dt="2024-02-01T20:08:56.861" v="650" actId="164"/>
          <ac:spMkLst>
            <pc:docMk/>
            <pc:sldMk cId="2185451982" sldId="284"/>
            <ac:spMk id="129" creationId="{A392927F-ABB6-4005-B71B-98CA141FB6F6}"/>
          </ac:spMkLst>
        </pc:spChg>
        <pc:spChg chg="mod">
          <ac:chgData name="MARIA DEL MAR ZAMORANO LOPEZ" userId="097cf9e1-82d2-49cc-90a4-6ebf540ba52d" providerId="ADAL" clId="{A69641ED-5F43-40C8-B829-790E3E94D10E}" dt="2024-02-01T20:07:53.234" v="641" actId="164"/>
          <ac:spMkLst>
            <pc:docMk/>
            <pc:sldMk cId="2185451982" sldId="284"/>
            <ac:spMk id="131" creationId="{0745393F-ED39-4C7E-9F58-E45689513D90}"/>
          </ac:spMkLst>
        </pc:spChg>
        <pc:spChg chg="mod">
          <ac:chgData name="MARIA DEL MAR ZAMORANO LOPEZ" userId="097cf9e1-82d2-49cc-90a4-6ebf540ba52d" providerId="ADAL" clId="{A69641ED-5F43-40C8-B829-790E3E94D10E}" dt="2024-02-01T20:08:56.861" v="650" actId="164"/>
          <ac:spMkLst>
            <pc:docMk/>
            <pc:sldMk cId="2185451982" sldId="284"/>
            <ac:spMk id="133" creationId="{20871F62-4749-4E3D-ACD8-C7D874523732}"/>
          </ac:spMkLst>
        </pc:spChg>
        <pc:spChg chg="mod">
          <ac:chgData name="MARIA DEL MAR ZAMORANO LOPEZ" userId="097cf9e1-82d2-49cc-90a4-6ebf540ba52d" providerId="ADAL" clId="{A69641ED-5F43-40C8-B829-790E3E94D10E}" dt="2024-02-01T20:08:56.861" v="650" actId="164"/>
          <ac:spMkLst>
            <pc:docMk/>
            <pc:sldMk cId="2185451982" sldId="284"/>
            <ac:spMk id="135" creationId="{F15526A7-088C-40B9-B271-3A87BA58B415}"/>
          </ac:spMkLst>
        </pc:spChg>
        <pc:spChg chg="mod">
          <ac:chgData name="MARIA DEL MAR ZAMORANO LOPEZ" userId="097cf9e1-82d2-49cc-90a4-6ebf540ba52d" providerId="ADAL" clId="{A69641ED-5F43-40C8-B829-790E3E94D10E}" dt="2024-02-01T20:08:56.861" v="650" actId="164"/>
          <ac:spMkLst>
            <pc:docMk/>
            <pc:sldMk cId="2185451982" sldId="284"/>
            <ac:spMk id="137" creationId="{A98420C3-83CD-4F46-B00D-05B0EA04E3C2}"/>
          </ac:spMkLst>
        </pc:spChg>
        <pc:spChg chg="mod">
          <ac:chgData name="MARIA DEL MAR ZAMORANO LOPEZ" userId="097cf9e1-82d2-49cc-90a4-6ebf540ba52d" providerId="ADAL" clId="{A69641ED-5F43-40C8-B829-790E3E94D10E}" dt="2024-02-01T20:08:56.861" v="650" actId="164"/>
          <ac:spMkLst>
            <pc:docMk/>
            <pc:sldMk cId="2185451982" sldId="284"/>
            <ac:spMk id="139" creationId="{13F018FD-1149-4FAC-B879-19BEED698EA0}"/>
          </ac:spMkLst>
        </pc:spChg>
        <pc:spChg chg="mod">
          <ac:chgData name="MARIA DEL MAR ZAMORANO LOPEZ" userId="097cf9e1-82d2-49cc-90a4-6ebf540ba52d" providerId="ADAL" clId="{A69641ED-5F43-40C8-B829-790E3E94D10E}" dt="2024-02-01T20:08:56.861" v="650" actId="164"/>
          <ac:spMkLst>
            <pc:docMk/>
            <pc:sldMk cId="2185451982" sldId="284"/>
            <ac:spMk id="141" creationId="{1D481FB8-3AB6-4B6E-A9EC-D9E64ACBB46A}"/>
          </ac:spMkLst>
        </pc:spChg>
        <pc:spChg chg="del mod ord">
          <ac:chgData name="MARIA DEL MAR ZAMORANO LOPEZ" userId="097cf9e1-82d2-49cc-90a4-6ebf540ba52d" providerId="ADAL" clId="{A69641ED-5F43-40C8-B829-790E3E94D10E}" dt="2024-01-25T15:05:18.109" v="619" actId="478"/>
          <ac:spMkLst>
            <pc:docMk/>
            <pc:sldMk cId="2185451982" sldId="284"/>
            <ac:spMk id="143" creationId="{D3AC860F-C724-4F59-AB1A-34DC1788349A}"/>
          </ac:spMkLst>
        </pc:spChg>
        <pc:spChg chg="mod">
          <ac:chgData name="MARIA DEL MAR ZAMORANO LOPEZ" userId="097cf9e1-82d2-49cc-90a4-6ebf540ba52d" providerId="ADAL" clId="{A69641ED-5F43-40C8-B829-790E3E94D10E}" dt="2024-02-01T20:08:56.861" v="650" actId="164"/>
          <ac:spMkLst>
            <pc:docMk/>
            <pc:sldMk cId="2185451982" sldId="284"/>
            <ac:spMk id="145" creationId="{34F4D93C-07E0-4CF7-8469-DF63301BEAE2}"/>
          </ac:spMkLst>
        </pc:spChg>
        <pc:spChg chg="mod">
          <ac:chgData name="MARIA DEL MAR ZAMORANO LOPEZ" userId="097cf9e1-82d2-49cc-90a4-6ebf540ba52d" providerId="ADAL" clId="{A69641ED-5F43-40C8-B829-790E3E94D10E}" dt="2024-02-01T20:08:56.861" v="650" actId="164"/>
          <ac:spMkLst>
            <pc:docMk/>
            <pc:sldMk cId="2185451982" sldId="284"/>
            <ac:spMk id="147" creationId="{EF337726-4954-4E61-B70F-A525A6A977C0}"/>
          </ac:spMkLst>
        </pc:spChg>
        <pc:spChg chg="mod">
          <ac:chgData name="MARIA DEL MAR ZAMORANO LOPEZ" userId="097cf9e1-82d2-49cc-90a4-6ebf540ba52d" providerId="ADAL" clId="{A69641ED-5F43-40C8-B829-790E3E94D10E}" dt="2024-02-01T20:08:56.861" v="650" actId="164"/>
          <ac:spMkLst>
            <pc:docMk/>
            <pc:sldMk cId="2185451982" sldId="284"/>
            <ac:spMk id="149" creationId="{59AF5BEC-EAFD-49DF-8236-BE6A44DD3C09}"/>
          </ac:spMkLst>
        </pc:spChg>
        <pc:spChg chg="mod ord">
          <ac:chgData name="MARIA DEL MAR ZAMORANO LOPEZ" userId="097cf9e1-82d2-49cc-90a4-6ebf540ba52d" providerId="ADAL" clId="{A69641ED-5F43-40C8-B829-790E3E94D10E}" dt="2024-02-01T20:08:56.861" v="650" actId="164"/>
          <ac:spMkLst>
            <pc:docMk/>
            <pc:sldMk cId="2185451982" sldId="284"/>
            <ac:spMk id="151" creationId="{2D9E9B2F-6CC5-4711-B4E4-5C3B77AE6B4F}"/>
          </ac:spMkLst>
        </pc:spChg>
        <pc:spChg chg="mod">
          <ac:chgData name="MARIA DEL MAR ZAMORANO LOPEZ" userId="097cf9e1-82d2-49cc-90a4-6ebf540ba52d" providerId="ADAL" clId="{A69641ED-5F43-40C8-B829-790E3E94D10E}" dt="2024-02-01T20:08:56.861" v="650" actId="164"/>
          <ac:spMkLst>
            <pc:docMk/>
            <pc:sldMk cId="2185451982" sldId="284"/>
            <ac:spMk id="153" creationId="{100D4824-B2C7-43DC-A1B4-2D66C20DFB89}"/>
          </ac:spMkLst>
        </pc:spChg>
        <pc:spChg chg="mod">
          <ac:chgData name="MARIA DEL MAR ZAMORANO LOPEZ" userId="097cf9e1-82d2-49cc-90a4-6ebf540ba52d" providerId="ADAL" clId="{A69641ED-5F43-40C8-B829-790E3E94D10E}" dt="2024-02-01T20:08:56.861" v="650" actId="164"/>
          <ac:spMkLst>
            <pc:docMk/>
            <pc:sldMk cId="2185451982" sldId="284"/>
            <ac:spMk id="155" creationId="{01C4DAF6-E52E-4408-A916-580275573B14}"/>
          </ac:spMkLst>
        </pc:spChg>
        <pc:spChg chg="mod">
          <ac:chgData name="MARIA DEL MAR ZAMORANO LOPEZ" userId="097cf9e1-82d2-49cc-90a4-6ebf540ba52d" providerId="ADAL" clId="{A69641ED-5F43-40C8-B829-790E3E94D10E}" dt="2024-02-01T20:08:56.861" v="650" actId="164"/>
          <ac:spMkLst>
            <pc:docMk/>
            <pc:sldMk cId="2185451982" sldId="284"/>
            <ac:spMk id="157" creationId="{8EB1A633-3A10-4269-A4D9-50A4CD592C72}"/>
          </ac:spMkLst>
        </pc:spChg>
        <pc:spChg chg="mod">
          <ac:chgData name="MARIA DEL MAR ZAMORANO LOPEZ" userId="097cf9e1-82d2-49cc-90a4-6ebf540ba52d" providerId="ADAL" clId="{A69641ED-5F43-40C8-B829-790E3E94D10E}" dt="2024-02-01T20:08:56.861" v="650" actId="164"/>
          <ac:spMkLst>
            <pc:docMk/>
            <pc:sldMk cId="2185451982" sldId="284"/>
            <ac:spMk id="160" creationId="{76A16D24-90F5-4959-AB3B-79DFEB724BA9}"/>
          </ac:spMkLst>
        </pc:spChg>
        <pc:grpChg chg="add mod">
          <ac:chgData name="MARIA DEL MAR ZAMORANO LOPEZ" userId="097cf9e1-82d2-49cc-90a4-6ebf540ba52d" providerId="ADAL" clId="{A69641ED-5F43-40C8-B829-790E3E94D10E}" dt="2024-02-01T20:09:47.538" v="658" actId="1076"/>
          <ac:grpSpMkLst>
            <pc:docMk/>
            <pc:sldMk cId="2185451982" sldId="284"/>
            <ac:grpSpMk id="3" creationId="{F293DC8B-4955-708E-A7A5-B9EDD3161D7C}"/>
          </ac:grpSpMkLst>
        </pc:grpChg>
        <pc:grpChg chg="add mod">
          <ac:chgData name="MARIA DEL MAR ZAMORANO LOPEZ" userId="097cf9e1-82d2-49cc-90a4-6ebf540ba52d" providerId="ADAL" clId="{A69641ED-5F43-40C8-B829-790E3E94D10E}" dt="2024-02-01T20:08:56.861" v="650" actId="164"/>
          <ac:grpSpMkLst>
            <pc:docMk/>
            <pc:sldMk cId="2185451982" sldId="284"/>
            <ac:grpSpMk id="4" creationId="{969081BF-3D2A-F1A8-9360-345B6A0A9D23}"/>
          </ac:grpSpMkLst>
        </pc:grpChg>
        <pc:cxnChg chg="mod">
          <ac:chgData name="MARIA DEL MAR ZAMORANO LOPEZ" userId="097cf9e1-82d2-49cc-90a4-6ebf540ba52d" providerId="ADAL" clId="{A69641ED-5F43-40C8-B829-790E3E94D10E}" dt="2024-02-01T20:08:56.861" v="650" actId="164"/>
          <ac:cxnSpMkLst>
            <pc:docMk/>
            <pc:sldMk cId="2185451982" sldId="284"/>
            <ac:cxnSpMk id="37" creationId="{1F15F541-008D-4541-B1B3-5A26C1D3B388}"/>
          </ac:cxnSpMkLst>
        </pc:cxnChg>
        <pc:cxnChg chg="mod">
          <ac:chgData name="MARIA DEL MAR ZAMORANO LOPEZ" userId="097cf9e1-82d2-49cc-90a4-6ebf540ba52d" providerId="ADAL" clId="{A69641ED-5F43-40C8-B829-790E3E94D10E}" dt="2024-02-01T20:08:56.861" v="650" actId="164"/>
          <ac:cxnSpMkLst>
            <pc:docMk/>
            <pc:sldMk cId="2185451982" sldId="284"/>
            <ac:cxnSpMk id="38" creationId="{0D342EBA-D1FC-4470-B4BE-23C532DBF7E7}"/>
          </ac:cxnSpMkLst>
        </pc:cxnChg>
        <pc:cxnChg chg="mod">
          <ac:chgData name="MARIA DEL MAR ZAMORANO LOPEZ" userId="097cf9e1-82d2-49cc-90a4-6ebf540ba52d" providerId="ADAL" clId="{A69641ED-5F43-40C8-B829-790E3E94D10E}" dt="2024-02-01T20:08:56.861" v="650" actId="164"/>
          <ac:cxnSpMkLst>
            <pc:docMk/>
            <pc:sldMk cId="2185451982" sldId="284"/>
            <ac:cxnSpMk id="39" creationId="{24D17C84-6154-4BAD-8387-8ED48CA6D2E0}"/>
          </ac:cxnSpMkLst>
        </pc:cxnChg>
        <pc:cxnChg chg="mod">
          <ac:chgData name="MARIA DEL MAR ZAMORANO LOPEZ" userId="097cf9e1-82d2-49cc-90a4-6ebf540ba52d" providerId="ADAL" clId="{A69641ED-5F43-40C8-B829-790E3E94D10E}" dt="2024-02-01T20:08:56.861" v="650" actId="164"/>
          <ac:cxnSpMkLst>
            <pc:docMk/>
            <pc:sldMk cId="2185451982" sldId="284"/>
            <ac:cxnSpMk id="40" creationId="{6A6A889E-662A-47CA-850B-53FCC5681152}"/>
          </ac:cxnSpMkLst>
        </pc:cxnChg>
        <pc:cxnChg chg="mod">
          <ac:chgData name="MARIA DEL MAR ZAMORANO LOPEZ" userId="097cf9e1-82d2-49cc-90a4-6ebf540ba52d" providerId="ADAL" clId="{A69641ED-5F43-40C8-B829-790E3E94D10E}" dt="2024-02-01T20:08:56.861" v="650" actId="164"/>
          <ac:cxnSpMkLst>
            <pc:docMk/>
            <pc:sldMk cId="2185451982" sldId="284"/>
            <ac:cxnSpMk id="42" creationId="{3BE578B8-78E2-4927-8C5C-834B5A00D917}"/>
          </ac:cxnSpMkLst>
        </pc:cxnChg>
        <pc:cxnChg chg="mod">
          <ac:chgData name="MARIA DEL MAR ZAMORANO LOPEZ" userId="097cf9e1-82d2-49cc-90a4-6ebf540ba52d" providerId="ADAL" clId="{A69641ED-5F43-40C8-B829-790E3E94D10E}" dt="2024-02-01T20:08:56.861" v="650" actId="164"/>
          <ac:cxnSpMkLst>
            <pc:docMk/>
            <pc:sldMk cId="2185451982" sldId="284"/>
            <ac:cxnSpMk id="43" creationId="{C3B6711C-D919-4649-81A9-73C6EE16257D}"/>
          </ac:cxnSpMkLst>
        </pc:cxnChg>
        <pc:cxnChg chg="mod">
          <ac:chgData name="MARIA DEL MAR ZAMORANO LOPEZ" userId="097cf9e1-82d2-49cc-90a4-6ebf540ba52d" providerId="ADAL" clId="{A69641ED-5F43-40C8-B829-790E3E94D10E}" dt="2024-02-01T20:08:56.861" v="650" actId="164"/>
          <ac:cxnSpMkLst>
            <pc:docMk/>
            <pc:sldMk cId="2185451982" sldId="284"/>
            <ac:cxnSpMk id="44" creationId="{E89BA92C-70CE-44C0-BF2D-35FF0A3C88B4}"/>
          </ac:cxnSpMkLst>
        </pc:cxnChg>
        <pc:cxnChg chg="mod">
          <ac:chgData name="MARIA DEL MAR ZAMORANO LOPEZ" userId="097cf9e1-82d2-49cc-90a4-6ebf540ba52d" providerId="ADAL" clId="{A69641ED-5F43-40C8-B829-790E3E94D10E}" dt="2024-02-01T20:08:56.861" v="650" actId="164"/>
          <ac:cxnSpMkLst>
            <pc:docMk/>
            <pc:sldMk cId="2185451982" sldId="284"/>
            <ac:cxnSpMk id="45" creationId="{7798D4F8-9BDE-479E-961E-394C47E74F7F}"/>
          </ac:cxnSpMkLst>
        </pc:cxnChg>
        <pc:cxnChg chg="mod">
          <ac:chgData name="MARIA DEL MAR ZAMORANO LOPEZ" userId="097cf9e1-82d2-49cc-90a4-6ebf540ba52d" providerId="ADAL" clId="{A69641ED-5F43-40C8-B829-790E3E94D10E}" dt="2024-02-01T20:08:56.861" v="650" actId="164"/>
          <ac:cxnSpMkLst>
            <pc:docMk/>
            <pc:sldMk cId="2185451982" sldId="284"/>
            <ac:cxnSpMk id="46" creationId="{64501202-7635-4CC7-94DE-68B384534B3D}"/>
          </ac:cxnSpMkLst>
        </pc:cxnChg>
        <pc:cxnChg chg="mod">
          <ac:chgData name="MARIA DEL MAR ZAMORANO LOPEZ" userId="097cf9e1-82d2-49cc-90a4-6ebf540ba52d" providerId="ADAL" clId="{A69641ED-5F43-40C8-B829-790E3E94D10E}" dt="2024-02-01T20:07:53.234" v="641" actId="164"/>
          <ac:cxnSpMkLst>
            <pc:docMk/>
            <pc:sldMk cId="2185451982" sldId="284"/>
            <ac:cxnSpMk id="62" creationId="{71F1B31E-634D-4431-A18D-798A6638B9DF}"/>
          </ac:cxnSpMkLst>
        </pc:cxnChg>
        <pc:cxnChg chg="mod">
          <ac:chgData name="MARIA DEL MAR ZAMORANO LOPEZ" userId="097cf9e1-82d2-49cc-90a4-6ebf540ba52d" providerId="ADAL" clId="{A69641ED-5F43-40C8-B829-790E3E94D10E}" dt="2024-02-01T20:07:53.234" v="641" actId="164"/>
          <ac:cxnSpMkLst>
            <pc:docMk/>
            <pc:sldMk cId="2185451982" sldId="284"/>
            <ac:cxnSpMk id="64" creationId="{B3B67112-7E08-4A39-8386-320747BABA20}"/>
          </ac:cxnSpMkLst>
        </pc:cxnChg>
        <pc:cxnChg chg="mod">
          <ac:chgData name="MARIA DEL MAR ZAMORANO LOPEZ" userId="097cf9e1-82d2-49cc-90a4-6ebf540ba52d" providerId="ADAL" clId="{A69641ED-5F43-40C8-B829-790E3E94D10E}" dt="2024-02-01T20:07:53.234" v="641" actId="164"/>
          <ac:cxnSpMkLst>
            <pc:docMk/>
            <pc:sldMk cId="2185451982" sldId="284"/>
            <ac:cxnSpMk id="65" creationId="{BA376D33-0AA3-41FD-97E3-CA93B07B6EE2}"/>
          </ac:cxnSpMkLst>
        </pc:cxnChg>
        <pc:cxnChg chg="mod">
          <ac:chgData name="MARIA DEL MAR ZAMORANO LOPEZ" userId="097cf9e1-82d2-49cc-90a4-6ebf540ba52d" providerId="ADAL" clId="{A69641ED-5F43-40C8-B829-790E3E94D10E}" dt="2024-02-01T20:07:53.234" v="641" actId="164"/>
          <ac:cxnSpMkLst>
            <pc:docMk/>
            <pc:sldMk cId="2185451982" sldId="284"/>
            <ac:cxnSpMk id="66" creationId="{32506017-0D20-4099-BA1B-D28B4C2C5936}"/>
          </ac:cxnSpMkLst>
        </pc:cxnChg>
        <pc:cxnChg chg="mod">
          <ac:chgData name="MARIA DEL MAR ZAMORANO LOPEZ" userId="097cf9e1-82d2-49cc-90a4-6ebf540ba52d" providerId="ADAL" clId="{A69641ED-5F43-40C8-B829-790E3E94D10E}" dt="2024-02-01T20:07:53.234" v="641" actId="164"/>
          <ac:cxnSpMkLst>
            <pc:docMk/>
            <pc:sldMk cId="2185451982" sldId="284"/>
            <ac:cxnSpMk id="67" creationId="{90B755C8-5925-4C9C-831A-B4D26104DC74}"/>
          </ac:cxnSpMkLst>
        </pc:cxnChg>
        <pc:cxnChg chg="mod">
          <ac:chgData name="MARIA DEL MAR ZAMORANO LOPEZ" userId="097cf9e1-82d2-49cc-90a4-6ebf540ba52d" providerId="ADAL" clId="{A69641ED-5F43-40C8-B829-790E3E94D10E}" dt="2024-02-01T20:07:53.234" v="641" actId="164"/>
          <ac:cxnSpMkLst>
            <pc:docMk/>
            <pc:sldMk cId="2185451982" sldId="284"/>
            <ac:cxnSpMk id="69" creationId="{10B79050-AFD2-4C0F-A257-AA118B70D39F}"/>
          </ac:cxnSpMkLst>
        </pc:cxnChg>
      </pc:sldChg>
      <pc:sldChg chg="modSp add mod">
        <pc:chgData name="MARIA DEL MAR ZAMORANO LOPEZ" userId="097cf9e1-82d2-49cc-90a4-6ebf540ba52d" providerId="ADAL" clId="{A69641ED-5F43-40C8-B829-790E3E94D10E}" dt="2024-01-02T09:37:10.137" v="456" actId="693"/>
        <pc:sldMkLst>
          <pc:docMk/>
          <pc:sldMk cId="2765052514" sldId="285"/>
        </pc:sldMkLst>
        <pc:spChg chg="mod">
          <ac:chgData name="MARIA DEL MAR ZAMORANO LOPEZ" userId="097cf9e1-82d2-49cc-90a4-6ebf540ba52d" providerId="ADAL" clId="{A69641ED-5F43-40C8-B829-790E3E94D10E}" dt="2024-01-02T09:37:10.137" v="456" actId="693"/>
          <ac:spMkLst>
            <pc:docMk/>
            <pc:sldMk cId="2765052514" sldId="285"/>
            <ac:spMk id="129" creationId="{703A77E6-317D-4109-A679-A7537BEB0B73}"/>
          </ac:spMkLst>
        </pc:spChg>
        <pc:spChg chg="mod">
          <ac:chgData name="MARIA DEL MAR ZAMORANO LOPEZ" userId="097cf9e1-82d2-49cc-90a4-6ebf540ba52d" providerId="ADAL" clId="{A69641ED-5F43-40C8-B829-790E3E94D10E}" dt="2024-01-02T09:37:10.137" v="456" actId="693"/>
          <ac:spMkLst>
            <pc:docMk/>
            <pc:sldMk cId="2765052514" sldId="285"/>
            <ac:spMk id="130" creationId="{86E23508-7776-442C-BEBB-644DEC200ADB}"/>
          </ac:spMkLst>
        </pc:spChg>
        <pc:spChg chg="mod">
          <ac:chgData name="MARIA DEL MAR ZAMORANO LOPEZ" userId="097cf9e1-82d2-49cc-90a4-6ebf540ba52d" providerId="ADAL" clId="{A69641ED-5F43-40C8-B829-790E3E94D10E}" dt="2024-01-02T09:37:10.137" v="456" actId="693"/>
          <ac:spMkLst>
            <pc:docMk/>
            <pc:sldMk cId="2765052514" sldId="285"/>
            <ac:spMk id="131" creationId="{3B182474-6636-4B20-A1D0-ED7F61EF575E}"/>
          </ac:spMkLst>
        </pc:spChg>
        <pc:spChg chg="mod">
          <ac:chgData name="MARIA DEL MAR ZAMORANO LOPEZ" userId="097cf9e1-82d2-49cc-90a4-6ebf540ba52d" providerId="ADAL" clId="{A69641ED-5F43-40C8-B829-790E3E94D10E}" dt="2024-01-02T09:37:10.137" v="456" actId="693"/>
          <ac:spMkLst>
            <pc:docMk/>
            <pc:sldMk cId="2765052514" sldId="285"/>
            <ac:spMk id="136" creationId="{17827A53-C196-4636-8CAF-8A935895D7F8}"/>
          </ac:spMkLst>
        </pc:spChg>
        <pc:cxnChg chg="mod">
          <ac:chgData name="MARIA DEL MAR ZAMORANO LOPEZ" userId="097cf9e1-82d2-49cc-90a4-6ebf540ba52d" providerId="ADAL" clId="{A69641ED-5F43-40C8-B829-790E3E94D10E}" dt="2024-01-02T09:37:10.137" v="456" actId="693"/>
          <ac:cxnSpMkLst>
            <pc:docMk/>
            <pc:sldMk cId="2765052514" sldId="285"/>
            <ac:cxnSpMk id="133" creationId="{5E02E32A-4B14-4620-BC53-4359F2919BD3}"/>
          </ac:cxnSpMkLst>
        </pc:cxnChg>
        <pc:cxnChg chg="mod">
          <ac:chgData name="MARIA DEL MAR ZAMORANO LOPEZ" userId="097cf9e1-82d2-49cc-90a4-6ebf540ba52d" providerId="ADAL" clId="{A69641ED-5F43-40C8-B829-790E3E94D10E}" dt="2024-01-02T09:37:10.137" v="456" actId="693"/>
          <ac:cxnSpMkLst>
            <pc:docMk/>
            <pc:sldMk cId="2765052514" sldId="285"/>
            <ac:cxnSpMk id="134" creationId="{3D6B811E-8DA2-4915-A539-3168D47A3413}"/>
          </ac:cxnSpMkLst>
        </pc:cxnChg>
        <pc:cxnChg chg="mod">
          <ac:chgData name="MARIA DEL MAR ZAMORANO LOPEZ" userId="097cf9e1-82d2-49cc-90a4-6ebf540ba52d" providerId="ADAL" clId="{A69641ED-5F43-40C8-B829-790E3E94D10E}" dt="2024-01-02T09:37:10.137" v="456" actId="693"/>
          <ac:cxnSpMkLst>
            <pc:docMk/>
            <pc:sldMk cId="2765052514" sldId="285"/>
            <ac:cxnSpMk id="135" creationId="{C9886EA7-CB08-4749-9534-F205BFFB8B46}"/>
          </ac:cxnSpMkLst>
        </pc:cxnChg>
        <pc:cxnChg chg="mod">
          <ac:chgData name="MARIA DEL MAR ZAMORANO LOPEZ" userId="097cf9e1-82d2-49cc-90a4-6ebf540ba52d" providerId="ADAL" clId="{A69641ED-5F43-40C8-B829-790E3E94D10E}" dt="2024-01-02T09:37:10.137" v="456" actId="693"/>
          <ac:cxnSpMkLst>
            <pc:docMk/>
            <pc:sldMk cId="2765052514" sldId="285"/>
            <ac:cxnSpMk id="137" creationId="{0E868955-567B-4138-9AD3-FC6E48F81B33}"/>
          </ac:cxnSpMkLst>
        </pc:cxnChg>
      </pc:sldChg>
      <pc:sldChg chg="modSp add mod">
        <pc:chgData name="MARIA DEL MAR ZAMORANO LOPEZ" userId="097cf9e1-82d2-49cc-90a4-6ebf540ba52d" providerId="ADAL" clId="{A69641ED-5F43-40C8-B829-790E3E94D10E}" dt="2024-01-02T09:38:17.029" v="461" actId="693"/>
        <pc:sldMkLst>
          <pc:docMk/>
          <pc:sldMk cId="1055466524" sldId="286"/>
        </pc:sldMkLst>
        <pc:spChg chg="mod">
          <ac:chgData name="MARIA DEL MAR ZAMORANO LOPEZ" userId="097cf9e1-82d2-49cc-90a4-6ebf540ba52d" providerId="ADAL" clId="{A69641ED-5F43-40C8-B829-790E3E94D10E}" dt="2024-01-02T09:38:17.029" v="461" actId="693"/>
          <ac:spMkLst>
            <pc:docMk/>
            <pc:sldMk cId="1055466524" sldId="286"/>
            <ac:spMk id="17" creationId="{597CA5CA-46CA-4996-B0A1-D902A4B1200F}"/>
          </ac:spMkLst>
        </pc:spChg>
        <pc:spChg chg="mod">
          <ac:chgData name="MARIA DEL MAR ZAMORANO LOPEZ" userId="097cf9e1-82d2-49cc-90a4-6ebf540ba52d" providerId="ADAL" clId="{A69641ED-5F43-40C8-B829-790E3E94D10E}" dt="2024-01-02T09:38:17.029" v="461" actId="693"/>
          <ac:spMkLst>
            <pc:docMk/>
            <pc:sldMk cId="1055466524" sldId="286"/>
            <ac:spMk id="19" creationId="{0556E1E3-7AAF-4D2A-BF15-1CF168327A17}"/>
          </ac:spMkLst>
        </pc:spChg>
        <pc:spChg chg="mod">
          <ac:chgData name="MARIA DEL MAR ZAMORANO LOPEZ" userId="097cf9e1-82d2-49cc-90a4-6ebf540ba52d" providerId="ADAL" clId="{A69641ED-5F43-40C8-B829-790E3E94D10E}" dt="2024-01-02T09:38:17.029" v="461" actId="693"/>
          <ac:spMkLst>
            <pc:docMk/>
            <pc:sldMk cId="1055466524" sldId="286"/>
            <ac:spMk id="21" creationId="{3E056221-AB60-414B-AE67-EF31FE322FEA}"/>
          </ac:spMkLst>
        </pc:spChg>
        <pc:spChg chg="mod">
          <ac:chgData name="MARIA DEL MAR ZAMORANO LOPEZ" userId="097cf9e1-82d2-49cc-90a4-6ebf540ba52d" providerId="ADAL" clId="{A69641ED-5F43-40C8-B829-790E3E94D10E}" dt="2024-01-02T09:38:17.029" v="461" actId="693"/>
          <ac:spMkLst>
            <pc:docMk/>
            <pc:sldMk cId="1055466524" sldId="286"/>
            <ac:spMk id="27" creationId="{82C8DAC2-E0F2-4282-9525-F77909FC2C04}"/>
          </ac:spMkLst>
        </pc:spChg>
        <pc:spChg chg="mod">
          <ac:chgData name="MARIA DEL MAR ZAMORANO LOPEZ" userId="097cf9e1-82d2-49cc-90a4-6ebf540ba52d" providerId="ADAL" clId="{A69641ED-5F43-40C8-B829-790E3E94D10E}" dt="2024-01-02T09:38:17.029" v="461" actId="693"/>
          <ac:spMkLst>
            <pc:docMk/>
            <pc:sldMk cId="1055466524" sldId="286"/>
            <ac:spMk id="58" creationId="{5B627720-DA15-4825-8BDD-E07E5F7F0502}"/>
          </ac:spMkLst>
        </pc:spChg>
        <pc:spChg chg="mod">
          <ac:chgData name="MARIA DEL MAR ZAMORANO LOPEZ" userId="097cf9e1-82d2-49cc-90a4-6ebf540ba52d" providerId="ADAL" clId="{A69641ED-5F43-40C8-B829-790E3E94D10E}" dt="2024-01-02T09:38:17.029" v="461" actId="693"/>
          <ac:spMkLst>
            <pc:docMk/>
            <pc:sldMk cId="1055466524" sldId="286"/>
            <ac:spMk id="59" creationId="{48A7A195-DEE7-4380-A918-8AAC13FCB15E}"/>
          </ac:spMkLst>
        </pc:spChg>
        <pc:spChg chg="mod">
          <ac:chgData name="MARIA DEL MAR ZAMORANO LOPEZ" userId="097cf9e1-82d2-49cc-90a4-6ebf540ba52d" providerId="ADAL" clId="{A69641ED-5F43-40C8-B829-790E3E94D10E}" dt="2024-01-02T09:38:17.029" v="461" actId="693"/>
          <ac:spMkLst>
            <pc:docMk/>
            <pc:sldMk cId="1055466524" sldId="286"/>
            <ac:spMk id="60" creationId="{F143D5F8-C37E-4100-AC09-781267C8ACDF}"/>
          </ac:spMkLst>
        </pc:spChg>
        <pc:spChg chg="mod">
          <ac:chgData name="MARIA DEL MAR ZAMORANO LOPEZ" userId="097cf9e1-82d2-49cc-90a4-6ebf540ba52d" providerId="ADAL" clId="{A69641ED-5F43-40C8-B829-790E3E94D10E}" dt="2024-01-02T09:38:17.029" v="461" actId="693"/>
          <ac:spMkLst>
            <pc:docMk/>
            <pc:sldMk cId="1055466524" sldId="286"/>
            <ac:spMk id="64" creationId="{78A78D69-121D-47EA-B146-C2EC3649B95F}"/>
          </ac:spMkLst>
        </pc:spChg>
        <pc:spChg chg="mod">
          <ac:chgData name="MARIA DEL MAR ZAMORANO LOPEZ" userId="097cf9e1-82d2-49cc-90a4-6ebf540ba52d" providerId="ADAL" clId="{A69641ED-5F43-40C8-B829-790E3E94D10E}" dt="2024-01-02T09:38:17.029" v="461" actId="693"/>
          <ac:spMkLst>
            <pc:docMk/>
            <pc:sldMk cId="1055466524" sldId="286"/>
            <ac:spMk id="155" creationId="{97FE6964-6B59-4BDD-AD39-C5320AC64FA0}"/>
          </ac:spMkLst>
        </pc:spChg>
        <pc:spChg chg="mod">
          <ac:chgData name="MARIA DEL MAR ZAMORANO LOPEZ" userId="097cf9e1-82d2-49cc-90a4-6ebf540ba52d" providerId="ADAL" clId="{A69641ED-5F43-40C8-B829-790E3E94D10E}" dt="2024-01-02T09:38:17.029" v="461" actId="693"/>
          <ac:spMkLst>
            <pc:docMk/>
            <pc:sldMk cId="1055466524" sldId="286"/>
            <ac:spMk id="156" creationId="{7E5A6439-AE4E-4948-A9F0-8C3A5AB9B8E4}"/>
          </ac:spMkLst>
        </pc:spChg>
        <pc:spChg chg="mod">
          <ac:chgData name="MARIA DEL MAR ZAMORANO LOPEZ" userId="097cf9e1-82d2-49cc-90a4-6ebf540ba52d" providerId="ADAL" clId="{A69641ED-5F43-40C8-B829-790E3E94D10E}" dt="2024-01-02T09:38:17.029" v="461" actId="693"/>
          <ac:spMkLst>
            <pc:docMk/>
            <pc:sldMk cId="1055466524" sldId="286"/>
            <ac:spMk id="157" creationId="{660806AE-46FB-46EC-AD13-A9A4983115F8}"/>
          </ac:spMkLst>
        </pc:spChg>
        <pc:spChg chg="mod">
          <ac:chgData name="MARIA DEL MAR ZAMORANO LOPEZ" userId="097cf9e1-82d2-49cc-90a4-6ebf540ba52d" providerId="ADAL" clId="{A69641ED-5F43-40C8-B829-790E3E94D10E}" dt="2024-01-02T09:38:17.029" v="461" actId="693"/>
          <ac:spMkLst>
            <pc:docMk/>
            <pc:sldMk cId="1055466524" sldId="286"/>
            <ac:spMk id="160" creationId="{3E3B3884-8141-41B2-8353-D44180FC28C8}"/>
          </ac:spMkLst>
        </pc:spChg>
        <pc:cxnChg chg="mod">
          <ac:chgData name="MARIA DEL MAR ZAMORANO LOPEZ" userId="097cf9e1-82d2-49cc-90a4-6ebf540ba52d" providerId="ADAL" clId="{A69641ED-5F43-40C8-B829-790E3E94D10E}" dt="2024-01-02T09:38:17.029" v="461" actId="693"/>
          <ac:cxnSpMkLst>
            <pc:docMk/>
            <pc:sldMk cId="1055466524" sldId="286"/>
            <ac:cxnSpMk id="15" creationId="{36A8BDD3-DF3F-4476-BA55-BC58C582285E}"/>
          </ac:cxnSpMkLst>
        </pc:cxnChg>
        <pc:cxnChg chg="mod">
          <ac:chgData name="MARIA DEL MAR ZAMORANO LOPEZ" userId="097cf9e1-82d2-49cc-90a4-6ebf540ba52d" providerId="ADAL" clId="{A69641ED-5F43-40C8-B829-790E3E94D10E}" dt="2024-01-02T09:38:17.029" v="461" actId="693"/>
          <ac:cxnSpMkLst>
            <pc:docMk/>
            <pc:sldMk cId="1055466524" sldId="286"/>
            <ac:cxnSpMk id="23" creationId="{4403F195-1FC1-4631-A08C-2FA0A1FBF2F0}"/>
          </ac:cxnSpMkLst>
        </pc:cxnChg>
        <pc:cxnChg chg="mod">
          <ac:chgData name="MARIA DEL MAR ZAMORANO LOPEZ" userId="097cf9e1-82d2-49cc-90a4-6ebf540ba52d" providerId="ADAL" clId="{A69641ED-5F43-40C8-B829-790E3E94D10E}" dt="2024-01-02T09:38:17.029" v="461" actId="693"/>
          <ac:cxnSpMkLst>
            <pc:docMk/>
            <pc:sldMk cId="1055466524" sldId="286"/>
            <ac:cxnSpMk id="25" creationId="{5980C137-90FE-4013-B8DB-22435A090F75}"/>
          </ac:cxnSpMkLst>
        </pc:cxnChg>
        <pc:cxnChg chg="mod">
          <ac:chgData name="MARIA DEL MAR ZAMORANO LOPEZ" userId="097cf9e1-82d2-49cc-90a4-6ebf540ba52d" providerId="ADAL" clId="{A69641ED-5F43-40C8-B829-790E3E94D10E}" dt="2024-01-02T09:38:17.029" v="461" actId="693"/>
          <ac:cxnSpMkLst>
            <pc:docMk/>
            <pc:sldMk cId="1055466524" sldId="286"/>
            <ac:cxnSpMk id="31" creationId="{2A1F1CF5-A103-4942-99B9-8CC63BCE3600}"/>
          </ac:cxnSpMkLst>
        </pc:cxnChg>
        <pc:cxnChg chg="mod">
          <ac:chgData name="MARIA DEL MAR ZAMORANO LOPEZ" userId="097cf9e1-82d2-49cc-90a4-6ebf540ba52d" providerId="ADAL" clId="{A69641ED-5F43-40C8-B829-790E3E94D10E}" dt="2024-01-02T09:38:17.029" v="461" actId="693"/>
          <ac:cxnSpMkLst>
            <pc:docMk/>
            <pc:sldMk cId="1055466524" sldId="286"/>
            <ac:cxnSpMk id="57" creationId="{CFBA8A0D-0587-449E-9F21-0AF0F3CB282B}"/>
          </ac:cxnSpMkLst>
        </pc:cxnChg>
        <pc:cxnChg chg="mod">
          <ac:chgData name="MARIA DEL MAR ZAMORANO LOPEZ" userId="097cf9e1-82d2-49cc-90a4-6ebf540ba52d" providerId="ADAL" clId="{A69641ED-5F43-40C8-B829-790E3E94D10E}" dt="2024-01-02T09:38:17.029" v="461" actId="693"/>
          <ac:cxnSpMkLst>
            <pc:docMk/>
            <pc:sldMk cId="1055466524" sldId="286"/>
            <ac:cxnSpMk id="61" creationId="{0736E218-7D60-4F1B-A432-4EF66375C8FD}"/>
          </ac:cxnSpMkLst>
        </pc:cxnChg>
        <pc:cxnChg chg="mod">
          <ac:chgData name="MARIA DEL MAR ZAMORANO LOPEZ" userId="097cf9e1-82d2-49cc-90a4-6ebf540ba52d" providerId="ADAL" clId="{A69641ED-5F43-40C8-B829-790E3E94D10E}" dt="2024-01-02T09:38:17.029" v="461" actId="693"/>
          <ac:cxnSpMkLst>
            <pc:docMk/>
            <pc:sldMk cId="1055466524" sldId="286"/>
            <ac:cxnSpMk id="62" creationId="{78C5651D-9973-44D1-9E29-B4F8AAA5F067}"/>
          </ac:cxnSpMkLst>
        </pc:cxnChg>
        <pc:cxnChg chg="mod">
          <ac:chgData name="MARIA DEL MAR ZAMORANO LOPEZ" userId="097cf9e1-82d2-49cc-90a4-6ebf540ba52d" providerId="ADAL" clId="{A69641ED-5F43-40C8-B829-790E3E94D10E}" dt="2024-01-02T09:38:17.029" v="461" actId="693"/>
          <ac:cxnSpMkLst>
            <pc:docMk/>
            <pc:sldMk cId="1055466524" sldId="286"/>
            <ac:cxnSpMk id="66" creationId="{6DE889B6-B612-4B22-92C6-84FF1024E54D}"/>
          </ac:cxnSpMkLst>
        </pc:cxnChg>
        <pc:cxnChg chg="mod">
          <ac:chgData name="MARIA DEL MAR ZAMORANO LOPEZ" userId="097cf9e1-82d2-49cc-90a4-6ebf540ba52d" providerId="ADAL" clId="{A69641ED-5F43-40C8-B829-790E3E94D10E}" dt="2024-01-02T09:38:17.029" v="461" actId="693"/>
          <ac:cxnSpMkLst>
            <pc:docMk/>
            <pc:sldMk cId="1055466524" sldId="286"/>
            <ac:cxnSpMk id="133" creationId="{1DE27179-6E90-4157-AD69-6F362061D32D}"/>
          </ac:cxnSpMkLst>
        </pc:cxnChg>
        <pc:cxnChg chg="mod">
          <ac:chgData name="MARIA DEL MAR ZAMORANO LOPEZ" userId="097cf9e1-82d2-49cc-90a4-6ebf540ba52d" providerId="ADAL" clId="{A69641ED-5F43-40C8-B829-790E3E94D10E}" dt="2024-01-02T09:38:17.029" v="461" actId="693"/>
          <ac:cxnSpMkLst>
            <pc:docMk/>
            <pc:sldMk cId="1055466524" sldId="286"/>
            <ac:cxnSpMk id="158" creationId="{06874238-7589-4C60-8F6B-39F5483F4C8E}"/>
          </ac:cxnSpMkLst>
        </pc:cxnChg>
        <pc:cxnChg chg="mod">
          <ac:chgData name="MARIA DEL MAR ZAMORANO LOPEZ" userId="097cf9e1-82d2-49cc-90a4-6ebf540ba52d" providerId="ADAL" clId="{A69641ED-5F43-40C8-B829-790E3E94D10E}" dt="2024-01-02T09:38:17.029" v="461" actId="693"/>
          <ac:cxnSpMkLst>
            <pc:docMk/>
            <pc:sldMk cId="1055466524" sldId="286"/>
            <ac:cxnSpMk id="159" creationId="{BF231A09-8157-427A-8C75-D2F3F51C4A20}"/>
          </ac:cxnSpMkLst>
        </pc:cxnChg>
        <pc:cxnChg chg="mod">
          <ac:chgData name="MARIA DEL MAR ZAMORANO LOPEZ" userId="097cf9e1-82d2-49cc-90a4-6ebf540ba52d" providerId="ADAL" clId="{A69641ED-5F43-40C8-B829-790E3E94D10E}" dt="2024-01-02T09:38:17.029" v="461" actId="693"/>
          <ac:cxnSpMkLst>
            <pc:docMk/>
            <pc:sldMk cId="1055466524" sldId="286"/>
            <ac:cxnSpMk id="161" creationId="{C87989C9-137B-4217-B344-5D94F12AA82D}"/>
          </ac:cxnSpMkLst>
        </pc:cxnChg>
      </pc:sldChg>
      <pc:sldChg chg="delSp modSp add mod">
        <pc:chgData name="MARIA DEL MAR ZAMORANO LOPEZ" userId="097cf9e1-82d2-49cc-90a4-6ebf540ba52d" providerId="ADAL" clId="{A69641ED-5F43-40C8-B829-790E3E94D10E}" dt="2024-01-23T11:33:47.519" v="617" actId="5736"/>
        <pc:sldMkLst>
          <pc:docMk/>
          <pc:sldMk cId="3492472683" sldId="287"/>
        </pc:sldMkLst>
        <pc:spChg chg="mod">
          <ac:chgData name="MARIA DEL MAR ZAMORANO LOPEZ" userId="097cf9e1-82d2-49cc-90a4-6ebf540ba52d" providerId="ADAL" clId="{A69641ED-5F43-40C8-B829-790E3E94D10E}" dt="2024-01-23T11:33:47.519" v="617" actId="5736"/>
          <ac:spMkLst>
            <pc:docMk/>
            <pc:sldMk cId="3492472683" sldId="287"/>
            <ac:spMk id="46" creationId="{151CCCBC-749C-4D1C-8CD0-BC989441CF77}"/>
          </ac:spMkLst>
        </pc:spChg>
        <pc:spChg chg="mod">
          <ac:chgData name="MARIA DEL MAR ZAMORANO LOPEZ" userId="097cf9e1-82d2-49cc-90a4-6ebf540ba52d" providerId="ADAL" clId="{A69641ED-5F43-40C8-B829-790E3E94D10E}" dt="2024-01-23T11:33:47.519" v="617" actId="5736"/>
          <ac:spMkLst>
            <pc:docMk/>
            <pc:sldMk cId="3492472683" sldId="287"/>
            <ac:spMk id="117" creationId="{21E3F9AD-1CC8-40DC-95F5-1446D220AA54}"/>
          </ac:spMkLst>
        </pc:spChg>
        <pc:spChg chg="mod">
          <ac:chgData name="MARIA DEL MAR ZAMORANO LOPEZ" userId="097cf9e1-82d2-49cc-90a4-6ebf540ba52d" providerId="ADAL" clId="{A69641ED-5F43-40C8-B829-790E3E94D10E}" dt="2024-01-23T11:33:47.519" v="617" actId="5736"/>
          <ac:spMkLst>
            <pc:docMk/>
            <pc:sldMk cId="3492472683" sldId="287"/>
            <ac:spMk id="118" creationId="{DF207300-6042-4DB7-8BF6-E73731F385BE}"/>
          </ac:spMkLst>
        </pc:spChg>
        <pc:spChg chg="mod">
          <ac:chgData name="MARIA DEL MAR ZAMORANO LOPEZ" userId="097cf9e1-82d2-49cc-90a4-6ebf540ba52d" providerId="ADAL" clId="{A69641ED-5F43-40C8-B829-790E3E94D10E}" dt="2024-01-23T11:33:47.519" v="617" actId="5736"/>
          <ac:spMkLst>
            <pc:docMk/>
            <pc:sldMk cId="3492472683" sldId="287"/>
            <ac:spMk id="121" creationId="{651B31E9-DC8A-4477-9000-BF0B7B4C9403}"/>
          </ac:spMkLst>
        </pc:spChg>
        <pc:spChg chg="del mod">
          <ac:chgData name="MARIA DEL MAR ZAMORANO LOPEZ" userId="097cf9e1-82d2-49cc-90a4-6ebf540ba52d" providerId="ADAL" clId="{A69641ED-5F43-40C8-B829-790E3E94D10E}" dt="2024-01-23T11:32:30.018" v="606" actId="478"/>
          <ac:spMkLst>
            <pc:docMk/>
            <pc:sldMk cId="3492472683" sldId="287"/>
            <ac:spMk id="122" creationId="{745A7619-3E07-418F-94F9-2D999298C544}"/>
          </ac:spMkLst>
        </pc:spChg>
        <pc:graphicFrameChg chg="mod modGraphic">
          <ac:chgData name="MARIA DEL MAR ZAMORANO LOPEZ" userId="097cf9e1-82d2-49cc-90a4-6ebf540ba52d" providerId="ADAL" clId="{A69641ED-5F43-40C8-B829-790E3E94D10E}" dt="2024-01-23T11:33:47.519" v="617" actId="5736"/>
          <ac:graphicFrameMkLst>
            <pc:docMk/>
            <pc:sldMk cId="3492472683" sldId="287"/>
            <ac:graphicFrameMk id="45" creationId="{A81A52F2-25E4-4FEA-8E15-F7EFFDA7B31D}"/>
          </ac:graphicFrameMkLst>
        </pc:graphicFrameChg>
        <pc:graphicFrameChg chg="mod modGraphic">
          <ac:chgData name="MARIA DEL MAR ZAMORANO LOPEZ" userId="097cf9e1-82d2-49cc-90a4-6ebf540ba52d" providerId="ADAL" clId="{A69641ED-5F43-40C8-B829-790E3E94D10E}" dt="2024-01-23T11:33:47.519" v="617" actId="5736"/>
          <ac:graphicFrameMkLst>
            <pc:docMk/>
            <pc:sldMk cId="3492472683" sldId="287"/>
            <ac:graphicFrameMk id="224" creationId="{E9E22497-FE7C-4490-B80D-F863F2EB0560}"/>
          </ac:graphicFrameMkLst>
        </pc:graphicFrameChg>
        <pc:cxnChg chg="mod">
          <ac:chgData name="MARIA DEL MAR ZAMORANO LOPEZ" userId="097cf9e1-82d2-49cc-90a4-6ebf540ba52d" providerId="ADAL" clId="{A69641ED-5F43-40C8-B829-790E3E94D10E}" dt="2024-01-23T11:33:47.519" v="617" actId="5736"/>
          <ac:cxnSpMkLst>
            <pc:docMk/>
            <pc:sldMk cId="3492472683" sldId="287"/>
            <ac:cxnSpMk id="119" creationId="{97C1BAAF-1262-42C8-85AF-5765038E8ED8}"/>
          </ac:cxnSpMkLst>
        </pc:cxnChg>
      </pc:sldChg>
      <pc:sldChg chg="addSp delSp modSp add mod">
        <pc:chgData name="MARIA DEL MAR ZAMORANO LOPEZ" userId="097cf9e1-82d2-49cc-90a4-6ebf540ba52d" providerId="ADAL" clId="{A69641ED-5F43-40C8-B829-790E3E94D10E}" dt="2024-02-01T20:13:18.027" v="696" actId="1076"/>
        <pc:sldMkLst>
          <pc:docMk/>
          <pc:sldMk cId="2826905850" sldId="288"/>
        </pc:sldMkLst>
        <pc:spChg chg="add mod">
          <ac:chgData name="MARIA DEL MAR ZAMORANO LOPEZ" userId="097cf9e1-82d2-49cc-90a4-6ebf540ba52d" providerId="ADAL" clId="{A69641ED-5F43-40C8-B829-790E3E94D10E}" dt="2024-02-01T20:06:38.022" v="633" actId="164"/>
          <ac:spMkLst>
            <pc:docMk/>
            <pc:sldMk cId="2826905850" sldId="288"/>
            <ac:spMk id="2" creationId="{CD171666-FA43-E7F7-394C-463576C73FC3}"/>
          </ac:spMkLst>
        </pc:spChg>
        <pc:spChg chg="add mod">
          <ac:chgData name="MARIA DEL MAR ZAMORANO LOPEZ" userId="097cf9e1-82d2-49cc-90a4-6ebf540ba52d" providerId="ADAL" clId="{A69641ED-5F43-40C8-B829-790E3E94D10E}" dt="2024-02-01T20:06:38.022" v="633" actId="164"/>
          <ac:spMkLst>
            <pc:docMk/>
            <pc:sldMk cId="2826905850" sldId="288"/>
            <ac:spMk id="4" creationId="{8299988E-6C64-417D-1234-DDB5A6613C5C}"/>
          </ac:spMkLst>
        </pc:spChg>
        <pc:spChg chg="add mod">
          <ac:chgData name="MARIA DEL MAR ZAMORANO LOPEZ" userId="097cf9e1-82d2-49cc-90a4-6ebf540ba52d" providerId="ADAL" clId="{A69641ED-5F43-40C8-B829-790E3E94D10E}" dt="2024-02-01T20:06:38.022" v="633" actId="164"/>
          <ac:spMkLst>
            <pc:docMk/>
            <pc:sldMk cId="2826905850" sldId="288"/>
            <ac:spMk id="5" creationId="{DCF2D6ED-A045-B675-3368-BFCED2BDCD97}"/>
          </ac:spMkLst>
        </pc:spChg>
        <pc:spChg chg="add mod">
          <ac:chgData name="MARIA DEL MAR ZAMORANO LOPEZ" userId="097cf9e1-82d2-49cc-90a4-6ebf540ba52d" providerId="ADAL" clId="{A69641ED-5F43-40C8-B829-790E3E94D10E}" dt="2024-02-01T20:06:38.022" v="633" actId="164"/>
          <ac:spMkLst>
            <pc:docMk/>
            <pc:sldMk cId="2826905850" sldId="288"/>
            <ac:spMk id="6" creationId="{9E01098E-4529-03BA-E2A6-DFB4A9CDAC01}"/>
          </ac:spMkLst>
        </pc:spChg>
        <pc:spChg chg="add mod">
          <ac:chgData name="MARIA DEL MAR ZAMORANO LOPEZ" userId="097cf9e1-82d2-49cc-90a4-6ebf540ba52d" providerId="ADAL" clId="{A69641ED-5F43-40C8-B829-790E3E94D10E}" dt="2024-02-01T20:06:38.022" v="633" actId="164"/>
          <ac:spMkLst>
            <pc:docMk/>
            <pc:sldMk cId="2826905850" sldId="288"/>
            <ac:spMk id="8" creationId="{34429763-24D4-BC42-2283-28E53CC25DE5}"/>
          </ac:spMkLst>
        </pc:spChg>
        <pc:spChg chg="add mod">
          <ac:chgData name="MARIA DEL MAR ZAMORANO LOPEZ" userId="097cf9e1-82d2-49cc-90a4-6ebf540ba52d" providerId="ADAL" clId="{A69641ED-5F43-40C8-B829-790E3E94D10E}" dt="2024-02-01T20:06:38.022" v="633" actId="164"/>
          <ac:spMkLst>
            <pc:docMk/>
            <pc:sldMk cId="2826905850" sldId="288"/>
            <ac:spMk id="13" creationId="{7D0E17CF-7A27-F131-620F-A999D4236B2E}"/>
          </ac:spMkLst>
        </pc:spChg>
        <pc:spChg chg="add mod">
          <ac:chgData name="MARIA DEL MAR ZAMORANO LOPEZ" userId="097cf9e1-82d2-49cc-90a4-6ebf540ba52d" providerId="ADAL" clId="{A69641ED-5F43-40C8-B829-790E3E94D10E}" dt="2024-02-01T20:06:38.022" v="633" actId="164"/>
          <ac:spMkLst>
            <pc:docMk/>
            <pc:sldMk cId="2826905850" sldId="288"/>
            <ac:spMk id="14" creationId="{5803E41E-4A25-D740-0046-58519D5FEE59}"/>
          </ac:spMkLst>
        </pc:spChg>
        <pc:spChg chg="add mod">
          <ac:chgData name="MARIA DEL MAR ZAMORANO LOPEZ" userId="097cf9e1-82d2-49cc-90a4-6ebf540ba52d" providerId="ADAL" clId="{A69641ED-5F43-40C8-B829-790E3E94D10E}" dt="2024-02-01T20:06:38.022" v="633" actId="164"/>
          <ac:spMkLst>
            <pc:docMk/>
            <pc:sldMk cId="2826905850" sldId="288"/>
            <ac:spMk id="15" creationId="{9B1563D8-1A10-9864-47B4-C24EEDAF1C3F}"/>
          </ac:spMkLst>
        </pc:spChg>
        <pc:spChg chg="add mod">
          <ac:chgData name="MARIA DEL MAR ZAMORANO LOPEZ" userId="097cf9e1-82d2-49cc-90a4-6ebf540ba52d" providerId="ADAL" clId="{A69641ED-5F43-40C8-B829-790E3E94D10E}" dt="2024-02-01T20:06:38.022" v="633" actId="164"/>
          <ac:spMkLst>
            <pc:docMk/>
            <pc:sldMk cId="2826905850" sldId="288"/>
            <ac:spMk id="16" creationId="{D8C596F0-9125-537C-9524-C04383D866AC}"/>
          </ac:spMkLst>
        </pc:spChg>
        <pc:spChg chg="add mod">
          <ac:chgData name="MARIA DEL MAR ZAMORANO LOPEZ" userId="097cf9e1-82d2-49cc-90a4-6ebf540ba52d" providerId="ADAL" clId="{A69641ED-5F43-40C8-B829-790E3E94D10E}" dt="2024-02-01T20:06:38.022" v="633" actId="164"/>
          <ac:spMkLst>
            <pc:docMk/>
            <pc:sldMk cId="2826905850" sldId="288"/>
            <ac:spMk id="17" creationId="{73CFBC50-F041-7A8D-2427-E9B9417416CE}"/>
          </ac:spMkLst>
        </pc:spChg>
        <pc:spChg chg="add mod">
          <ac:chgData name="MARIA DEL MAR ZAMORANO LOPEZ" userId="097cf9e1-82d2-49cc-90a4-6ebf540ba52d" providerId="ADAL" clId="{A69641ED-5F43-40C8-B829-790E3E94D10E}" dt="2024-02-01T20:06:38.022" v="633" actId="164"/>
          <ac:spMkLst>
            <pc:docMk/>
            <pc:sldMk cId="2826905850" sldId="288"/>
            <ac:spMk id="18" creationId="{975A541D-339F-ECA3-5183-502FE7911FDC}"/>
          </ac:spMkLst>
        </pc:spChg>
        <pc:spChg chg="add mod">
          <ac:chgData name="MARIA DEL MAR ZAMORANO LOPEZ" userId="097cf9e1-82d2-49cc-90a4-6ebf540ba52d" providerId="ADAL" clId="{A69641ED-5F43-40C8-B829-790E3E94D10E}" dt="2024-02-01T20:06:38.022" v="633" actId="164"/>
          <ac:spMkLst>
            <pc:docMk/>
            <pc:sldMk cId="2826905850" sldId="288"/>
            <ac:spMk id="19" creationId="{50EA9D18-FA7D-2F1E-8226-570ACC451D06}"/>
          </ac:spMkLst>
        </pc:spChg>
        <pc:spChg chg="add mod">
          <ac:chgData name="MARIA DEL MAR ZAMORANO LOPEZ" userId="097cf9e1-82d2-49cc-90a4-6ebf540ba52d" providerId="ADAL" clId="{A69641ED-5F43-40C8-B829-790E3E94D10E}" dt="2024-02-01T20:06:38.022" v="633" actId="164"/>
          <ac:spMkLst>
            <pc:docMk/>
            <pc:sldMk cId="2826905850" sldId="288"/>
            <ac:spMk id="20" creationId="{4A8EA5C7-557D-D9A8-C020-69F4B4510FB2}"/>
          </ac:spMkLst>
        </pc:spChg>
        <pc:spChg chg="add mod">
          <ac:chgData name="MARIA DEL MAR ZAMORANO LOPEZ" userId="097cf9e1-82d2-49cc-90a4-6ebf540ba52d" providerId="ADAL" clId="{A69641ED-5F43-40C8-B829-790E3E94D10E}" dt="2024-02-01T20:06:38.022" v="633" actId="164"/>
          <ac:spMkLst>
            <pc:docMk/>
            <pc:sldMk cId="2826905850" sldId="288"/>
            <ac:spMk id="21" creationId="{664339D8-3C5F-F660-408C-696AF2DFBEB5}"/>
          </ac:spMkLst>
        </pc:spChg>
        <pc:spChg chg="add mod">
          <ac:chgData name="MARIA DEL MAR ZAMORANO LOPEZ" userId="097cf9e1-82d2-49cc-90a4-6ebf540ba52d" providerId="ADAL" clId="{A69641ED-5F43-40C8-B829-790E3E94D10E}" dt="2024-02-01T20:06:38.022" v="633" actId="164"/>
          <ac:spMkLst>
            <pc:docMk/>
            <pc:sldMk cId="2826905850" sldId="288"/>
            <ac:spMk id="22" creationId="{7844C55A-6481-FEFF-4C07-984A5B92BC25}"/>
          </ac:spMkLst>
        </pc:spChg>
        <pc:spChg chg="add mod">
          <ac:chgData name="MARIA DEL MAR ZAMORANO LOPEZ" userId="097cf9e1-82d2-49cc-90a4-6ebf540ba52d" providerId="ADAL" clId="{A69641ED-5F43-40C8-B829-790E3E94D10E}" dt="2024-02-01T20:06:38.022" v="633" actId="164"/>
          <ac:spMkLst>
            <pc:docMk/>
            <pc:sldMk cId="2826905850" sldId="288"/>
            <ac:spMk id="23" creationId="{49C01B1E-504E-F949-80C3-0DDB94C608B7}"/>
          </ac:spMkLst>
        </pc:spChg>
        <pc:spChg chg="add mod">
          <ac:chgData name="MARIA DEL MAR ZAMORANO LOPEZ" userId="097cf9e1-82d2-49cc-90a4-6ebf540ba52d" providerId="ADAL" clId="{A69641ED-5F43-40C8-B829-790E3E94D10E}" dt="2024-02-01T20:06:38.022" v="633" actId="164"/>
          <ac:spMkLst>
            <pc:docMk/>
            <pc:sldMk cId="2826905850" sldId="288"/>
            <ac:spMk id="24" creationId="{FAB4039E-614B-3802-992B-78B9DFFBD581}"/>
          </ac:spMkLst>
        </pc:spChg>
        <pc:spChg chg="add mod">
          <ac:chgData name="MARIA DEL MAR ZAMORANO LOPEZ" userId="097cf9e1-82d2-49cc-90a4-6ebf540ba52d" providerId="ADAL" clId="{A69641ED-5F43-40C8-B829-790E3E94D10E}" dt="2024-02-01T20:06:38.022" v="633" actId="164"/>
          <ac:spMkLst>
            <pc:docMk/>
            <pc:sldMk cId="2826905850" sldId="288"/>
            <ac:spMk id="25" creationId="{036AF53E-4A68-7D4F-02E5-45A846976CB4}"/>
          </ac:spMkLst>
        </pc:spChg>
        <pc:spChg chg="add mod">
          <ac:chgData name="MARIA DEL MAR ZAMORANO LOPEZ" userId="097cf9e1-82d2-49cc-90a4-6ebf540ba52d" providerId="ADAL" clId="{A69641ED-5F43-40C8-B829-790E3E94D10E}" dt="2024-02-01T20:06:38.022" v="633" actId="164"/>
          <ac:spMkLst>
            <pc:docMk/>
            <pc:sldMk cId="2826905850" sldId="288"/>
            <ac:spMk id="26" creationId="{CB15A267-3895-2C63-FA1F-27D31BC5D1F0}"/>
          </ac:spMkLst>
        </pc:spChg>
        <pc:spChg chg="add mod">
          <ac:chgData name="MARIA DEL MAR ZAMORANO LOPEZ" userId="097cf9e1-82d2-49cc-90a4-6ebf540ba52d" providerId="ADAL" clId="{A69641ED-5F43-40C8-B829-790E3E94D10E}" dt="2024-02-01T20:06:38.022" v="633" actId="164"/>
          <ac:spMkLst>
            <pc:docMk/>
            <pc:sldMk cId="2826905850" sldId="288"/>
            <ac:spMk id="27" creationId="{9E9E8DF8-7495-2016-984B-9A4EC07CBE1F}"/>
          </ac:spMkLst>
        </pc:spChg>
        <pc:spChg chg="add mod">
          <ac:chgData name="MARIA DEL MAR ZAMORANO LOPEZ" userId="097cf9e1-82d2-49cc-90a4-6ebf540ba52d" providerId="ADAL" clId="{A69641ED-5F43-40C8-B829-790E3E94D10E}" dt="2024-02-01T20:06:38.022" v="633" actId="164"/>
          <ac:spMkLst>
            <pc:docMk/>
            <pc:sldMk cId="2826905850" sldId="288"/>
            <ac:spMk id="28" creationId="{45D57CF4-B996-F831-480F-3FE5CCA3BFEB}"/>
          </ac:spMkLst>
        </pc:spChg>
        <pc:spChg chg="add mod">
          <ac:chgData name="MARIA DEL MAR ZAMORANO LOPEZ" userId="097cf9e1-82d2-49cc-90a4-6ebf540ba52d" providerId="ADAL" clId="{A69641ED-5F43-40C8-B829-790E3E94D10E}" dt="2024-02-01T20:06:38.022" v="633" actId="164"/>
          <ac:spMkLst>
            <pc:docMk/>
            <pc:sldMk cId="2826905850" sldId="288"/>
            <ac:spMk id="29" creationId="{BBE395A3-9C1B-B7A9-F085-241DB1842108}"/>
          </ac:spMkLst>
        </pc:spChg>
        <pc:spChg chg="add mod">
          <ac:chgData name="MARIA DEL MAR ZAMORANO LOPEZ" userId="097cf9e1-82d2-49cc-90a4-6ebf540ba52d" providerId="ADAL" clId="{A69641ED-5F43-40C8-B829-790E3E94D10E}" dt="2024-02-01T20:06:38.022" v="633" actId="164"/>
          <ac:spMkLst>
            <pc:docMk/>
            <pc:sldMk cId="2826905850" sldId="288"/>
            <ac:spMk id="30" creationId="{92B88419-E1DE-C50C-2847-7384176EDBC3}"/>
          </ac:spMkLst>
        </pc:spChg>
        <pc:spChg chg="add mod">
          <ac:chgData name="MARIA DEL MAR ZAMORANO LOPEZ" userId="097cf9e1-82d2-49cc-90a4-6ebf540ba52d" providerId="ADAL" clId="{A69641ED-5F43-40C8-B829-790E3E94D10E}" dt="2024-02-01T20:06:38.022" v="633" actId="164"/>
          <ac:spMkLst>
            <pc:docMk/>
            <pc:sldMk cId="2826905850" sldId="288"/>
            <ac:spMk id="31" creationId="{371C3B41-0486-99FE-C6DB-A61CBBD3173E}"/>
          </ac:spMkLst>
        </pc:spChg>
        <pc:spChg chg="add mod">
          <ac:chgData name="MARIA DEL MAR ZAMORANO LOPEZ" userId="097cf9e1-82d2-49cc-90a4-6ebf540ba52d" providerId="ADAL" clId="{A69641ED-5F43-40C8-B829-790E3E94D10E}" dt="2024-02-01T20:06:38.022" v="633" actId="164"/>
          <ac:spMkLst>
            <pc:docMk/>
            <pc:sldMk cId="2826905850" sldId="288"/>
            <ac:spMk id="32" creationId="{F14A3A60-E36E-11AD-674E-8B95831BCAE2}"/>
          </ac:spMkLst>
        </pc:spChg>
        <pc:spChg chg="add mod">
          <ac:chgData name="MARIA DEL MAR ZAMORANO LOPEZ" userId="097cf9e1-82d2-49cc-90a4-6ebf540ba52d" providerId="ADAL" clId="{A69641ED-5F43-40C8-B829-790E3E94D10E}" dt="2024-02-01T20:06:38.022" v="633" actId="164"/>
          <ac:spMkLst>
            <pc:docMk/>
            <pc:sldMk cId="2826905850" sldId="288"/>
            <ac:spMk id="33" creationId="{228B01AF-4E3C-7209-D250-295991E57E00}"/>
          </ac:spMkLst>
        </pc:spChg>
        <pc:spChg chg="add mod">
          <ac:chgData name="MARIA DEL MAR ZAMORANO LOPEZ" userId="097cf9e1-82d2-49cc-90a4-6ebf540ba52d" providerId="ADAL" clId="{A69641ED-5F43-40C8-B829-790E3E94D10E}" dt="2024-02-01T20:06:38.022" v="633" actId="164"/>
          <ac:spMkLst>
            <pc:docMk/>
            <pc:sldMk cId="2826905850" sldId="288"/>
            <ac:spMk id="34" creationId="{D185FE16-4823-49F2-2C19-35145E67B67D}"/>
          </ac:spMkLst>
        </pc:spChg>
        <pc:spChg chg="add mod">
          <ac:chgData name="MARIA DEL MAR ZAMORANO LOPEZ" userId="097cf9e1-82d2-49cc-90a4-6ebf540ba52d" providerId="ADAL" clId="{A69641ED-5F43-40C8-B829-790E3E94D10E}" dt="2024-02-01T20:06:38.022" v="633" actId="164"/>
          <ac:spMkLst>
            <pc:docMk/>
            <pc:sldMk cId="2826905850" sldId="288"/>
            <ac:spMk id="35" creationId="{A6AA43ED-146D-72AC-2D76-B2E0A506D448}"/>
          </ac:spMkLst>
        </pc:spChg>
        <pc:spChg chg="add mod">
          <ac:chgData name="MARIA DEL MAR ZAMORANO LOPEZ" userId="097cf9e1-82d2-49cc-90a4-6ebf540ba52d" providerId="ADAL" clId="{A69641ED-5F43-40C8-B829-790E3E94D10E}" dt="2024-02-01T20:06:38.022" v="633" actId="164"/>
          <ac:spMkLst>
            <pc:docMk/>
            <pc:sldMk cId="2826905850" sldId="288"/>
            <ac:spMk id="36" creationId="{C68CB7D8-562E-9537-BAAF-E785E4828E6D}"/>
          </ac:spMkLst>
        </pc:spChg>
        <pc:spChg chg="add mod">
          <ac:chgData name="MARIA DEL MAR ZAMORANO LOPEZ" userId="097cf9e1-82d2-49cc-90a4-6ebf540ba52d" providerId="ADAL" clId="{A69641ED-5F43-40C8-B829-790E3E94D10E}" dt="2024-02-01T20:06:38.022" v="633" actId="164"/>
          <ac:spMkLst>
            <pc:docMk/>
            <pc:sldMk cId="2826905850" sldId="288"/>
            <ac:spMk id="37" creationId="{24556FFF-0B45-8AB4-BEA1-38374EAD5453}"/>
          </ac:spMkLst>
        </pc:spChg>
        <pc:spChg chg="add mod">
          <ac:chgData name="MARIA DEL MAR ZAMORANO LOPEZ" userId="097cf9e1-82d2-49cc-90a4-6ebf540ba52d" providerId="ADAL" clId="{A69641ED-5F43-40C8-B829-790E3E94D10E}" dt="2024-02-01T20:06:38.022" v="633" actId="164"/>
          <ac:spMkLst>
            <pc:docMk/>
            <pc:sldMk cId="2826905850" sldId="288"/>
            <ac:spMk id="38" creationId="{40A7F291-2D26-D0AD-E0A5-41CA3FCD75E7}"/>
          </ac:spMkLst>
        </pc:spChg>
        <pc:spChg chg="add mod">
          <ac:chgData name="MARIA DEL MAR ZAMORANO LOPEZ" userId="097cf9e1-82d2-49cc-90a4-6ebf540ba52d" providerId="ADAL" clId="{A69641ED-5F43-40C8-B829-790E3E94D10E}" dt="2024-02-01T20:06:38.022" v="633" actId="164"/>
          <ac:spMkLst>
            <pc:docMk/>
            <pc:sldMk cId="2826905850" sldId="288"/>
            <ac:spMk id="39" creationId="{BBEF9958-3365-CB9E-EDE2-499EF2CAD370}"/>
          </ac:spMkLst>
        </pc:spChg>
        <pc:spChg chg="add mod">
          <ac:chgData name="MARIA DEL MAR ZAMORANO LOPEZ" userId="097cf9e1-82d2-49cc-90a4-6ebf540ba52d" providerId="ADAL" clId="{A69641ED-5F43-40C8-B829-790E3E94D10E}" dt="2024-02-01T20:06:38.022" v="633" actId="164"/>
          <ac:spMkLst>
            <pc:docMk/>
            <pc:sldMk cId="2826905850" sldId="288"/>
            <ac:spMk id="40" creationId="{76A2EFA6-43D6-ADF8-E5C8-E23789C5E3CE}"/>
          </ac:spMkLst>
        </pc:spChg>
        <pc:spChg chg="add mod">
          <ac:chgData name="MARIA DEL MAR ZAMORANO LOPEZ" userId="097cf9e1-82d2-49cc-90a4-6ebf540ba52d" providerId="ADAL" clId="{A69641ED-5F43-40C8-B829-790E3E94D10E}" dt="2024-02-01T20:06:38.022" v="633" actId="164"/>
          <ac:spMkLst>
            <pc:docMk/>
            <pc:sldMk cId="2826905850" sldId="288"/>
            <ac:spMk id="41" creationId="{A2162411-2A9B-604D-4191-9312608BCF21}"/>
          </ac:spMkLst>
        </pc:spChg>
        <pc:spChg chg="add mod">
          <ac:chgData name="MARIA DEL MAR ZAMORANO LOPEZ" userId="097cf9e1-82d2-49cc-90a4-6ebf540ba52d" providerId="ADAL" clId="{A69641ED-5F43-40C8-B829-790E3E94D10E}" dt="2024-02-01T20:06:38.022" v="633" actId="164"/>
          <ac:spMkLst>
            <pc:docMk/>
            <pc:sldMk cId="2826905850" sldId="288"/>
            <ac:spMk id="42" creationId="{68E095A1-077F-0DE0-D89E-A12B2F8CD87A}"/>
          </ac:spMkLst>
        </pc:spChg>
        <pc:spChg chg="add mod">
          <ac:chgData name="MARIA DEL MAR ZAMORANO LOPEZ" userId="097cf9e1-82d2-49cc-90a4-6ebf540ba52d" providerId="ADAL" clId="{A69641ED-5F43-40C8-B829-790E3E94D10E}" dt="2024-02-01T20:06:38.022" v="633" actId="164"/>
          <ac:spMkLst>
            <pc:docMk/>
            <pc:sldMk cId="2826905850" sldId="288"/>
            <ac:spMk id="43" creationId="{707ECB08-37E1-6106-4717-A1FFEE132BF6}"/>
          </ac:spMkLst>
        </pc:spChg>
        <pc:spChg chg="add mod">
          <ac:chgData name="MARIA DEL MAR ZAMORANO LOPEZ" userId="097cf9e1-82d2-49cc-90a4-6ebf540ba52d" providerId="ADAL" clId="{A69641ED-5F43-40C8-B829-790E3E94D10E}" dt="2024-02-01T20:06:38.022" v="633" actId="164"/>
          <ac:spMkLst>
            <pc:docMk/>
            <pc:sldMk cId="2826905850" sldId="288"/>
            <ac:spMk id="45" creationId="{5D877711-43C0-3F6E-8431-FD57368BEEB3}"/>
          </ac:spMkLst>
        </pc:spChg>
        <pc:spChg chg="add mod">
          <ac:chgData name="MARIA DEL MAR ZAMORANO LOPEZ" userId="097cf9e1-82d2-49cc-90a4-6ebf540ba52d" providerId="ADAL" clId="{A69641ED-5F43-40C8-B829-790E3E94D10E}" dt="2024-02-01T20:06:38.022" v="633" actId="164"/>
          <ac:spMkLst>
            <pc:docMk/>
            <pc:sldMk cId="2826905850" sldId="288"/>
            <ac:spMk id="46" creationId="{8C494D2A-FD46-8B04-4687-8D2F5BE93D8F}"/>
          </ac:spMkLst>
        </pc:spChg>
        <pc:spChg chg="add mod">
          <ac:chgData name="MARIA DEL MAR ZAMORANO LOPEZ" userId="097cf9e1-82d2-49cc-90a4-6ebf540ba52d" providerId="ADAL" clId="{A69641ED-5F43-40C8-B829-790E3E94D10E}" dt="2024-02-01T20:06:38.022" v="633" actId="164"/>
          <ac:spMkLst>
            <pc:docMk/>
            <pc:sldMk cId="2826905850" sldId="288"/>
            <ac:spMk id="47" creationId="{611A1554-73A9-8030-EB91-C52EBCB91E76}"/>
          </ac:spMkLst>
        </pc:spChg>
        <pc:spChg chg="add mod">
          <ac:chgData name="MARIA DEL MAR ZAMORANO LOPEZ" userId="097cf9e1-82d2-49cc-90a4-6ebf540ba52d" providerId="ADAL" clId="{A69641ED-5F43-40C8-B829-790E3E94D10E}" dt="2024-02-01T20:06:38.022" v="633" actId="164"/>
          <ac:spMkLst>
            <pc:docMk/>
            <pc:sldMk cId="2826905850" sldId="288"/>
            <ac:spMk id="48" creationId="{37AEABC6-CA18-BC7A-F1F8-AD34E1A78C15}"/>
          </ac:spMkLst>
        </pc:spChg>
        <pc:spChg chg="add mod">
          <ac:chgData name="MARIA DEL MAR ZAMORANO LOPEZ" userId="097cf9e1-82d2-49cc-90a4-6ebf540ba52d" providerId="ADAL" clId="{A69641ED-5F43-40C8-B829-790E3E94D10E}" dt="2024-02-01T20:06:38.022" v="633" actId="164"/>
          <ac:spMkLst>
            <pc:docMk/>
            <pc:sldMk cId="2826905850" sldId="288"/>
            <ac:spMk id="49" creationId="{CED635D5-1493-086B-28A5-1DDAA111BBDB}"/>
          </ac:spMkLst>
        </pc:spChg>
        <pc:spChg chg="add mod">
          <ac:chgData name="MARIA DEL MAR ZAMORANO LOPEZ" userId="097cf9e1-82d2-49cc-90a4-6ebf540ba52d" providerId="ADAL" clId="{A69641ED-5F43-40C8-B829-790E3E94D10E}" dt="2024-02-01T20:06:38.022" v="633" actId="164"/>
          <ac:spMkLst>
            <pc:docMk/>
            <pc:sldMk cId="2826905850" sldId="288"/>
            <ac:spMk id="50" creationId="{0C17EDA1-3675-D5CB-6EA1-1B3423751D72}"/>
          </ac:spMkLst>
        </pc:spChg>
        <pc:spChg chg="add mod">
          <ac:chgData name="MARIA DEL MAR ZAMORANO LOPEZ" userId="097cf9e1-82d2-49cc-90a4-6ebf540ba52d" providerId="ADAL" clId="{A69641ED-5F43-40C8-B829-790E3E94D10E}" dt="2024-02-01T20:06:38.022" v="633" actId="164"/>
          <ac:spMkLst>
            <pc:docMk/>
            <pc:sldMk cId="2826905850" sldId="288"/>
            <ac:spMk id="51" creationId="{2391C88D-AE19-0EE7-E0D2-B688AA05A97B}"/>
          </ac:spMkLst>
        </pc:spChg>
        <pc:spChg chg="add mod">
          <ac:chgData name="MARIA DEL MAR ZAMORANO LOPEZ" userId="097cf9e1-82d2-49cc-90a4-6ebf540ba52d" providerId="ADAL" clId="{A69641ED-5F43-40C8-B829-790E3E94D10E}" dt="2024-02-01T20:06:38.022" v="633" actId="164"/>
          <ac:spMkLst>
            <pc:docMk/>
            <pc:sldMk cId="2826905850" sldId="288"/>
            <ac:spMk id="52" creationId="{9CF27AA3-C721-8209-9530-4E914026FC6C}"/>
          </ac:spMkLst>
        </pc:spChg>
        <pc:spChg chg="add mod">
          <ac:chgData name="MARIA DEL MAR ZAMORANO LOPEZ" userId="097cf9e1-82d2-49cc-90a4-6ebf540ba52d" providerId="ADAL" clId="{A69641ED-5F43-40C8-B829-790E3E94D10E}" dt="2024-02-01T20:06:38.022" v="633" actId="164"/>
          <ac:spMkLst>
            <pc:docMk/>
            <pc:sldMk cId="2826905850" sldId="288"/>
            <ac:spMk id="53" creationId="{F63CC2BF-FE6C-6B86-DC7D-7ED847EF44F9}"/>
          </ac:spMkLst>
        </pc:spChg>
        <pc:spChg chg="add mod">
          <ac:chgData name="MARIA DEL MAR ZAMORANO LOPEZ" userId="097cf9e1-82d2-49cc-90a4-6ebf540ba52d" providerId="ADAL" clId="{A69641ED-5F43-40C8-B829-790E3E94D10E}" dt="2024-02-01T20:06:38.022" v="633" actId="164"/>
          <ac:spMkLst>
            <pc:docMk/>
            <pc:sldMk cId="2826905850" sldId="288"/>
            <ac:spMk id="54" creationId="{50DFA9F2-18F0-EB58-1815-A893F6FF5D1B}"/>
          </ac:spMkLst>
        </pc:spChg>
        <pc:spChg chg="add mod">
          <ac:chgData name="MARIA DEL MAR ZAMORANO LOPEZ" userId="097cf9e1-82d2-49cc-90a4-6ebf540ba52d" providerId="ADAL" clId="{A69641ED-5F43-40C8-B829-790E3E94D10E}" dt="2024-02-01T20:06:38.022" v="633" actId="164"/>
          <ac:spMkLst>
            <pc:docMk/>
            <pc:sldMk cId="2826905850" sldId="288"/>
            <ac:spMk id="55" creationId="{E0488D5E-147A-6FC3-91A9-641E14A2A3EA}"/>
          </ac:spMkLst>
        </pc:spChg>
        <pc:spChg chg="add del mod">
          <ac:chgData name="MARIA DEL MAR ZAMORANO LOPEZ" userId="097cf9e1-82d2-49cc-90a4-6ebf540ba52d" providerId="ADAL" clId="{A69641ED-5F43-40C8-B829-790E3E94D10E}" dt="2024-02-01T20:10:32.952" v="663" actId="478"/>
          <ac:spMkLst>
            <pc:docMk/>
            <pc:sldMk cId="2826905850" sldId="288"/>
            <ac:spMk id="58" creationId="{EDD6C88B-8789-B849-AB62-64A1A17298DA}"/>
          </ac:spMkLst>
        </pc:spChg>
        <pc:spChg chg="add del mod">
          <ac:chgData name="MARIA DEL MAR ZAMORANO LOPEZ" userId="097cf9e1-82d2-49cc-90a4-6ebf540ba52d" providerId="ADAL" clId="{A69641ED-5F43-40C8-B829-790E3E94D10E}" dt="2024-02-01T20:10:34.475" v="664" actId="478"/>
          <ac:spMkLst>
            <pc:docMk/>
            <pc:sldMk cId="2826905850" sldId="288"/>
            <ac:spMk id="59" creationId="{1B7718DD-0C3E-D0F0-FF93-5DC5C7ED9D6C}"/>
          </ac:spMkLst>
        </pc:spChg>
        <pc:spChg chg="add mod">
          <ac:chgData name="MARIA DEL MAR ZAMORANO LOPEZ" userId="097cf9e1-82d2-49cc-90a4-6ebf540ba52d" providerId="ADAL" clId="{A69641ED-5F43-40C8-B829-790E3E94D10E}" dt="2024-02-01T20:10:41.105" v="665"/>
          <ac:spMkLst>
            <pc:docMk/>
            <pc:sldMk cId="2826905850" sldId="288"/>
            <ac:spMk id="60" creationId="{1F18AD0A-2C61-6970-11D3-40EE44B63EEE}"/>
          </ac:spMkLst>
        </pc:spChg>
        <pc:spChg chg="add mod">
          <ac:chgData name="MARIA DEL MAR ZAMORANO LOPEZ" userId="097cf9e1-82d2-49cc-90a4-6ebf540ba52d" providerId="ADAL" clId="{A69641ED-5F43-40C8-B829-790E3E94D10E}" dt="2024-02-01T20:10:41.105" v="665"/>
          <ac:spMkLst>
            <pc:docMk/>
            <pc:sldMk cId="2826905850" sldId="288"/>
            <ac:spMk id="61" creationId="{ECBD4B60-90D4-8635-6C70-F80DA9732ED2}"/>
          </ac:spMkLst>
        </pc:spChg>
        <pc:spChg chg="add mod">
          <ac:chgData name="MARIA DEL MAR ZAMORANO LOPEZ" userId="097cf9e1-82d2-49cc-90a4-6ebf540ba52d" providerId="ADAL" clId="{A69641ED-5F43-40C8-B829-790E3E94D10E}" dt="2024-02-01T20:13:14.159" v="695" actId="1076"/>
          <ac:spMkLst>
            <pc:docMk/>
            <pc:sldMk cId="2826905850" sldId="288"/>
            <ac:spMk id="62" creationId="{AB832CC9-5BBD-CB9D-CF66-D363475FC06D}"/>
          </ac:spMkLst>
        </pc:spChg>
        <pc:spChg chg="mod">
          <ac:chgData name="MARIA DEL MAR ZAMORANO LOPEZ" userId="097cf9e1-82d2-49cc-90a4-6ebf540ba52d" providerId="ADAL" clId="{A69641ED-5F43-40C8-B829-790E3E94D10E}" dt="2024-02-01T20:13:00.805" v="690" actId="20577"/>
          <ac:spMkLst>
            <pc:docMk/>
            <pc:sldMk cId="2826905850" sldId="288"/>
            <ac:spMk id="78" creationId="{51D6B5B2-097E-3F48-9090-0931EA826516}"/>
          </ac:spMkLst>
        </pc:spChg>
        <pc:spChg chg="mod">
          <ac:chgData name="MARIA DEL MAR ZAMORANO LOPEZ" userId="097cf9e1-82d2-49cc-90a4-6ebf540ba52d" providerId="ADAL" clId="{A69641ED-5F43-40C8-B829-790E3E94D10E}" dt="2024-02-01T20:07:02.503" v="636" actId="164"/>
          <ac:spMkLst>
            <pc:docMk/>
            <pc:sldMk cId="2826905850" sldId="288"/>
            <ac:spMk id="83" creationId="{B1BDF58D-9444-5C4C-A9ED-700D432BFEC5}"/>
          </ac:spMkLst>
        </pc:spChg>
        <pc:spChg chg="mod">
          <ac:chgData name="MARIA DEL MAR ZAMORANO LOPEZ" userId="097cf9e1-82d2-49cc-90a4-6ebf540ba52d" providerId="ADAL" clId="{A69641ED-5F43-40C8-B829-790E3E94D10E}" dt="2024-02-01T20:07:02.503" v="636" actId="164"/>
          <ac:spMkLst>
            <pc:docMk/>
            <pc:sldMk cId="2826905850" sldId="288"/>
            <ac:spMk id="126" creationId="{6148A546-1673-4A9A-8515-9E7C21E78A49}"/>
          </ac:spMkLst>
        </pc:spChg>
        <pc:spChg chg="mod">
          <ac:chgData name="MARIA DEL MAR ZAMORANO LOPEZ" userId="097cf9e1-82d2-49cc-90a4-6ebf540ba52d" providerId="ADAL" clId="{A69641ED-5F43-40C8-B829-790E3E94D10E}" dt="2024-02-01T20:07:02.503" v="636" actId="164"/>
          <ac:spMkLst>
            <pc:docMk/>
            <pc:sldMk cId="2826905850" sldId="288"/>
            <ac:spMk id="127" creationId="{C7ED99E7-D8DE-4A87-84E3-47F0572E1898}"/>
          </ac:spMkLst>
        </pc:spChg>
        <pc:spChg chg="mod">
          <ac:chgData name="MARIA DEL MAR ZAMORANO LOPEZ" userId="097cf9e1-82d2-49cc-90a4-6ebf540ba52d" providerId="ADAL" clId="{A69641ED-5F43-40C8-B829-790E3E94D10E}" dt="2024-02-01T20:07:02.503" v="636" actId="164"/>
          <ac:spMkLst>
            <pc:docMk/>
            <pc:sldMk cId="2826905850" sldId="288"/>
            <ac:spMk id="128" creationId="{DACFDD56-5EDA-41E9-A924-FBC699C5F532}"/>
          </ac:spMkLst>
        </pc:spChg>
        <pc:spChg chg="mod">
          <ac:chgData name="MARIA DEL MAR ZAMORANO LOPEZ" userId="097cf9e1-82d2-49cc-90a4-6ebf540ba52d" providerId="ADAL" clId="{A69641ED-5F43-40C8-B829-790E3E94D10E}" dt="2024-02-01T20:07:02.503" v="636" actId="164"/>
          <ac:spMkLst>
            <pc:docMk/>
            <pc:sldMk cId="2826905850" sldId="288"/>
            <ac:spMk id="129" creationId="{703A77E6-317D-4109-A679-A7537BEB0B73}"/>
          </ac:spMkLst>
        </pc:spChg>
        <pc:spChg chg="mod">
          <ac:chgData name="MARIA DEL MAR ZAMORANO LOPEZ" userId="097cf9e1-82d2-49cc-90a4-6ebf540ba52d" providerId="ADAL" clId="{A69641ED-5F43-40C8-B829-790E3E94D10E}" dt="2024-02-01T20:07:02.503" v="636" actId="164"/>
          <ac:spMkLst>
            <pc:docMk/>
            <pc:sldMk cId="2826905850" sldId="288"/>
            <ac:spMk id="130" creationId="{86E23508-7776-442C-BEBB-644DEC200ADB}"/>
          </ac:spMkLst>
        </pc:spChg>
        <pc:spChg chg="mod">
          <ac:chgData name="MARIA DEL MAR ZAMORANO LOPEZ" userId="097cf9e1-82d2-49cc-90a4-6ebf540ba52d" providerId="ADAL" clId="{A69641ED-5F43-40C8-B829-790E3E94D10E}" dt="2024-02-01T20:07:02.503" v="636" actId="164"/>
          <ac:spMkLst>
            <pc:docMk/>
            <pc:sldMk cId="2826905850" sldId="288"/>
            <ac:spMk id="131" creationId="{3B182474-6636-4B20-A1D0-ED7F61EF575E}"/>
          </ac:spMkLst>
        </pc:spChg>
        <pc:spChg chg="mod">
          <ac:chgData name="MARIA DEL MAR ZAMORANO LOPEZ" userId="097cf9e1-82d2-49cc-90a4-6ebf540ba52d" providerId="ADAL" clId="{A69641ED-5F43-40C8-B829-790E3E94D10E}" dt="2024-02-01T20:07:02.503" v="636" actId="164"/>
          <ac:spMkLst>
            <pc:docMk/>
            <pc:sldMk cId="2826905850" sldId="288"/>
            <ac:spMk id="136" creationId="{17827A53-C196-4636-8CAF-8A935895D7F8}"/>
          </ac:spMkLst>
        </pc:spChg>
        <pc:spChg chg="mod">
          <ac:chgData name="MARIA DEL MAR ZAMORANO LOPEZ" userId="097cf9e1-82d2-49cc-90a4-6ebf540ba52d" providerId="ADAL" clId="{A69641ED-5F43-40C8-B829-790E3E94D10E}" dt="2024-02-01T20:07:02.503" v="636" actId="164"/>
          <ac:spMkLst>
            <pc:docMk/>
            <pc:sldMk cId="2826905850" sldId="288"/>
            <ac:spMk id="151" creationId="{EEDF59B2-3C19-4D08-984A-95E2CDFB3452}"/>
          </ac:spMkLst>
        </pc:spChg>
        <pc:spChg chg="mod">
          <ac:chgData name="MARIA DEL MAR ZAMORANO LOPEZ" userId="097cf9e1-82d2-49cc-90a4-6ebf540ba52d" providerId="ADAL" clId="{A69641ED-5F43-40C8-B829-790E3E94D10E}" dt="2024-02-01T20:07:02.503" v="636" actId="164"/>
          <ac:spMkLst>
            <pc:docMk/>
            <pc:sldMk cId="2826905850" sldId="288"/>
            <ac:spMk id="152" creationId="{48DD639B-F1F2-44EB-AFAA-1868842B98CC}"/>
          </ac:spMkLst>
        </pc:spChg>
        <pc:spChg chg="mod">
          <ac:chgData name="MARIA DEL MAR ZAMORANO LOPEZ" userId="097cf9e1-82d2-49cc-90a4-6ebf540ba52d" providerId="ADAL" clId="{A69641ED-5F43-40C8-B829-790E3E94D10E}" dt="2024-02-01T20:07:02.503" v="636" actId="164"/>
          <ac:spMkLst>
            <pc:docMk/>
            <pc:sldMk cId="2826905850" sldId="288"/>
            <ac:spMk id="153" creationId="{17B92742-F1AD-480C-8443-148175DBDCCC}"/>
          </ac:spMkLst>
        </pc:spChg>
        <pc:spChg chg="mod">
          <ac:chgData name="MARIA DEL MAR ZAMORANO LOPEZ" userId="097cf9e1-82d2-49cc-90a4-6ebf540ba52d" providerId="ADAL" clId="{A69641ED-5F43-40C8-B829-790E3E94D10E}" dt="2024-02-01T20:07:02.503" v="636" actId="164"/>
          <ac:spMkLst>
            <pc:docMk/>
            <pc:sldMk cId="2826905850" sldId="288"/>
            <ac:spMk id="154" creationId="{AA102167-CED4-4A9D-9123-7CB79DB0ED45}"/>
          </ac:spMkLst>
        </pc:spChg>
        <pc:spChg chg="mod">
          <ac:chgData name="MARIA DEL MAR ZAMORANO LOPEZ" userId="097cf9e1-82d2-49cc-90a4-6ebf540ba52d" providerId="ADAL" clId="{A69641ED-5F43-40C8-B829-790E3E94D10E}" dt="2024-02-01T20:07:02.503" v="636" actId="164"/>
          <ac:spMkLst>
            <pc:docMk/>
            <pc:sldMk cId="2826905850" sldId="288"/>
            <ac:spMk id="155" creationId="{64A35ED2-D393-49E3-AEAA-C9C0A95289F9}"/>
          </ac:spMkLst>
        </pc:spChg>
        <pc:spChg chg="mod">
          <ac:chgData name="MARIA DEL MAR ZAMORANO LOPEZ" userId="097cf9e1-82d2-49cc-90a4-6ebf540ba52d" providerId="ADAL" clId="{A69641ED-5F43-40C8-B829-790E3E94D10E}" dt="2024-02-01T20:07:02.503" v="636" actId="164"/>
          <ac:spMkLst>
            <pc:docMk/>
            <pc:sldMk cId="2826905850" sldId="288"/>
            <ac:spMk id="156" creationId="{D5D7ECA5-C099-421E-B37D-CB3D6625C579}"/>
          </ac:spMkLst>
        </pc:spChg>
        <pc:spChg chg="mod">
          <ac:chgData name="MARIA DEL MAR ZAMORANO LOPEZ" userId="097cf9e1-82d2-49cc-90a4-6ebf540ba52d" providerId="ADAL" clId="{A69641ED-5F43-40C8-B829-790E3E94D10E}" dt="2024-02-01T20:07:02.503" v="636" actId="164"/>
          <ac:spMkLst>
            <pc:docMk/>
            <pc:sldMk cId="2826905850" sldId="288"/>
            <ac:spMk id="157" creationId="{C196C07C-A47C-46F0-B70A-0A1BB489DFCF}"/>
          </ac:spMkLst>
        </pc:spChg>
        <pc:spChg chg="mod">
          <ac:chgData name="MARIA DEL MAR ZAMORANO LOPEZ" userId="097cf9e1-82d2-49cc-90a4-6ebf540ba52d" providerId="ADAL" clId="{A69641ED-5F43-40C8-B829-790E3E94D10E}" dt="2024-02-01T20:07:02.503" v="636" actId="164"/>
          <ac:spMkLst>
            <pc:docMk/>
            <pc:sldMk cId="2826905850" sldId="288"/>
            <ac:spMk id="158" creationId="{386C7EE3-E071-433A-8928-8888171FBFE7}"/>
          </ac:spMkLst>
        </pc:spChg>
        <pc:spChg chg="mod">
          <ac:chgData name="MARIA DEL MAR ZAMORANO LOPEZ" userId="097cf9e1-82d2-49cc-90a4-6ebf540ba52d" providerId="ADAL" clId="{A69641ED-5F43-40C8-B829-790E3E94D10E}" dt="2024-02-01T20:07:02.503" v="636" actId="164"/>
          <ac:spMkLst>
            <pc:docMk/>
            <pc:sldMk cId="2826905850" sldId="288"/>
            <ac:spMk id="159" creationId="{58D5F4FC-A9A9-41BD-8B87-FA09A5978DE5}"/>
          </ac:spMkLst>
        </pc:spChg>
        <pc:spChg chg="mod">
          <ac:chgData name="MARIA DEL MAR ZAMORANO LOPEZ" userId="097cf9e1-82d2-49cc-90a4-6ebf540ba52d" providerId="ADAL" clId="{A69641ED-5F43-40C8-B829-790E3E94D10E}" dt="2024-02-01T20:07:02.503" v="636" actId="164"/>
          <ac:spMkLst>
            <pc:docMk/>
            <pc:sldMk cId="2826905850" sldId="288"/>
            <ac:spMk id="160" creationId="{B8DD2B89-427F-4D0D-AEC8-1C892B1A50CC}"/>
          </ac:spMkLst>
        </pc:spChg>
        <pc:spChg chg="mod">
          <ac:chgData name="MARIA DEL MAR ZAMORANO LOPEZ" userId="097cf9e1-82d2-49cc-90a4-6ebf540ba52d" providerId="ADAL" clId="{A69641ED-5F43-40C8-B829-790E3E94D10E}" dt="2024-02-01T20:07:02.503" v="636" actId="164"/>
          <ac:spMkLst>
            <pc:docMk/>
            <pc:sldMk cId="2826905850" sldId="288"/>
            <ac:spMk id="161" creationId="{612F1BD3-E5B7-4852-9417-98C6DE95B16D}"/>
          </ac:spMkLst>
        </pc:spChg>
        <pc:spChg chg="mod">
          <ac:chgData name="MARIA DEL MAR ZAMORANO LOPEZ" userId="097cf9e1-82d2-49cc-90a4-6ebf540ba52d" providerId="ADAL" clId="{A69641ED-5F43-40C8-B829-790E3E94D10E}" dt="2024-02-01T20:07:02.503" v="636" actId="164"/>
          <ac:spMkLst>
            <pc:docMk/>
            <pc:sldMk cId="2826905850" sldId="288"/>
            <ac:spMk id="162" creationId="{44600099-7717-40CA-8D2D-355DD43BB825}"/>
          </ac:spMkLst>
        </pc:spChg>
        <pc:spChg chg="mod">
          <ac:chgData name="MARIA DEL MAR ZAMORANO LOPEZ" userId="097cf9e1-82d2-49cc-90a4-6ebf540ba52d" providerId="ADAL" clId="{A69641ED-5F43-40C8-B829-790E3E94D10E}" dt="2024-02-01T20:07:02.503" v="636" actId="164"/>
          <ac:spMkLst>
            <pc:docMk/>
            <pc:sldMk cId="2826905850" sldId="288"/>
            <ac:spMk id="163" creationId="{9236D30F-4715-4555-BA41-EECC54804A0D}"/>
          </ac:spMkLst>
        </pc:spChg>
        <pc:spChg chg="mod">
          <ac:chgData name="MARIA DEL MAR ZAMORANO LOPEZ" userId="097cf9e1-82d2-49cc-90a4-6ebf540ba52d" providerId="ADAL" clId="{A69641ED-5F43-40C8-B829-790E3E94D10E}" dt="2024-02-01T20:07:02.503" v="636" actId="164"/>
          <ac:spMkLst>
            <pc:docMk/>
            <pc:sldMk cId="2826905850" sldId="288"/>
            <ac:spMk id="164" creationId="{0EAB2846-10EF-4393-92F1-A6F9A82DCC77}"/>
          </ac:spMkLst>
        </pc:spChg>
        <pc:spChg chg="mod">
          <ac:chgData name="MARIA DEL MAR ZAMORANO LOPEZ" userId="097cf9e1-82d2-49cc-90a4-6ebf540ba52d" providerId="ADAL" clId="{A69641ED-5F43-40C8-B829-790E3E94D10E}" dt="2024-02-01T20:07:02.503" v="636" actId="164"/>
          <ac:spMkLst>
            <pc:docMk/>
            <pc:sldMk cId="2826905850" sldId="288"/>
            <ac:spMk id="165" creationId="{30C48E1F-A3ED-4160-AD45-6CCB2BEAEE29}"/>
          </ac:spMkLst>
        </pc:spChg>
        <pc:spChg chg="mod">
          <ac:chgData name="MARIA DEL MAR ZAMORANO LOPEZ" userId="097cf9e1-82d2-49cc-90a4-6ebf540ba52d" providerId="ADAL" clId="{A69641ED-5F43-40C8-B829-790E3E94D10E}" dt="2024-02-01T20:07:02.503" v="636" actId="164"/>
          <ac:spMkLst>
            <pc:docMk/>
            <pc:sldMk cId="2826905850" sldId="288"/>
            <ac:spMk id="166" creationId="{0BB3AEB2-C69A-48AE-9636-E75C4B352041}"/>
          </ac:spMkLst>
        </pc:spChg>
        <pc:spChg chg="mod">
          <ac:chgData name="MARIA DEL MAR ZAMORANO LOPEZ" userId="097cf9e1-82d2-49cc-90a4-6ebf540ba52d" providerId="ADAL" clId="{A69641ED-5F43-40C8-B829-790E3E94D10E}" dt="2024-02-01T20:07:02.503" v="636" actId="164"/>
          <ac:spMkLst>
            <pc:docMk/>
            <pc:sldMk cId="2826905850" sldId="288"/>
            <ac:spMk id="167" creationId="{C4E31132-3F65-4937-ADCD-BAED8EC72E17}"/>
          </ac:spMkLst>
        </pc:spChg>
        <pc:spChg chg="mod">
          <ac:chgData name="MARIA DEL MAR ZAMORANO LOPEZ" userId="097cf9e1-82d2-49cc-90a4-6ebf540ba52d" providerId="ADAL" clId="{A69641ED-5F43-40C8-B829-790E3E94D10E}" dt="2024-02-01T20:07:02.503" v="636" actId="164"/>
          <ac:spMkLst>
            <pc:docMk/>
            <pc:sldMk cId="2826905850" sldId="288"/>
            <ac:spMk id="177" creationId="{7F5D4742-3D93-42FE-A4F8-930897E8B752}"/>
          </ac:spMkLst>
        </pc:spChg>
        <pc:spChg chg="mod">
          <ac:chgData name="MARIA DEL MAR ZAMORANO LOPEZ" userId="097cf9e1-82d2-49cc-90a4-6ebf540ba52d" providerId="ADAL" clId="{A69641ED-5F43-40C8-B829-790E3E94D10E}" dt="2024-02-01T20:07:02.503" v="636" actId="164"/>
          <ac:spMkLst>
            <pc:docMk/>
            <pc:sldMk cId="2826905850" sldId="288"/>
            <ac:spMk id="179" creationId="{9BF89115-DD2B-4967-93CF-7424B172428F}"/>
          </ac:spMkLst>
        </pc:spChg>
        <pc:spChg chg="mod">
          <ac:chgData name="MARIA DEL MAR ZAMORANO LOPEZ" userId="097cf9e1-82d2-49cc-90a4-6ebf540ba52d" providerId="ADAL" clId="{A69641ED-5F43-40C8-B829-790E3E94D10E}" dt="2024-02-01T20:07:02.503" v="636" actId="164"/>
          <ac:spMkLst>
            <pc:docMk/>
            <pc:sldMk cId="2826905850" sldId="288"/>
            <ac:spMk id="181" creationId="{E7A6EEC1-FA88-4B09-8ED0-107D435FED82}"/>
          </ac:spMkLst>
        </pc:spChg>
        <pc:spChg chg="mod">
          <ac:chgData name="MARIA DEL MAR ZAMORANO LOPEZ" userId="097cf9e1-82d2-49cc-90a4-6ebf540ba52d" providerId="ADAL" clId="{A69641ED-5F43-40C8-B829-790E3E94D10E}" dt="2024-02-01T20:07:02.503" v="636" actId="164"/>
          <ac:spMkLst>
            <pc:docMk/>
            <pc:sldMk cId="2826905850" sldId="288"/>
            <ac:spMk id="183" creationId="{AC9D4C6B-39C3-45A5-8349-82200634FADD}"/>
          </ac:spMkLst>
        </pc:spChg>
        <pc:spChg chg="mod">
          <ac:chgData name="MARIA DEL MAR ZAMORANO LOPEZ" userId="097cf9e1-82d2-49cc-90a4-6ebf540ba52d" providerId="ADAL" clId="{A69641ED-5F43-40C8-B829-790E3E94D10E}" dt="2024-02-01T20:07:02.503" v="636" actId="164"/>
          <ac:spMkLst>
            <pc:docMk/>
            <pc:sldMk cId="2826905850" sldId="288"/>
            <ac:spMk id="185" creationId="{FBAF4594-BF0E-4BE8-95FD-32582C040AAF}"/>
          </ac:spMkLst>
        </pc:spChg>
        <pc:spChg chg="mod">
          <ac:chgData name="MARIA DEL MAR ZAMORANO LOPEZ" userId="097cf9e1-82d2-49cc-90a4-6ebf540ba52d" providerId="ADAL" clId="{A69641ED-5F43-40C8-B829-790E3E94D10E}" dt="2024-02-01T20:07:02.503" v="636" actId="164"/>
          <ac:spMkLst>
            <pc:docMk/>
            <pc:sldMk cId="2826905850" sldId="288"/>
            <ac:spMk id="187" creationId="{C34F1186-9997-495E-852A-001917FA9EB5}"/>
          </ac:spMkLst>
        </pc:spChg>
        <pc:spChg chg="mod">
          <ac:chgData name="MARIA DEL MAR ZAMORANO LOPEZ" userId="097cf9e1-82d2-49cc-90a4-6ebf540ba52d" providerId="ADAL" clId="{A69641ED-5F43-40C8-B829-790E3E94D10E}" dt="2024-02-01T20:07:02.503" v="636" actId="164"/>
          <ac:spMkLst>
            <pc:docMk/>
            <pc:sldMk cId="2826905850" sldId="288"/>
            <ac:spMk id="188" creationId="{29C3B14A-6F2D-4D68-9A62-FAD957A4CFC6}"/>
          </ac:spMkLst>
        </pc:spChg>
        <pc:spChg chg="mod">
          <ac:chgData name="MARIA DEL MAR ZAMORANO LOPEZ" userId="097cf9e1-82d2-49cc-90a4-6ebf540ba52d" providerId="ADAL" clId="{A69641ED-5F43-40C8-B829-790E3E94D10E}" dt="2024-02-01T20:07:02.503" v="636" actId="164"/>
          <ac:spMkLst>
            <pc:docMk/>
            <pc:sldMk cId="2826905850" sldId="288"/>
            <ac:spMk id="190" creationId="{E23CD4CE-94CC-4038-B253-E4FB515972B9}"/>
          </ac:spMkLst>
        </pc:spChg>
        <pc:spChg chg="mod">
          <ac:chgData name="MARIA DEL MAR ZAMORANO LOPEZ" userId="097cf9e1-82d2-49cc-90a4-6ebf540ba52d" providerId="ADAL" clId="{A69641ED-5F43-40C8-B829-790E3E94D10E}" dt="2024-02-01T20:07:02.503" v="636" actId="164"/>
          <ac:spMkLst>
            <pc:docMk/>
            <pc:sldMk cId="2826905850" sldId="288"/>
            <ac:spMk id="192" creationId="{15BBFCFD-465D-44E5-B89D-97230B445D1E}"/>
          </ac:spMkLst>
        </pc:spChg>
        <pc:spChg chg="mod">
          <ac:chgData name="MARIA DEL MAR ZAMORANO LOPEZ" userId="097cf9e1-82d2-49cc-90a4-6ebf540ba52d" providerId="ADAL" clId="{A69641ED-5F43-40C8-B829-790E3E94D10E}" dt="2024-02-01T20:07:02.503" v="636" actId="164"/>
          <ac:spMkLst>
            <pc:docMk/>
            <pc:sldMk cId="2826905850" sldId="288"/>
            <ac:spMk id="194" creationId="{F5059546-10D0-453F-8B37-91C7FD3C6CC4}"/>
          </ac:spMkLst>
        </pc:spChg>
        <pc:spChg chg="mod">
          <ac:chgData name="MARIA DEL MAR ZAMORANO LOPEZ" userId="097cf9e1-82d2-49cc-90a4-6ebf540ba52d" providerId="ADAL" clId="{A69641ED-5F43-40C8-B829-790E3E94D10E}" dt="2024-02-01T20:07:02.503" v="636" actId="164"/>
          <ac:spMkLst>
            <pc:docMk/>
            <pc:sldMk cId="2826905850" sldId="288"/>
            <ac:spMk id="196" creationId="{7A0C91ED-5E0D-4CD3-9484-5387B49E2555}"/>
          </ac:spMkLst>
        </pc:spChg>
        <pc:spChg chg="mod">
          <ac:chgData name="MARIA DEL MAR ZAMORANO LOPEZ" userId="097cf9e1-82d2-49cc-90a4-6ebf540ba52d" providerId="ADAL" clId="{A69641ED-5F43-40C8-B829-790E3E94D10E}" dt="2024-02-01T20:07:02.503" v="636" actId="164"/>
          <ac:spMkLst>
            <pc:docMk/>
            <pc:sldMk cId="2826905850" sldId="288"/>
            <ac:spMk id="198" creationId="{1A27EB47-2C88-417D-AA7F-67129D3B56AE}"/>
          </ac:spMkLst>
        </pc:spChg>
        <pc:grpChg chg="add mod">
          <ac:chgData name="MARIA DEL MAR ZAMORANO LOPEZ" userId="097cf9e1-82d2-49cc-90a4-6ebf540ba52d" providerId="ADAL" clId="{A69641ED-5F43-40C8-B829-790E3E94D10E}" dt="2024-02-01T20:13:18.027" v="696" actId="1076"/>
          <ac:grpSpMkLst>
            <pc:docMk/>
            <pc:sldMk cId="2826905850" sldId="288"/>
            <ac:grpSpMk id="56" creationId="{670A1270-5782-7685-4527-9F1F4E4BD9C0}"/>
          </ac:grpSpMkLst>
        </pc:grpChg>
        <pc:grpChg chg="add mod">
          <ac:chgData name="MARIA DEL MAR ZAMORANO LOPEZ" userId="097cf9e1-82d2-49cc-90a4-6ebf540ba52d" providerId="ADAL" clId="{A69641ED-5F43-40C8-B829-790E3E94D10E}" dt="2024-02-01T20:07:11.415" v="638" actId="1076"/>
          <ac:grpSpMkLst>
            <pc:docMk/>
            <pc:sldMk cId="2826905850" sldId="288"/>
            <ac:grpSpMk id="57" creationId="{3A83E5A5-5877-0E8A-0460-6519E7D5516E}"/>
          </ac:grpSpMkLst>
        </pc:grpChg>
        <pc:grpChg chg="mod">
          <ac:chgData name="MARIA DEL MAR ZAMORANO LOPEZ" userId="097cf9e1-82d2-49cc-90a4-6ebf540ba52d" providerId="ADAL" clId="{A69641ED-5F43-40C8-B829-790E3E94D10E}" dt="2024-02-01T20:07:02.503" v="636" actId="164"/>
          <ac:grpSpMkLst>
            <pc:docMk/>
            <pc:sldMk cId="2826905850" sldId="288"/>
            <ac:grpSpMk id="142" creationId="{7A3EB244-F745-4665-BB11-839D2A1BDB52}"/>
          </ac:grpSpMkLst>
        </pc:grpChg>
        <pc:grpChg chg="mod">
          <ac:chgData name="MARIA DEL MAR ZAMORANO LOPEZ" userId="097cf9e1-82d2-49cc-90a4-6ebf540ba52d" providerId="ADAL" clId="{A69641ED-5F43-40C8-B829-790E3E94D10E}" dt="2024-02-01T20:07:02.503" v="636" actId="164"/>
          <ac:grpSpMkLst>
            <pc:docMk/>
            <pc:sldMk cId="2826905850" sldId="288"/>
            <ac:grpSpMk id="145" creationId="{2BE03F5F-F604-43E4-A831-4282C4D0E770}"/>
          </ac:grpSpMkLst>
        </pc:grpChg>
        <pc:grpChg chg="mod">
          <ac:chgData name="MARIA DEL MAR ZAMORANO LOPEZ" userId="097cf9e1-82d2-49cc-90a4-6ebf540ba52d" providerId="ADAL" clId="{A69641ED-5F43-40C8-B829-790E3E94D10E}" dt="2024-02-01T20:07:02.503" v="636" actId="164"/>
          <ac:grpSpMkLst>
            <pc:docMk/>
            <pc:sldMk cId="2826905850" sldId="288"/>
            <ac:grpSpMk id="148" creationId="{C5726BF7-CE4B-4675-AF41-5A514E82D657}"/>
          </ac:grpSpMkLst>
        </pc:grpChg>
        <pc:cxnChg chg="mod">
          <ac:chgData name="MARIA DEL MAR ZAMORANO LOPEZ" userId="097cf9e1-82d2-49cc-90a4-6ebf540ba52d" providerId="ADAL" clId="{A69641ED-5F43-40C8-B829-790E3E94D10E}" dt="2024-02-01T20:07:02.503" v="636" actId="164"/>
          <ac:cxnSpMkLst>
            <pc:docMk/>
            <pc:sldMk cId="2826905850" sldId="288"/>
            <ac:cxnSpMk id="3" creationId="{6859CAF9-FF62-CD4B-AAC5-9FE001C209A4}"/>
          </ac:cxnSpMkLst>
        </pc:cxnChg>
        <pc:cxnChg chg="add mod">
          <ac:chgData name="MARIA DEL MAR ZAMORANO LOPEZ" userId="097cf9e1-82d2-49cc-90a4-6ebf540ba52d" providerId="ADAL" clId="{A69641ED-5F43-40C8-B829-790E3E94D10E}" dt="2024-02-01T20:06:38.022" v="633" actId="164"/>
          <ac:cxnSpMkLst>
            <pc:docMk/>
            <pc:sldMk cId="2826905850" sldId="288"/>
            <ac:cxnSpMk id="7" creationId="{9EA70D52-03DB-9CB3-FFBB-1DCF3AD86BF8}"/>
          </ac:cxnSpMkLst>
        </pc:cxnChg>
        <pc:cxnChg chg="add mod">
          <ac:chgData name="MARIA DEL MAR ZAMORANO LOPEZ" userId="097cf9e1-82d2-49cc-90a4-6ebf540ba52d" providerId="ADAL" clId="{A69641ED-5F43-40C8-B829-790E3E94D10E}" dt="2024-02-01T20:06:38.022" v="633" actId="164"/>
          <ac:cxnSpMkLst>
            <pc:docMk/>
            <pc:sldMk cId="2826905850" sldId="288"/>
            <ac:cxnSpMk id="9" creationId="{4DBEA0CB-01CA-77F7-8EF5-4D6675C4511E}"/>
          </ac:cxnSpMkLst>
        </pc:cxnChg>
        <pc:cxnChg chg="add mod">
          <ac:chgData name="MARIA DEL MAR ZAMORANO LOPEZ" userId="097cf9e1-82d2-49cc-90a4-6ebf540ba52d" providerId="ADAL" clId="{A69641ED-5F43-40C8-B829-790E3E94D10E}" dt="2024-02-01T20:06:38.022" v="633" actId="164"/>
          <ac:cxnSpMkLst>
            <pc:docMk/>
            <pc:sldMk cId="2826905850" sldId="288"/>
            <ac:cxnSpMk id="10" creationId="{1E32AFE6-AB39-D215-1361-891CC022CF04}"/>
          </ac:cxnSpMkLst>
        </pc:cxnChg>
        <pc:cxnChg chg="add mod">
          <ac:chgData name="MARIA DEL MAR ZAMORANO LOPEZ" userId="097cf9e1-82d2-49cc-90a4-6ebf540ba52d" providerId="ADAL" clId="{A69641ED-5F43-40C8-B829-790E3E94D10E}" dt="2024-02-01T20:06:38.022" v="633" actId="164"/>
          <ac:cxnSpMkLst>
            <pc:docMk/>
            <pc:sldMk cId="2826905850" sldId="288"/>
            <ac:cxnSpMk id="11" creationId="{54316A66-96B8-A23C-5E18-D7280A8A7280}"/>
          </ac:cxnSpMkLst>
        </pc:cxnChg>
        <pc:cxnChg chg="add mod">
          <ac:chgData name="MARIA DEL MAR ZAMORANO LOPEZ" userId="097cf9e1-82d2-49cc-90a4-6ebf540ba52d" providerId="ADAL" clId="{A69641ED-5F43-40C8-B829-790E3E94D10E}" dt="2024-02-01T20:06:38.022" v="633" actId="164"/>
          <ac:cxnSpMkLst>
            <pc:docMk/>
            <pc:sldMk cId="2826905850" sldId="288"/>
            <ac:cxnSpMk id="12" creationId="{7C8C5B9A-E4B5-762F-7EEC-EEC2B7D00AA6}"/>
          </ac:cxnSpMkLst>
        </pc:cxnChg>
        <pc:cxnChg chg="add mod">
          <ac:chgData name="MARIA DEL MAR ZAMORANO LOPEZ" userId="097cf9e1-82d2-49cc-90a4-6ebf540ba52d" providerId="ADAL" clId="{A69641ED-5F43-40C8-B829-790E3E94D10E}" dt="2024-02-01T20:06:38.022" v="633" actId="164"/>
          <ac:cxnSpMkLst>
            <pc:docMk/>
            <pc:sldMk cId="2826905850" sldId="288"/>
            <ac:cxnSpMk id="44" creationId="{5906B09D-741E-11DD-ADE9-5AEA4C5E8311}"/>
          </ac:cxnSpMkLst>
        </pc:cxnChg>
        <pc:cxnChg chg="mod">
          <ac:chgData name="MARIA DEL MAR ZAMORANO LOPEZ" userId="097cf9e1-82d2-49cc-90a4-6ebf540ba52d" providerId="ADAL" clId="{A69641ED-5F43-40C8-B829-790E3E94D10E}" dt="2024-02-01T20:07:02.503" v="636" actId="164"/>
          <ac:cxnSpMkLst>
            <pc:docMk/>
            <pc:sldMk cId="2826905850" sldId="288"/>
            <ac:cxnSpMk id="81" creationId="{6C33B6F0-8E0D-5C4D-BC0B-E9C1D6ABF253}"/>
          </ac:cxnSpMkLst>
        </pc:cxnChg>
        <pc:cxnChg chg="mod">
          <ac:chgData name="MARIA DEL MAR ZAMORANO LOPEZ" userId="097cf9e1-82d2-49cc-90a4-6ebf540ba52d" providerId="ADAL" clId="{A69641ED-5F43-40C8-B829-790E3E94D10E}" dt="2024-02-01T20:07:02.503" v="636" actId="164"/>
          <ac:cxnSpMkLst>
            <pc:docMk/>
            <pc:sldMk cId="2826905850" sldId="288"/>
            <ac:cxnSpMk id="132" creationId="{C05D545A-AE81-4CA2-BCFD-7ED5FC8A026A}"/>
          </ac:cxnSpMkLst>
        </pc:cxnChg>
        <pc:cxnChg chg="mod">
          <ac:chgData name="MARIA DEL MAR ZAMORANO LOPEZ" userId="097cf9e1-82d2-49cc-90a4-6ebf540ba52d" providerId="ADAL" clId="{A69641ED-5F43-40C8-B829-790E3E94D10E}" dt="2024-02-01T20:07:02.503" v="636" actId="164"/>
          <ac:cxnSpMkLst>
            <pc:docMk/>
            <pc:sldMk cId="2826905850" sldId="288"/>
            <ac:cxnSpMk id="133" creationId="{5E02E32A-4B14-4620-BC53-4359F2919BD3}"/>
          </ac:cxnSpMkLst>
        </pc:cxnChg>
        <pc:cxnChg chg="mod">
          <ac:chgData name="MARIA DEL MAR ZAMORANO LOPEZ" userId="097cf9e1-82d2-49cc-90a4-6ebf540ba52d" providerId="ADAL" clId="{A69641ED-5F43-40C8-B829-790E3E94D10E}" dt="2024-02-01T20:07:02.503" v="636" actId="164"/>
          <ac:cxnSpMkLst>
            <pc:docMk/>
            <pc:sldMk cId="2826905850" sldId="288"/>
            <ac:cxnSpMk id="134" creationId="{3D6B811E-8DA2-4915-A539-3168D47A3413}"/>
          </ac:cxnSpMkLst>
        </pc:cxnChg>
        <pc:cxnChg chg="mod">
          <ac:chgData name="MARIA DEL MAR ZAMORANO LOPEZ" userId="097cf9e1-82d2-49cc-90a4-6ebf540ba52d" providerId="ADAL" clId="{A69641ED-5F43-40C8-B829-790E3E94D10E}" dt="2024-02-01T20:07:02.503" v="636" actId="164"/>
          <ac:cxnSpMkLst>
            <pc:docMk/>
            <pc:sldMk cId="2826905850" sldId="288"/>
            <ac:cxnSpMk id="135" creationId="{C9886EA7-CB08-4749-9534-F205BFFB8B46}"/>
          </ac:cxnSpMkLst>
        </pc:cxnChg>
        <pc:cxnChg chg="mod">
          <ac:chgData name="MARIA DEL MAR ZAMORANO LOPEZ" userId="097cf9e1-82d2-49cc-90a4-6ebf540ba52d" providerId="ADAL" clId="{A69641ED-5F43-40C8-B829-790E3E94D10E}" dt="2024-02-01T20:07:02.503" v="636" actId="164"/>
          <ac:cxnSpMkLst>
            <pc:docMk/>
            <pc:sldMk cId="2826905850" sldId="288"/>
            <ac:cxnSpMk id="137" creationId="{0E868955-567B-4138-9AD3-FC6E48F81B33}"/>
          </ac:cxnSpMkLst>
        </pc:cxnChg>
        <pc:cxnChg chg="mod">
          <ac:chgData name="MARIA DEL MAR ZAMORANO LOPEZ" userId="097cf9e1-82d2-49cc-90a4-6ebf540ba52d" providerId="ADAL" clId="{A69641ED-5F43-40C8-B829-790E3E94D10E}" dt="2024-02-01T20:07:02.503" v="636" actId="164"/>
          <ac:cxnSpMkLst>
            <pc:docMk/>
            <pc:sldMk cId="2826905850" sldId="288"/>
            <ac:cxnSpMk id="138" creationId="{181B5953-84A4-4312-B2D1-E6127A9A080A}"/>
          </ac:cxnSpMkLst>
        </pc:cxnChg>
        <pc:cxnChg chg="mod">
          <ac:chgData name="MARIA DEL MAR ZAMORANO LOPEZ" userId="097cf9e1-82d2-49cc-90a4-6ebf540ba52d" providerId="ADAL" clId="{A69641ED-5F43-40C8-B829-790E3E94D10E}" dt="2024-02-01T20:07:02.503" v="636" actId="164"/>
          <ac:cxnSpMkLst>
            <pc:docMk/>
            <pc:sldMk cId="2826905850" sldId="288"/>
            <ac:cxnSpMk id="139" creationId="{31F19033-87A4-48AD-A55C-221560AE2559}"/>
          </ac:cxnSpMkLst>
        </pc:cxnChg>
        <pc:cxnChg chg="mod">
          <ac:chgData name="MARIA DEL MAR ZAMORANO LOPEZ" userId="097cf9e1-82d2-49cc-90a4-6ebf540ba52d" providerId="ADAL" clId="{A69641ED-5F43-40C8-B829-790E3E94D10E}" dt="2024-02-01T20:07:02.503" v="636" actId="164"/>
          <ac:cxnSpMkLst>
            <pc:docMk/>
            <pc:sldMk cId="2826905850" sldId="288"/>
            <ac:cxnSpMk id="140" creationId="{B0DF176A-24F4-4957-9B1E-481F83FAF8F9}"/>
          </ac:cxnSpMkLst>
        </pc:cxnChg>
        <pc:cxnChg chg="mod">
          <ac:chgData name="MARIA DEL MAR ZAMORANO LOPEZ" userId="097cf9e1-82d2-49cc-90a4-6ebf540ba52d" providerId="ADAL" clId="{A69641ED-5F43-40C8-B829-790E3E94D10E}" dt="2024-02-01T20:07:02.503" v="636" actId="164"/>
          <ac:cxnSpMkLst>
            <pc:docMk/>
            <pc:sldMk cId="2826905850" sldId="288"/>
            <ac:cxnSpMk id="141" creationId="{9527620F-23D2-4A95-8FA2-12A9B7CA3E31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EFEBE5-F492-49EC-AFC6-78658C66216B}" type="datetimeFigureOut">
              <a:rPr lang="en-GB" smtClean="0"/>
              <a:t>09/02/2024</a:t>
            </a:fld>
            <a:endParaRPr lang="en-GB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9773F6-5477-463A-97E3-3B72417AC524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0176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9773F6-5477-463A-97E3-3B72417AC524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24724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94FA70-1B77-47FF-AD8C-01F2AE77E2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78F08B4-739E-46A7-80A3-EFBE0AB941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GB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1CA4032-435D-4005-BF84-1689A4D58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07DBD-1E1C-43D8-B016-1E15E778C9C1}" type="datetimeFigureOut">
              <a:rPr lang="en-GB" smtClean="0"/>
              <a:t>09/02/2024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26E8CEF-3FFD-4F5D-A3C0-43B292682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494CFB5-CCFD-4DF3-ADC2-DF3241AAB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7C7C8-6200-40EB-99EB-9CADA4B7006F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3048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773252-B109-492D-AC60-67E04F40F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93A4149-47A8-4372-97B5-6A72B260FA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B4E37B7-A7BF-41D5-AB79-5E5187066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07DBD-1E1C-43D8-B016-1E15E778C9C1}" type="datetimeFigureOut">
              <a:rPr lang="en-GB" smtClean="0"/>
              <a:t>09/02/2024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80C2AE3-1452-408A-8F0D-C90D8FECC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1448BFD-4E1F-4313-9734-95B1F6BC2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7C7C8-6200-40EB-99EB-9CADA4B7006F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369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F8EFF16-50CA-4B9A-9CAC-C5DF696870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41C999A-1CAC-40CF-BCA2-806FE7B24B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C93F177-DCB9-4FBB-A053-66A43BA7F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07DBD-1E1C-43D8-B016-1E15E778C9C1}" type="datetimeFigureOut">
              <a:rPr lang="en-GB" smtClean="0"/>
              <a:t>09/02/2024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99A740B-D2B0-427A-A009-6FCF26BBC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DB1140B-EB8B-403E-9482-3BE497262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7C7C8-6200-40EB-99EB-9CADA4B7006F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7740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4214D3-575C-4DEF-A273-9CFF442E7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D704A0E-D706-445F-8DB6-E0CA027D37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FA79F53-50B5-4A2F-812A-77DD75B32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07DBD-1E1C-43D8-B016-1E15E778C9C1}" type="datetimeFigureOut">
              <a:rPr lang="en-GB" smtClean="0"/>
              <a:t>09/02/2024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660DE44-A567-4F1F-A15C-E0B4BF766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692727E-09B1-4A92-BF31-C40848DF8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7C7C8-6200-40EB-99EB-9CADA4B7006F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0576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D4CD30-4B5A-442E-910B-444D8B9F1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B4D68B8-6AA6-4BC5-B96E-08BE4DBD17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2256906-AD62-484A-8408-59389FE9F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07DBD-1E1C-43D8-B016-1E15E778C9C1}" type="datetimeFigureOut">
              <a:rPr lang="en-GB" smtClean="0"/>
              <a:t>09/02/2024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49DE3FA-7EBC-44AB-9BC4-A14A7007A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BA615B3-F990-428E-A0AD-CF00C8A5C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7C7C8-6200-40EB-99EB-9CADA4B7006F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5203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B33D4E-9CDF-4095-AF54-DF1943EB1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5AFDCF9-00BE-4A33-BA30-A6808B37B4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F4335F8-C2F7-4644-8DBF-3B2A297DCB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2E85F55-4D66-4587-B08E-19D171F49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07DBD-1E1C-43D8-B016-1E15E778C9C1}" type="datetimeFigureOut">
              <a:rPr lang="en-GB" smtClean="0"/>
              <a:t>09/02/2024</a:t>
            </a:fld>
            <a:endParaRPr lang="en-GB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6DB0DF2-2DAA-474D-850C-004F4DEB6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0E173AA-9246-49D0-9EAC-957E071BC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7C7C8-6200-40EB-99EB-9CADA4B7006F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8955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C57D2D-8BD7-47DD-A040-DBDC53A1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DEEB455-6A7D-426F-9A06-B2880AA81D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D6F3D16-1FBA-4006-85F3-EB955DC01E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D2BF395-902C-4690-9722-45EFAAD1A1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5F80F9D-F75E-4818-B0F1-680FA6D72C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99151A5-EF12-49FC-82DF-C3F745593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07DBD-1E1C-43D8-B016-1E15E778C9C1}" type="datetimeFigureOut">
              <a:rPr lang="en-GB" smtClean="0"/>
              <a:t>09/02/2024</a:t>
            </a:fld>
            <a:endParaRPr lang="en-GB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9DBE969-75E4-4393-B4FB-AB2F90E8E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55A9780-006B-46CD-A2DE-7CEB18325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7C7C8-6200-40EB-99EB-9CADA4B7006F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600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1196BF-2DEC-4094-A976-BECD5185C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6E122DD-8C41-4110-B485-42359F5E7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07DBD-1E1C-43D8-B016-1E15E778C9C1}" type="datetimeFigureOut">
              <a:rPr lang="en-GB" smtClean="0"/>
              <a:t>09/02/2024</a:t>
            </a:fld>
            <a:endParaRPr lang="en-GB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2FBF3E7-4D1A-4DFA-B808-14718A1F2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4721BB0-7398-4FDD-AC2B-FB774C814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7C7C8-6200-40EB-99EB-9CADA4B7006F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5394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E6D46C4-D045-4A25-A4C6-D156B8E45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07DBD-1E1C-43D8-B016-1E15E778C9C1}" type="datetimeFigureOut">
              <a:rPr lang="en-GB" smtClean="0"/>
              <a:t>09/02/2024</a:t>
            </a:fld>
            <a:endParaRPr lang="en-GB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DE9317D-603F-4DCE-AF10-AC698E262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ABDB698-9E42-438C-B37D-BB6F60FEB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7C7C8-6200-40EB-99EB-9CADA4B7006F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9445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4ACA1C-9BA7-44BF-A27F-2AAA61EB5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9E74DDC-896C-41DE-88DC-21EF1AD24A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03ED5E8-7DAE-4285-AE74-AB6587FCA6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BA8156F-C965-4AF4-8041-684AB3989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07DBD-1E1C-43D8-B016-1E15E778C9C1}" type="datetimeFigureOut">
              <a:rPr lang="en-GB" smtClean="0"/>
              <a:t>09/02/2024</a:t>
            </a:fld>
            <a:endParaRPr lang="en-GB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99B3C2B-C714-4AB9-8351-FF213824A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0DA26FD-8CDA-413B-BE1B-163A3369F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7C7C8-6200-40EB-99EB-9CADA4B7006F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9708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8F9BEC-E38A-4DA2-904D-D0EC824E4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44C7ACD-7E8C-4746-835B-7CF1B17AA3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58680C7-9B1D-4A01-AE24-7B4FDB98A9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5D84B56-0A09-4156-8399-DE5D2EC2A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07DBD-1E1C-43D8-B016-1E15E778C9C1}" type="datetimeFigureOut">
              <a:rPr lang="en-GB" smtClean="0"/>
              <a:t>09/02/2024</a:t>
            </a:fld>
            <a:endParaRPr lang="en-GB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A70DF6F-3674-4302-A9A2-A51C7BB44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13FC475-BDA1-4EA6-9461-F77A2EF07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7C7C8-6200-40EB-99EB-9CADA4B7006F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4572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FAC181B-2346-4CF3-85BD-2EF6F470E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695568D-95D3-4C32-AEBE-2A209BB073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9065F2E-DD26-4CCA-9DAA-34E0DF2176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007DBD-1E1C-43D8-B016-1E15E778C9C1}" type="datetimeFigureOut">
              <a:rPr lang="en-GB" smtClean="0"/>
              <a:t>09/02/2024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290E307-C622-4437-930C-B4C5A2729B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5F050FD-8A88-4C39-9224-870D8087A3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E7C7C8-6200-40EB-99EB-9CADA4B7006F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5040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78DA6D-A6A7-4410-B4D2-321D60FEF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3518" y="128482"/>
            <a:ext cx="10196067" cy="851250"/>
          </a:xfrm>
        </p:spPr>
        <p:txBody>
          <a:bodyPr>
            <a:normAutofit/>
          </a:bodyPr>
          <a:lstStyle/>
          <a:p>
            <a:r>
              <a:rPr lang="en-GB" dirty="0"/>
              <a:t>Serpent (Boss)			        Metamodel</a:t>
            </a:r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75435B57-B977-4378-9316-640A46C423E7}"/>
              </a:ext>
            </a:extLst>
          </p:cNvPr>
          <p:cNvSpPr/>
          <p:nvPr/>
        </p:nvSpPr>
        <p:spPr>
          <a:xfrm>
            <a:off x="6386368" y="1106969"/>
            <a:ext cx="5260156" cy="27934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59193990-AD84-446D-B426-0FE974757DA7}"/>
              </a:ext>
            </a:extLst>
          </p:cNvPr>
          <p:cNvSpPr/>
          <p:nvPr/>
        </p:nvSpPr>
        <p:spPr>
          <a:xfrm>
            <a:off x="6637131" y="1559849"/>
            <a:ext cx="1112364" cy="4491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Hull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58524E3A-3C91-4311-AC66-186E88D8142A}"/>
              </a:ext>
            </a:extLst>
          </p:cNvPr>
          <p:cNvSpPr/>
          <p:nvPr/>
        </p:nvSpPr>
        <p:spPr>
          <a:xfrm>
            <a:off x="10392909" y="3025453"/>
            <a:ext cx="1046376" cy="4491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Link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B7FD78B1-DDA2-44FC-B2A0-14EC3AAD86E5}"/>
              </a:ext>
            </a:extLst>
          </p:cNvPr>
          <p:cNvSpPr/>
          <p:nvPr/>
        </p:nvSpPr>
        <p:spPr>
          <a:xfrm>
            <a:off x="8384972" y="1559848"/>
            <a:ext cx="1046376" cy="4491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Weapon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F00F7979-F737-45C7-83EA-AAD85817B91F}"/>
              </a:ext>
            </a:extLst>
          </p:cNvPr>
          <p:cNvSpPr/>
          <p:nvPr/>
        </p:nvSpPr>
        <p:spPr>
          <a:xfrm>
            <a:off x="9999028" y="1563809"/>
            <a:ext cx="1346464" cy="4491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Weak Point</a:t>
            </a:r>
          </a:p>
        </p:txBody>
      </p: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E703C1CA-F995-41F6-BCB9-474114475F51}"/>
              </a:ext>
            </a:extLst>
          </p:cNvPr>
          <p:cNvCxnSpPr>
            <a:cxnSpLocks/>
          </p:cNvCxnSpPr>
          <p:nvPr/>
        </p:nvCxnSpPr>
        <p:spPr>
          <a:xfrm flipH="1">
            <a:off x="9326110" y="3190563"/>
            <a:ext cx="1066799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88036770-4F0A-4844-8FA8-51CA1F2BA0AE}"/>
              </a:ext>
            </a:extLst>
          </p:cNvPr>
          <p:cNvCxnSpPr>
            <a:cxnSpLocks/>
          </p:cNvCxnSpPr>
          <p:nvPr/>
        </p:nvCxnSpPr>
        <p:spPr>
          <a:xfrm flipH="1">
            <a:off x="9333768" y="3352885"/>
            <a:ext cx="1066799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Rectángulo 8">
            <a:extLst>
              <a:ext uri="{FF2B5EF4-FFF2-40B4-BE49-F238E27FC236}">
                <a16:creationId xmlns:a16="http://schemas.microsoft.com/office/drawing/2014/main" id="{41A62395-8385-4DBD-95E1-00B851736424}"/>
              </a:ext>
            </a:extLst>
          </p:cNvPr>
          <p:cNvSpPr/>
          <p:nvPr/>
        </p:nvSpPr>
        <p:spPr>
          <a:xfrm>
            <a:off x="8287392" y="3017450"/>
            <a:ext cx="1046376" cy="4491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Linkable</a:t>
            </a:r>
          </a:p>
        </p:txBody>
      </p: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2203BEC0-05CE-47D2-AE69-37C4F3CF3FA6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7193313" y="2009046"/>
            <a:ext cx="1250182" cy="9797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riángulo rectángulo 34">
            <a:extLst>
              <a:ext uri="{FF2B5EF4-FFF2-40B4-BE49-F238E27FC236}">
                <a16:creationId xmlns:a16="http://schemas.microsoft.com/office/drawing/2014/main" id="{87A003BD-2DC9-4D62-B54C-362C9212BD94}"/>
              </a:ext>
            </a:extLst>
          </p:cNvPr>
          <p:cNvSpPr/>
          <p:nvPr/>
        </p:nvSpPr>
        <p:spPr>
          <a:xfrm rot="16200000">
            <a:off x="8313572" y="2861042"/>
            <a:ext cx="140751" cy="159573"/>
          </a:xfrm>
          <a:prstGeom prst="rt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6" name="Conector recto de flecha 65">
            <a:extLst>
              <a:ext uri="{FF2B5EF4-FFF2-40B4-BE49-F238E27FC236}">
                <a16:creationId xmlns:a16="http://schemas.microsoft.com/office/drawing/2014/main" id="{D875FD01-1FD1-40D4-AB61-099BE528A433}"/>
              </a:ext>
            </a:extLst>
          </p:cNvPr>
          <p:cNvCxnSpPr>
            <a:cxnSpLocks/>
            <a:stCxn id="3" idx="2"/>
            <a:endCxn id="67" idx="5"/>
          </p:cNvCxnSpPr>
          <p:nvPr/>
        </p:nvCxnSpPr>
        <p:spPr>
          <a:xfrm>
            <a:off x="8908160" y="2009045"/>
            <a:ext cx="0" cy="909594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riángulo rectángulo 66">
            <a:extLst>
              <a:ext uri="{FF2B5EF4-FFF2-40B4-BE49-F238E27FC236}">
                <a16:creationId xmlns:a16="http://schemas.microsoft.com/office/drawing/2014/main" id="{73B6948F-D9A4-40B3-9C88-DB68D0B35A44}"/>
              </a:ext>
            </a:extLst>
          </p:cNvPr>
          <p:cNvSpPr/>
          <p:nvPr/>
        </p:nvSpPr>
        <p:spPr>
          <a:xfrm rot="18833672">
            <a:off x="8837784" y="2838853"/>
            <a:ext cx="140751" cy="159573"/>
          </a:xfrm>
          <a:prstGeom prst="rt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3" name="Conector recto de flecha 42">
            <a:extLst>
              <a:ext uri="{FF2B5EF4-FFF2-40B4-BE49-F238E27FC236}">
                <a16:creationId xmlns:a16="http://schemas.microsoft.com/office/drawing/2014/main" id="{3A617656-DE36-4956-BDAD-078E383CDD42}"/>
              </a:ext>
            </a:extLst>
          </p:cNvPr>
          <p:cNvCxnSpPr>
            <a:cxnSpLocks/>
            <a:stCxn id="4" idx="2"/>
            <a:endCxn id="45" idx="5"/>
          </p:cNvCxnSpPr>
          <p:nvPr/>
        </p:nvCxnSpPr>
        <p:spPr>
          <a:xfrm flipH="1">
            <a:off x="9240324" y="2013006"/>
            <a:ext cx="1431936" cy="921770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riángulo rectángulo 44">
            <a:extLst>
              <a:ext uri="{FF2B5EF4-FFF2-40B4-BE49-F238E27FC236}">
                <a16:creationId xmlns:a16="http://schemas.microsoft.com/office/drawing/2014/main" id="{72AB7887-4219-4571-9FC9-3C21F8277A14}"/>
              </a:ext>
            </a:extLst>
          </p:cNvPr>
          <p:cNvSpPr/>
          <p:nvPr/>
        </p:nvSpPr>
        <p:spPr>
          <a:xfrm rot="21585393">
            <a:off x="9169948" y="2854989"/>
            <a:ext cx="140751" cy="159573"/>
          </a:xfrm>
          <a:prstGeom prst="rt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7" name="Grupo 26">
            <a:extLst>
              <a:ext uri="{FF2B5EF4-FFF2-40B4-BE49-F238E27FC236}">
                <a16:creationId xmlns:a16="http://schemas.microsoft.com/office/drawing/2014/main" id="{6B8C19FA-51C9-417D-99B0-0DE4383D4A5C}"/>
              </a:ext>
            </a:extLst>
          </p:cNvPr>
          <p:cNvGrpSpPr/>
          <p:nvPr/>
        </p:nvGrpSpPr>
        <p:grpSpPr>
          <a:xfrm>
            <a:off x="6722866" y="4641347"/>
            <a:ext cx="4158007" cy="1828800"/>
            <a:chOff x="131975" y="4949072"/>
            <a:chExt cx="4158007" cy="1828800"/>
          </a:xfrm>
        </p:grpSpPr>
        <p:cxnSp>
          <p:nvCxnSpPr>
            <p:cNvPr id="13" name="Conector recto de flecha 12">
              <a:extLst>
                <a:ext uri="{FF2B5EF4-FFF2-40B4-BE49-F238E27FC236}">
                  <a16:creationId xmlns:a16="http://schemas.microsoft.com/office/drawing/2014/main" id="{11C5CADA-4DC4-44FD-B8C3-E45CC2970F34}"/>
                </a:ext>
              </a:extLst>
            </p:cNvPr>
            <p:cNvCxnSpPr>
              <a:cxnSpLocks/>
            </p:cNvCxnSpPr>
            <p:nvPr/>
          </p:nvCxnSpPr>
          <p:spPr>
            <a:xfrm>
              <a:off x="2251238" y="5432837"/>
              <a:ext cx="688158" cy="0"/>
            </a:xfrm>
            <a:prstGeom prst="straightConnector1">
              <a:avLst/>
            </a:prstGeom>
            <a:ln>
              <a:headEnd type="non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CuadroTexto 14">
              <a:extLst>
                <a:ext uri="{FF2B5EF4-FFF2-40B4-BE49-F238E27FC236}">
                  <a16:creationId xmlns:a16="http://schemas.microsoft.com/office/drawing/2014/main" id="{1B3E63E9-6252-4A52-A00E-52F85ABBCB70}"/>
                </a:ext>
              </a:extLst>
            </p:cNvPr>
            <p:cNvSpPr txBox="1"/>
            <p:nvPr/>
          </p:nvSpPr>
          <p:spPr>
            <a:xfrm>
              <a:off x="1192299" y="5248171"/>
              <a:ext cx="5565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Hull</a:t>
              </a:r>
            </a:p>
          </p:txBody>
        </p:sp>
        <p:sp>
          <p:nvSpPr>
            <p:cNvPr id="17" name="CuadroTexto 16">
              <a:extLst>
                <a:ext uri="{FF2B5EF4-FFF2-40B4-BE49-F238E27FC236}">
                  <a16:creationId xmlns:a16="http://schemas.microsoft.com/office/drawing/2014/main" id="{CAAB4CCA-B53C-4CCD-85F3-5833EAA9BCFF}"/>
                </a:ext>
              </a:extLst>
            </p:cNvPr>
            <p:cNvSpPr txBox="1"/>
            <p:nvPr/>
          </p:nvSpPr>
          <p:spPr>
            <a:xfrm>
              <a:off x="865454" y="6162571"/>
              <a:ext cx="9728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Weapon</a:t>
              </a:r>
            </a:p>
          </p:txBody>
        </p:sp>
        <p:sp>
          <p:nvSpPr>
            <p:cNvPr id="19" name="CuadroTexto 18">
              <a:extLst>
                <a:ext uri="{FF2B5EF4-FFF2-40B4-BE49-F238E27FC236}">
                  <a16:creationId xmlns:a16="http://schemas.microsoft.com/office/drawing/2014/main" id="{1BCBA42F-1A67-4B06-8BE7-FFFCD2323762}"/>
                </a:ext>
              </a:extLst>
            </p:cNvPr>
            <p:cNvSpPr txBox="1"/>
            <p:nvPr/>
          </p:nvSpPr>
          <p:spPr>
            <a:xfrm>
              <a:off x="3332677" y="5242765"/>
              <a:ext cx="860733" cy="3693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Link</a:t>
              </a:r>
            </a:p>
          </p:txBody>
        </p:sp>
        <p:sp>
          <p:nvSpPr>
            <p:cNvPr id="21" name="CuadroTexto 20">
              <a:extLst>
                <a:ext uri="{FF2B5EF4-FFF2-40B4-BE49-F238E27FC236}">
                  <a16:creationId xmlns:a16="http://schemas.microsoft.com/office/drawing/2014/main" id="{84D41E35-BF29-482B-AB40-99C88BD06C32}"/>
                </a:ext>
              </a:extLst>
            </p:cNvPr>
            <p:cNvSpPr txBox="1"/>
            <p:nvPr/>
          </p:nvSpPr>
          <p:spPr>
            <a:xfrm>
              <a:off x="2943518" y="6195707"/>
              <a:ext cx="12498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Weak Point</a:t>
              </a:r>
            </a:p>
          </p:txBody>
        </p:sp>
        <p:sp>
          <p:nvSpPr>
            <p:cNvPr id="22" name="Rectángulo 21">
              <a:extLst>
                <a:ext uri="{FF2B5EF4-FFF2-40B4-BE49-F238E27FC236}">
                  <a16:creationId xmlns:a16="http://schemas.microsoft.com/office/drawing/2014/main" id="{9211143B-96D8-4B46-B4BE-37F266AF59F1}"/>
                </a:ext>
              </a:extLst>
            </p:cNvPr>
            <p:cNvSpPr/>
            <p:nvPr/>
          </p:nvSpPr>
          <p:spPr>
            <a:xfrm>
              <a:off x="131975" y="4949072"/>
              <a:ext cx="4158007" cy="1828800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4" name="Conector recto 23">
              <a:extLst>
                <a:ext uri="{FF2B5EF4-FFF2-40B4-BE49-F238E27FC236}">
                  <a16:creationId xmlns:a16="http://schemas.microsoft.com/office/drawing/2014/main" id="{42F498FC-61B4-4819-A120-5DB4A7F39659}"/>
                </a:ext>
              </a:extLst>
            </p:cNvPr>
            <p:cNvCxnSpPr>
              <a:stCxn id="22" idx="1"/>
              <a:endCxn id="22" idx="3"/>
            </p:cNvCxnSpPr>
            <p:nvPr/>
          </p:nvCxnSpPr>
          <p:spPr>
            <a:xfrm>
              <a:off x="131975" y="5863472"/>
              <a:ext cx="415800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Conector recto 25">
              <a:extLst>
                <a:ext uri="{FF2B5EF4-FFF2-40B4-BE49-F238E27FC236}">
                  <a16:creationId xmlns:a16="http://schemas.microsoft.com/office/drawing/2014/main" id="{91016BFD-E2C2-48FC-8E35-BEFBFB69E625}"/>
                </a:ext>
              </a:extLst>
            </p:cNvPr>
            <p:cNvCxnSpPr>
              <a:cxnSpLocks/>
            </p:cNvCxnSpPr>
            <p:nvPr/>
          </p:nvCxnSpPr>
          <p:spPr>
            <a:xfrm>
              <a:off x="2013012" y="4949072"/>
              <a:ext cx="0" cy="18288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D3CBCA8B-0136-4F83-8CA6-85B0B4F3BD77}"/>
              </a:ext>
            </a:extLst>
          </p:cNvPr>
          <p:cNvSpPr/>
          <p:nvPr/>
        </p:nvSpPr>
        <p:spPr>
          <a:xfrm>
            <a:off x="6979815" y="4935040"/>
            <a:ext cx="556562" cy="321601"/>
          </a:xfrm>
          <a:prstGeom prst="roundRect">
            <a:avLst>
              <a:gd name="adj" fmla="val 2647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riángulo isósceles 15">
            <a:extLst>
              <a:ext uri="{FF2B5EF4-FFF2-40B4-BE49-F238E27FC236}">
                <a16:creationId xmlns:a16="http://schemas.microsoft.com/office/drawing/2014/main" id="{5E04DF6D-2455-4A3A-8F8F-920111E1EA0F}"/>
              </a:ext>
            </a:extLst>
          </p:cNvPr>
          <p:cNvSpPr/>
          <p:nvPr/>
        </p:nvSpPr>
        <p:spPr>
          <a:xfrm>
            <a:off x="7081084" y="5874657"/>
            <a:ext cx="194852" cy="336195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AD628067-1E55-4057-BD59-2B252236ED27}"/>
              </a:ext>
            </a:extLst>
          </p:cNvPr>
          <p:cNvSpPr/>
          <p:nvPr/>
        </p:nvSpPr>
        <p:spPr>
          <a:xfrm>
            <a:off x="8970562" y="5843437"/>
            <a:ext cx="427513" cy="41387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9330FBC3-AFE1-4244-8CDE-9B3C03A757C9}"/>
              </a:ext>
            </a:extLst>
          </p:cNvPr>
          <p:cNvSpPr/>
          <p:nvPr/>
        </p:nvSpPr>
        <p:spPr>
          <a:xfrm>
            <a:off x="9073522" y="5954823"/>
            <a:ext cx="221593" cy="19794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2E98E038-887E-4723-9ACF-F19C5F3A62BD}"/>
              </a:ext>
            </a:extLst>
          </p:cNvPr>
          <p:cNvSpPr txBox="1"/>
          <p:nvPr/>
        </p:nvSpPr>
        <p:spPr>
          <a:xfrm>
            <a:off x="7254907" y="4286309"/>
            <a:ext cx="2936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Concrete syntax of the model</a:t>
            </a:r>
            <a:endParaRPr lang="en-GB" dirty="0"/>
          </a:p>
        </p:txBody>
      </p:sp>
      <p:sp>
        <p:nvSpPr>
          <p:cNvPr id="37" name="Elipse 36">
            <a:extLst>
              <a:ext uri="{FF2B5EF4-FFF2-40B4-BE49-F238E27FC236}">
                <a16:creationId xmlns:a16="http://schemas.microsoft.com/office/drawing/2014/main" id="{C8BED733-177F-4E26-B7AF-989D4E25D91E}"/>
              </a:ext>
            </a:extLst>
          </p:cNvPr>
          <p:cNvSpPr/>
          <p:nvPr/>
        </p:nvSpPr>
        <p:spPr>
          <a:xfrm>
            <a:off x="9161459" y="6026691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AA22B0BA-8CFC-400C-8478-C34A3C310A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757017">
            <a:off x="399060" y="1595679"/>
            <a:ext cx="4912388" cy="1616735"/>
          </a:xfrm>
          <a:prstGeom prst="rect">
            <a:avLst/>
          </a:prstGeom>
        </p:spPr>
      </p:pic>
      <p:sp>
        <p:nvSpPr>
          <p:cNvPr id="20" name="Rectángulo: esquinas redondeadas 19">
            <a:extLst>
              <a:ext uri="{FF2B5EF4-FFF2-40B4-BE49-F238E27FC236}">
                <a16:creationId xmlns:a16="http://schemas.microsoft.com/office/drawing/2014/main" id="{E789754A-51D5-4A11-A203-D17B5EA8D395}"/>
              </a:ext>
            </a:extLst>
          </p:cNvPr>
          <p:cNvSpPr/>
          <p:nvPr/>
        </p:nvSpPr>
        <p:spPr>
          <a:xfrm>
            <a:off x="821538" y="5037564"/>
            <a:ext cx="729402" cy="518881"/>
          </a:xfrm>
          <a:prstGeom prst="roundRect">
            <a:avLst>
              <a:gd name="adj" fmla="val 2432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riángulo isósceles 22">
            <a:extLst>
              <a:ext uri="{FF2B5EF4-FFF2-40B4-BE49-F238E27FC236}">
                <a16:creationId xmlns:a16="http://schemas.microsoft.com/office/drawing/2014/main" id="{E650BD8D-8F99-4379-8306-185D0BF28F35}"/>
              </a:ext>
            </a:extLst>
          </p:cNvPr>
          <p:cNvSpPr/>
          <p:nvPr/>
        </p:nvSpPr>
        <p:spPr>
          <a:xfrm rot="10800000">
            <a:off x="1077540" y="5794285"/>
            <a:ext cx="217397" cy="336195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Rectángulo: esquinas redondeadas 37">
            <a:extLst>
              <a:ext uri="{FF2B5EF4-FFF2-40B4-BE49-F238E27FC236}">
                <a16:creationId xmlns:a16="http://schemas.microsoft.com/office/drawing/2014/main" id="{1073328A-E06C-46B4-A121-5E0DFDD34987}"/>
              </a:ext>
            </a:extLst>
          </p:cNvPr>
          <p:cNvSpPr/>
          <p:nvPr/>
        </p:nvSpPr>
        <p:spPr>
          <a:xfrm>
            <a:off x="1920974" y="5428240"/>
            <a:ext cx="445844" cy="33382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Rectángulo: esquinas redondeadas 43">
            <a:extLst>
              <a:ext uri="{FF2B5EF4-FFF2-40B4-BE49-F238E27FC236}">
                <a16:creationId xmlns:a16="http://schemas.microsoft.com/office/drawing/2014/main" id="{5C30D94F-AC9D-43DA-A77F-9EAD00A967DC}"/>
              </a:ext>
            </a:extLst>
          </p:cNvPr>
          <p:cNvSpPr/>
          <p:nvPr/>
        </p:nvSpPr>
        <p:spPr>
          <a:xfrm>
            <a:off x="2812662" y="5708204"/>
            <a:ext cx="510592" cy="374738"/>
          </a:xfrm>
          <a:prstGeom prst="roundRect">
            <a:avLst>
              <a:gd name="adj" fmla="val 2344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6" name="Rectángulo: esquinas redondeadas 45">
            <a:extLst>
              <a:ext uri="{FF2B5EF4-FFF2-40B4-BE49-F238E27FC236}">
                <a16:creationId xmlns:a16="http://schemas.microsoft.com/office/drawing/2014/main" id="{8F4C42DD-8F5E-46AB-BE16-728DC4E8280F}"/>
              </a:ext>
            </a:extLst>
          </p:cNvPr>
          <p:cNvSpPr/>
          <p:nvPr/>
        </p:nvSpPr>
        <p:spPr>
          <a:xfrm>
            <a:off x="3560530" y="5187006"/>
            <a:ext cx="478947" cy="374738"/>
          </a:xfrm>
          <a:prstGeom prst="roundRect">
            <a:avLst>
              <a:gd name="adj" fmla="val 2570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Rectángulo: esquinas redondeadas 47">
            <a:extLst>
              <a:ext uri="{FF2B5EF4-FFF2-40B4-BE49-F238E27FC236}">
                <a16:creationId xmlns:a16="http://schemas.microsoft.com/office/drawing/2014/main" id="{18DED7BF-672D-4DA9-BE45-14D913DA1793}"/>
              </a:ext>
            </a:extLst>
          </p:cNvPr>
          <p:cNvSpPr/>
          <p:nvPr/>
        </p:nvSpPr>
        <p:spPr>
          <a:xfrm>
            <a:off x="3560530" y="6168874"/>
            <a:ext cx="478947" cy="360175"/>
          </a:xfrm>
          <a:prstGeom prst="roundRect">
            <a:avLst>
              <a:gd name="adj" fmla="val 2966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0" name="Conector recto de flecha 49">
            <a:extLst>
              <a:ext uri="{FF2B5EF4-FFF2-40B4-BE49-F238E27FC236}">
                <a16:creationId xmlns:a16="http://schemas.microsoft.com/office/drawing/2014/main" id="{9CD78460-570B-406C-9207-B0F8832A88B8}"/>
              </a:ext>
            </a:extLst>
          </p:cNvPr>
          <p:cNvCxnSpPr>
            <a:cxnSpLocks/>
            <a:endCxn id="38" idx="1"/>
          </p:cNvCxnSpPr>
          <p:nvPr/>
        </p:nvCxnSpPr>
        <p:spPr>
          <a:xfrm>
            <a:off x="1550940" y="5224933"/>
            <a:ext cx="370034" cy="370222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Conector recto de flecha 54">
            <a:extLst>
              <a:ext uri="{FF2B5EF4-FFF2-40B4-BE49-F238E27FC236}">
                <a16:creationId xmlns:a16="http://schemas.microsoft.com/office/drawing/2014/main" id="{6E5C16FB-09EF-4F0F-B8F8-2F3EBC9D1FF2}"/>
              </a:ext>
            </a:extLst>
          </p:cNvPr>
          <p:cNvCxnSpPr>
            <a:cxnSpLocks/>
            <a:stCxn id="38" idx="3"/>
            <a:endCxn id="44" idx="1"/>
          </p:cNvCxnSpPr>
          <p:nvPr/>
        </p:nvCxnSpPr>
        <p:spPr>
          <a:xfrm>
            <a:off x="2366818" y="5595155"/>
            <a:ext cx="445844" cy="300418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Conector recto de flecha 56">
            <a:extLst>
              <a:ext uri="{FF2B5EF4-FFF2-40B4-BE49-F238E27FC236}">
                <a16:creationId xmlns:a16="http://schemas.microsoft.com/office/drawing/2014/main" id="{FAFD9521-AC82-4CA4-9DD6-610A9CE1E404}"/>
              </a:ext>
            </a:extLst>
          </p:cNvPr>
          <p:cNvCxnSpPr>
            <a:cxnSpLocks/>
            <a:endCxn id="46" idx="1"/>
          </p:cNvCxnSpPr>
          <p:nvPr/>
        </p:nvCxnSpPr>
        <p:spPr>
          <a:xfrm flipV="1">
            <a:off x="3114686" y="5374375"/>
            <a:ext cx="445844" cy="333830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Conector recto de flecha 58">
            <a:extLst>
              <a:ext uri="{FF2B5EF4-FFF2-40B4-BE49-F238E27FC236}">
                <a16:creationId xmlns:a16="http://schemas.microsoft.com/office/drawing/2014/main" id="{B2365D85-F320-40BD-9080-4DFB83180DD2}"/>
              </a:ext>
            </a:extLst>
          </p:cNvPr>
          <p:cNvCxnSpPr>
            <a:cxnSpLocks/>
            <a:endCxn id="48" idx="1"/>
          </p:cNvCxnSpPr>
          <p:nvPr/>
        </p:nvCxnSpPr>
        <p:spPr>
          <a:xfrm>
            <a:off x="3114686" y="6082942"/>
            <a:ext cx="445844" cy="266020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Triángulo isósceles 69">
            <a:extLst>
              <a:ext uri="{FF2B5EF4-FFF2-40B4-BE49-F238E27FC236}">
                <a16:creationId xmlns:a16="http://schemas.microsoft.com/office/drawing/2014/main" id="{859B7C56-100C-455A-9F13-9426DF570BB9}"/>
              </a:ext>
            </a:extLst>
          </p:cNvPr>
          <p:cNvSpPr/>
          <p:nvPr/>
        </p:nvSpPr>
        <p:spPr>
          <a:xfrm rot="5400000">
            <a:off x="3793604" y="5724897"/>
            <a:ext cx="182179" cy="336195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6" name="Conector recto 75">
            <a:extLst>
              <a:ext uri="{FF2B5EF4-FFF2-40B4-BE49-F238E27FC236}">
                <a16:creationId xmlns:a16="http://schemas.microsoft.com/office/drawing/2014/main" id="{2141F91D-A398-48D5-AAF0-12C5FCB8B187}"/>
              </a:ext>
            </a:extLst>
          </p:cNvPr>
          <p:cNvCxnSpPr>
            <a:cxnSpLocks/>
            <a:stCxn id="70" idx="3"/>
          </p:cNvCxnSpPr>
          <p:nvPr/>
        </p:nvCxnSpPr>
        <p:spPr>
          <a:xfrm flipH="1">
            <a:off x="3323254" y="5892995"/>
            <a:ext cx="393342" cy="25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Conector recto 77">
            <a:extLst>
              <a:ext uri="{FF2B5EF4-FFF2-40B4-BE49-F238E27FC236}">
                <a16:creationId xmlns:a16="http://schemas.microsoft.com/office/drawing/2014/main" id="{5C7A4110-0658-4FA9-B499-0F598B4D8311}"/>
              </a:ext>
            </a:extLst>
          </p:cNvPr>
          <p:cNvCxnSpPr>
            <a:cxnSpLocks/>
            <a:endCxn id="23" idx="3"/>
          </p:cNvCxnSpPr>
          <p:nvPr/>
        </p:nvCxnSpPr>
        <p:spPr>
          <a:xfrm flipH="1">
            <a:off x="1186238" y="5556445"/>
            <a:ext cx="1" cy="2378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Conector recto 83">
            <a:extLst>
              <a:ext uri="{FF2B5EF4-FFF2-40B4-BE49-F238E27FC236}">
                <a16:creationId xmlns:a16="http://schemas.microsoft.com/office/drawing/2014/main" id="{B3B928F8-736F-4CDA-92D2-F5362B94AAFD}"/>
              </a:ext>
            </a:extLst>
          </p:cNvPr>
          <p:cNvCxnSpPr>
            <a:cxnSpLocks/>
            <a:stCxn id="61" idx="2"/>
            <a:endCxn id="46" idx="3"/>
          </p:cNvCxnSpPr>
          <p:nvPr/>
        </p:nvCxnSpPr>
        <p:spPr>
          <a:xfrm flipH="1">
            <a:off x="4039477" y="5372798"/>
            <a:ext cx="275132" cy="15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Conector recto 86">
            <a:extLst>
              <a:ext uri="{FF2B5EF4-FFF2-40B4-BE49-F238E27FC236}">
                <a16:creationId xmlns:a16="http://schemas.microsoft.com/office/drawing/2014/main" id="{DE6BD4D2-75A5-4EBD-82AC-9CDE64A71DF0}"/>
              </a:ext>
            </a:extLst>
          </p:cNvPr>
          <p:cNvCxnSpPr>
            <a:cxnSpLocks/>
            <a:endCxn id="48" idx="3"/>
          </p:cNvCxnSpPr>
          <p:nvPr/>
        </p:nvCxnSpPr>
        <p:spPr>
          <a:xfrm flipH="1">
            <a:off x="4039477" y="6348962"/>
            <a:ext cx="29969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Conector recto 126">
            <a:extLst>
              <a:ext uri="{FF2B5EF4-FFF2-40B4-BE49-F238E27FC236}">
                <a16:creationId xmlns:a16="http://schemas.microsoft.com/office/drawing/2014/main" id="{85F4A052-A995-489A-99DE-EDB4538AEF39}"/>
              </a:ext>
            </a:extLst>
          </p:cNvPr>
          <p:cNvCxnSpPr>
            <a:cxnSpLocks/>
            <a:stCxn id="38" idx="2"/>
            <a:endCxn id="65" idx="0"/>
          </p:cNvCxnSpPr>
          <p:nvPr/>
        </p:nvCxnSpPr>
        <p:spPr>
          <a:xfrm>
            <a:off x="2143896" y="5762069"/>
            <a:ext cx="0" cy="3208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5" name="Flecha: hacia abajo 134">
            <a:extLst>
              <a:ext uri="{FF2B5EF4-FFF2-40B4-BE49-F238E27FC236}">
                <a16:creationId xmlns:a16="http://schemas.microsoft.com/office/drawing/2014/main" id="{A1D6134D-4DC5-49D0-87D7-710A46A91535}"/>
              </a:ext>
            </a:extLst>
          </p:cNvPr>
          <p:cNvSpPr/>
          <p:nvPr/>
        </p:nvSpPr>
        <p:spPr>
          <a:xfrm>
            <a:off x="2293549" y="3388733"/>
            <a:ext cx="417130" cy="527901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Elipse 64">
            <a:extLst>
              <a:ext uri="{FF2B5EF4-FFF2-40B4-BE49-F238E27FC236}">
                <a16:creationId xmlns:a16="http://schemas.microsoft.com/office/drawing/2014/main" id="{6CC16BF5-59F8-4E06-BC24-2BBBE59ADAC9}"/>
              </a:ext>
            </a:extLst>
          </p:cNvPr>
          <p:cNvSpPr/>
          <p:nvPr/>
        </p:nvSpPr>
        <p:spPr>
          <a:xfrm>
            <a:off x="1971482" y="6082942"/>
            <a:ext cx="344828" cy="33382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05BBD667-3A48-4092-AD16-98ED2456D569}"/>
              </a:ext>
            </a:extLst>
          </p:cNvPr>
          <p:cNvSpPr/>
          <p:nvPr/>
        </p:nvSpPr>
        <p:spPr>
          <a:xfrm>
            <a:off x="2059383" y="6168874"/>
            <a:ext cx="169026" cy="1660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Elipse 55">
            <a:extLst>
              <a:ext uri="{FF2B5EF4-FFF2-40B4-BE49-F238E27FC236}">
                <a16:creationId xmlns:a16="http://schemas.microsoft.com/office/drawing/2014/main" id="{8E0BC2FF-A747-4B6F-ACAF-87B758171E22}"/>
              </a:ext>
            </a:extLst>
          </p:cNvPr>
          <p:cNvSpPr/>
          <p:nvPr/>
        </p:nvSpPr>
        <p:spPr>
          <a:xfrm>
            <a:off x="4312907" y="6182046"/>
            <a:ext cx="344828" cy="33382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Elipse 57">
            <a:extLst>
              <a:ext uri="{FF2B5EF4-FFF2-40B4-BE49-F238E27FC236}">
                <a16:creationId xmlns:a16="http://schemas.microsoft.com/office/drawing/2014/main" id="{1133EDCB-00C0-434C-8E9A-F8F71A9CD976}"/>
              </a:ext>
            </a:extLst>
          </p:cNvPr>
          <p:cNvSpPr/>
          <p:nvPr/>
        </p:nvSpPr>
        <p:spPr>
          <a:xfrm>
            <a:off x="4400808" y="6267978"/>
            <a:ext cx="169026" cy="1660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Elipse 60">
            <a:extLst>
              <a:ext uri="{FF2B5EF4-FFF2-40B4-BE49-F238E27FC236}">
                <a16:creationId xmlns:a16="http://schemas.microsoft.com/office/drawing/2014/main" id="{08386861-9836-4408-9B43-2D50469E287C}"/>
              </a:ext>
            </a:extLst>
          </p:cNvPr>
          <p:cNvSpPr/>
          <p:nvPr/>
        </p:nvSpPr>
        <p:spPr>
          <a:xfrm>
            <a:off x="4314609" y="5205883"/>
            <a:ext cx="344828" cy="33382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Elipse 61">
            <a:extLst>
              <a:ext uri="{FF2B5EF4-FFF2-40B4-BE49-F238E27FC236}">
                <a16:creationId xmlns:a16="http://schemas.microsoft.com/office/drawing/2014/main" id="{F5A9D881-D1F1-483F-A57F-A80D35FC7C5A}"/>
              </a:ext>
            </a:extLst>
          </p:cNvPr>
          <p:cNvSpPr/>
          <p:nvPr/>
        </p:nvSpPr>
        <p:spPr>
          <a:xfrm>
            <a:off x="4402510" y="5291815"/>
            <a:ext cx="169026" cy="1660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67AF53B6-FBA2-4D5A-A0AC-5CA718D011AC}"/>
              </a:ext>
            </a:extLst>
          </p:cNvPr>
          <p:cNvSpPr txBox="1"/>
          <p:nvPr/>
        </p:nvSpPr>
        <p:spPr>
          <a:xfrm>
            <a:off x="1444999" y="908563"/>
            <a:ext cx="2114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1700 XML code lines</a:t>
            </a: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F207705D-1515-4453-8231-8D7E6E0D69DA}"/>
              </a:ext>
            </a:extLst>
          </p:cNvPr>
          <p:cNvSpPr txBox="1"/>
          <p:nvPr/>
        </p:nvSpPr>
        <p:spPr>
          <a:xfrm>
            <a:off x="1054637" y="4352104"/>
            <a:ext cx="3063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Simplified for running example</a:t>
            </a: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8171DBD4-5283-458F-AB75-AEB93F046BCF}"/>
              </a:ext>
            </a:extLst>
          </p:cNvPr>
          <p:cNvSpPr txBox="1"/>
          <p:nvPr/>
        </p:nvSpPr>
        <p:spPr>
          <a:xfrm>
            <a:off x="1479879" y="3979842"/>
            <a:ext cx="20444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Serpent Model</a:t>
            </a:r>
          </a:p>
        </p:txBody>
      </p:sp>
      <p:sp>
        <p:nvSpPr>
          <p:cNvPr id="39" name="Elipse 38">
            <a:extLst>
              <a:ext uri="{FF2B5EF4-FFF2-40B4-BE49-F238E27FC236}">
                <a16:creationId xmlns:a16="http://schemas.microsoft.com/office/drawing/2014/main" id="{74A9601E-5100-4B96-92BF-8C4567B76B95}"/>
              </a:ext>
            </a:extLst>
          </p:cNvPr>
          <p:cNvSpPr/>
          <p:nvPr/>
        </p:nvSpPr>
        <p:spPr>
          <a:xfrm>
            <a:off x="2121037" y="6224795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Elipse 39">
            <a:extLst>
              <a:ext uri="{FF2B5EF4-FFF2-40B4-BE49-F238E27FC236}">
                <a16:creationId xmlns:a16="http://schemas.microsoft.com/office/drawing/2014/main" id="{E8AFEF5D-2A6B-4E2C-A844-F49F5ACF7562}"/>
              </a:ext>
            </a:extLst>
          </p:cNvPr>
          <p:cNvSpPr/>
          <p:nvPr/>
        </p:nvSpPr>
        <p:spPr>
          <a:xfrm>
            <a:off x="4462462" y="6324437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Elipse 40">
            <a:extLst>
              <a:ext uri="{FF2B5EF4-FFF2-40B4-BE49-F238E27FC236}">
                <a16:creationId xmlns:a16="http://schemas.microsoft.com/office/drawing/2014/main" id="{7EA9919B-5111-4F55-A3DA-DA94B7860308}"/>
              </a:ext>
            </a:extLst>
          </p:cNvPr>
          <p:cNvSpPr/>
          <p:nvPr/>
        </p:nvSpPr>
        <p:spPr>
          <a:xfrm>
            <a:off x="4464164" y="5351414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Rectángulo 24">
            <a:extLst>
              <a:ext uri="{FF2B5EF4-FFF2-40B4-BE49-F238E27FC236}">
                <a16:creationId xmlns:a16="http://schemas.microsoft.com/office/drawing/2014/main" id="{13D9DEFA-233D-0E41-A451-52471102758A}"/>
              </a:ext>
            </a:extLst>
          </p:cNvPr>
          <p:cNvSpPr/>
          <p:nvPr/>
        </p:nvSpPr>
        <p:spPr>
          <a:xfrm>
            <a:off x="495497" y="4721436"/>
            <a:ext cx="4475893" cy="19886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1" name="Conector recto de flecha 28">
            <a:extLst>
              <a:ext uri="{FF2B5EF4-FFF2-40B4-BE49-F238E27FC236}">
                <a16:creationId xmlns:a16="http://schemas.microsoft.com/office/drawing/2014/main" id="{3E846142-7D8A-3943-823B-6B98BA3C6BAF}"/>
              </a:ext>
            </a:extLst>
          </p:cNvPr>
          <p:cNvCxnSpPr>
            <a:cxnSpLocks/>
          </p:cNvCxnSpPr>
          <p:nvPr/>
        </p:nvCxnSpPr>
        <p:spPr>
          <a:xfrm flipV="1">
            <a:off x="4971390" y="3916634"/>
            <a:ext cx="1853265" cy="11209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CuadroTexto 27">
            <a:extLst>
              <a:ext uri="{FF2B5EF4-FFF2-40B4-BE49-F238E27FC236}">
                <a16:creationId xmlns:a16="http://schemas.microsoft.com/office/drawing/2014/main" id="{A982A23D-BFA3-854C-8B1E-A72F8E614FB0}"/>
              </a:ext>
            </a:extLst>
          </p:cNvPr>
          <p:cNvSpPr txBox="1"/>
          <p:nvPr/>
        </p:nvSpPr>
        <p:spPr>
          <a:xfrm rot="19676441">
            <a:off x="5163325" y="4314496"/>
            <a:ext cx="10615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conforms to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2029449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adroTexto 39">
            <a:extLst>
              <a:ext uri="{FF2B5EF4-FFF2-40B4-BE49-F238E27FC236}">
                <a16:creationId xmlns:a16="http://schemas.microsoft.com/office/drawing/2014/main" id="{52B1C3F0-1028-4869-A1FB-D73D1FE1420B}"/>
              </a:ext>
            </a:extLst>
          </p:cNvPr>
          <p:cNvSpPr txBox="1"/>
          <p:nvPr/>
        </p:nvSpPr>
        <p:spPr>
          <a:xfrm>
            <a:off x="1714131" y="607926"/>
            <a:ext cx="90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DONOR</a:t>
            </a:r>
          </a:p>
        </p:txBody>
      </p:sp>
      <p:sp>
        <p:nvSpPr>
          <p:cNvPr id="117" name="Rectangle 10">
            <a:extLst>
              <a:ext uri="{FF2B5EF4-FFF2-40B4-BE49-F238E27FC236}">
                <a16:creationId xmlns:a16="http://schemas.microsoft.com/office/drawing/2014/main" id="{21E3F9AD-1CC8-40DC-95F5-1446D220AA54}"/>
              </a:ext>
            </a:extLst>
          </p:cNvPr>
          <p:cNvSpPr/>
          <p:nvPr/>
        </p:nvSpPr>
        <p:spPr>
          <a:xfrm>
            <a:off x="883778" y="3942376"/>
            <a:ext cx="10145581" cy="19901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8" name="TextBox 330">
            <a:extLst>
              <a:ext uri="{FF2B5EF4-FFF2-40B4-BE49-F238E27FC236}">
                <a16:creationId xmlns:a16="http://schemas.microsoft.com/office/drawing/2014/main" id="{DF207300-6042-4DB7-8BF6-E73731F385BE}"/>
              </a:ext>
            </a:extLst>
          </p:cNvPr>
          <p:cNvSpPr txBox="1"/>
          <p:nvPr/>
        </p:nvSpPr>
        <p:spPr>
          <a:xfrm>
            <a:off x="3779091" y="3887894"/>
            <a:ext cx="761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 dirty="0"/>
              <a:t>Organ</a:t>
            </a:r>
          </a:p>
        </p:txBody>
      </p:sp>
      <p:cxnSp>
        <p:nvCxnSpPr>
          <p:cNvPr id="119" name="Straight Connector 12">
            <a:extLst>
              <a:ext uri="{FF2B5EF4-FFF2-40B4-BE49-F238E27FC236}">
                <a16:creationId xmlns:a16="http://schemas.microsoft.com/office/drawing/2014/main" id="{97C1BAAF-1262-42C8-85AF-5765038E8ED8}"/>
              </a:ext>
            </a:extLst>
          </p:cNvPr>
          <p:cNvCxnSpPr>
            <a:cxnSpLocks/>
          </p:cNvCxnSpPr>
          <p:nvPr/>
        </p:nvCxnSpPr>
        <p:spPr>
          <a:xfrm>
            <a:off x="7913399" y="3950447"/>
            <a:ext cx="4969" cy="19820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332">
            <a:extLst>
              <a:ext uri="{FF2B5EF4-FFF2-40B4-BE49-F238E27FC236}">
                <a16:creationId xmlns:a16="http://schemas.microsoft.com/office/drawing/2014/main" id="{651B31E9-DC8A-4477-9000-BF0B7B4C9403}"/>
              </a:ext>
            </a:extLst>
          </p:cNvPr>
          <p:cNvSpPr txBox="1"/>
          <p:nvPr/>
        </p:nvSpPr>
        <p:spPr>
          <a:xfrm>
            <a:off x="1093611" y="4524776"/>
            <a:ext cx="1740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 dirty="0"/>
              <a:t>Model elements</a:t>
            </a:r>
          </a:p>
        </p:txBody>
      </p:sp>
      <p:sp>
        <p:nvSpPr>
          <p:cNvPr id="122" name="Rectangle 348">
            <a:extLst>
              <a:ext uri="{FF2B5EF4-FFF2-40B4-BE49-F238E27FC236}">
                <a16:creationId xmlns:a16="http://schemas.microsoft.com/office/drawing/2014/main" id="{745A7619-3E07-418F-94F9-2D999298C544}"/>
              </a:ext>
            </a:extLst>
          </p:cNvPr>
          <p:cNvSpPr/>
          <p:nvPr/>
        </p:nvSpPr>
        <p:spPr>
          <a:xfrm>
            <a:off x="455607" y="3932892"/>
            <a:ext cx="432258" cy="199960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dirty="0"/>
              <a:t>Encoding</a:t>
            </a:r>
          </a:p>
        </p:txBody>
      </p:sp>
      <p:sp>
        <p:nvSpPr>
          <p:cNvPr id="149" name="CuadroTexto 148">
            <a:extLst>
              <a:ext uri="{FF2B5EF4-FFF2-40B4-BE49-F238E27FC236}">
                <a16:creationId xmlns:a16="http://schemas.microsoft.com/office/drawing/2014/main" id="{C0ACEDBB-3AF8-4915-9982-48713B0CE02C}"/>
              </a:ext>
            </a:extLst>
          </p:cNvPr>
          <p:cNvSpPr txBox="1"/>
          <p:nvPr/>
        </p:nvSpPr>
        <p:spPr>
          <a:xfrm>
            <a:off x="6177359" y="98161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HOST</a:t>
            </a:r>
          </a:p>
        </p:txBody>
      </p:sp>
      <p:sp>
        <p:nvSpPr>
          <p:cNvPr id="160" name="CuadroTexto 159">
            <a:extLst>
              <a:ext uri="{FF2B5EF4-FFF2-40B4-BE49-F238E27FC236}">
                <a16:creationId xmlns:a16="http://schemas.microsoft.com/office/drawing/2014/main" id="{73639581-B975-43EB-B46E-1E7C180BDD0D}"/>
              </a:ext>
            </a:extLst>
          </p:cNvPr>
          <p:cNvSpPr txBox="1"/>
          <p:nvPr/>
        </p:nvSpPr>
        <p:spPr>
          <a:xfrm>
            <a:off x="9471138" y="99933"/>
            <a:ext cx="760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HOST’</a:t>
            </a:r>
          </a:p>
        </p:txBody>
      </p:sp>
      <p:graphicFrame>
        <p:nvGraphicFramePr>
          <p:cNvPr id="224" name="Tabla 224">
            <a:extLst>
              <a:ext uri="{FF2B5EF4-FFF2-40B4-BE49-F238E27FC236}">
                <a16:creationId xmlns:a16="http://schemas.microsoft.com/office/drawing/2014/main" id="{E9E22497-FE7C-4490-B80D-F863F2EB05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7479468"/>
              </p:ext>
            </p:extLst>
          </p:nvPr>
        </p:nvGraphicFramePr>
        <p:xfrm>
          <a:off x="1139634" y="4902322"/>
          <a:ext cx="6353562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4398">
                  <a:extLst>
                    <a:ext uri="{9D8B030D-6E8A-4147-A177-3AD203B41FA5}">
                      <a16:colId xmlns:a16="http://schemas.microsoft.com/office/drawing/2014/main" val="3675541217"/>
                    </a:ext>
                  </a:extLst>
                </a:gridCol>
                <a:gridCol w="334398">
                  <a:extLst>
                    <a:ext uri="{9D8B030D-6E8A-4147-A177-3AD203B41FA5}">
                      <a16:colId xmlns:a16="http://schemas.microsoft.com/office/drawing/2014/main" val="2695478989"/>
                    </a:ext>
                  </a:extLst>
                </a:gridCol>
                <a:gridCol w="334398">
                  <a:extLst>
                    <a:ext uri="{9D8B030D-6E8A-4147-A177-3AD203B41FA5}">
                      <a16:colId xmlns:a16="http://schemas.microsoft.com/office/drawing/2014/main" val="1811594717"/>
                    </a:ext>
                  </a:extLst>
                </a:gridCol>
                <a:gridCol w="334398">
                  <a:extLst>
                    <a:ext uri="{9D8B030D-6E8A-4147-A177-3AD203B41FA5}">
                      <a16:colId xmlns:a16="http://schemas.microsoft.com/office/drawing/2014/main" val="68033672"/>
                    </a:ext>
                  </a:extLst>
                </a:gridCol>
                <a:gridCol w="334398">
                  <a:extLst>
                    <a:ext uri="{9D8B030D-6E8A-4147-A177-3AD203B41FA5}">
                      <a16:colId xmlns:a16="http://schemas.microsoft.com/office/drawing/2014/main" val="1421748750"/>
                    </a:ext>
                  </a:extLst>
                </a:gridCol>
                <a:gridCol w="334398">
                  <a:extLst>
                    <a:ext uri="{9D8B030D-6E8A-4147-A177-3AD203B41FA5}">
                      <a16:colId xmlns:a16="http://schemas.microsoft.com/office/drawing/2014/main" val="2815162539"/>
                    </a:ext>
                  </a:extLst>
                </a:gridCol>
                <a:gridCol w="334398">
                  <a:extLst>
                    <a:ext uri="{9D8B030D-6E8A-4147-A177-3AD203B41FA5}">
                      <a16:colId xmlns:a16="http://schemas.microsoft.com/office/drawing/2014/main" val="4041207043"/>
                    </a:ext>
                  </a:extLst>
                </a:gridCol>
                <a:gridCol w="334398">
                  <a:extLst>
                    <a:ext uri="{9D8B030D-6E8A-4147-A177-3AD203B41FA5}">
                      <a16:colId xmlns:a16="http://schemas.microsoft.com/office/drawing/2014/main" val="2723591337"/>
                    </a:ext>
                  </a:extLst>
                </a:gridCol>
                <a:gridCol w="334398">
                  <a:extLst>
                    <a:ext uri="{9D8B030D-6E8A-4147-A177-3AD203B41FA5}">
                      <a16:colId xmlns:a16="http://schemas.microsoft.com/office/drawing/2014/main" val="2849333074"/>
                    </a:ext>
                  </a:extLst>
                </a:gridCol>
                <a:gridCol w="334398">
                  <a:extLst>
                    <a:ext uri="{9D8B030D-6E8A-4147-A177-3AD203B41FA5}">
                      <a16:colId xmlns:a16="http://schemas.microsoft.com/office/drawing/2014/main" val="4104245830"/>
                    </a:ext>
                  </a:extLst>
                </a:gridCol>
                <a:gridCol w="334398">
                  <a:extLst>
                    <a:ext uri="{9D8B030D-6E8A-4147-A177-3AD203B41FA5}">
                      <a16:colId xmlns:a16="http://schemas.microsoft.com/office/drawing/2014/main" val="4011289351"/>
                    </a:ext>
                  </a:extLst>
                </a:gridCol>
                <a:gridCol w="334398">
                  <a:extLst>
                    <a:ext uri="{9D8B030D-6E8A-4147-A177-3AD203B41FA5}">
                      <a16:colId xmlns:a16="http://schemas.microsoft.com/office/drawing/2014/main" val="3066560787"/>
                    </a:ext>
                  </a:extLst>
                </a:gridCol>
                <a:gridCol w="334398">
                  <a:extLst>
                    <a:ext uri="{9D8B030D-6E8A-4147-A177-3AD203B41FA5}">
                      <a16:colId xmlns:a16="http://schemas.microsoft.com/office/drawing/2014/main" val="302552175"/>
                    </a:ext>
                  </a:extLst>
                </a:gridCol>
                <a:gridCol w="334398">
                  <a:extLst>
                    <a:ext uri="{9D8B030D-6E8A-4147-A177-3AD203B41FA5}">
                      <a16:colId xmlns:a16="http://schemas.microsoft.com/office/drawing/2014/main" val="3596528939"/>
                    </a:ext>
                  </a:extLst>
                </a:gridCol>
                <a:gridCol w="334398">
                  <a:extLst>
                    <a:ext uri="{9D8B030D-6E8A-4147-A177-3AD203B41FA5}">
                      <a16:colId xmlns:a16="http://schemas.microsoft.com/office/drawing/2014/main" val="2758300664"/>
                    </a:ext>
                  </a:extLst>
                </a:gridCol>
                <a:gridCol w="334398">
                  <a:extLst>
                    <a:ext uri="{9D8B030D-6E8A-4147-A177-3AD203B41FA5}">
                      <a16:colId xmlns:a16="http://schemas.microsoft.com/office/drawing/2014/main" val="3124915778"/>
                    </a:ext>
                  </a:extLst>
                </a:gridCol>
                <a:gridCol w="334398">
                  <a:extLst>
                    <a:ext uri="{9D8B030D-6E8A-4147-A177-3AD203B41FA5}">
                      <a16:colId xmlns:a16="http://schemas.microsoft.com/office/drawing/2014/main" val="3293714603"/>
                    </a:ext>
                  </a:extLst>
                </a:gridCol>
                <a:gridCol w="334398">
                  <a:extLst>
                    <a:ext uri="{9D8B030D-6E8A-4147-A177-3AD203B41FA5}">
                      <a16:colId xmlns:a16="http://schemas.microsoft.com/office/drawing/2014/main" val="17305466"/>
                    </a:ext>
                  </a:extLst>
                </a:gridCol>
                <a:gridCol w="334398">
                  <a:extLst>
                    <a:ext uri="{9D8B030D-6E8A-4147-A177-3AD203B41FA5}">
                      <a16:colId xmlns:a16="http://schemas.microsoft.com/office/drawing/2014/main" val="8954854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B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D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E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F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G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H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I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J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K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L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M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N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O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P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Q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R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54269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4478162"/>
                  </a:ext>
                </a:extLst>
              </a:tr>
            </a:tbl>
          </a:graphicData>
        </a:graphic>
      </p:graphicFrame>
      <p:graphicFrame>
        <p:nvGraphicFramePr>
          <p:cNvPr id="45" name="Table 170">
            <a:extLst>
              <a:ext uri="{FF2B5EF4-FFF2-40B4-BE49-F238E27FC236}">
                <a16:creationId xmlns:a16="http://schemas.microsoft.com/office/drawing/2014/main" id="{A81A52F2-25E4-4FEA-8E15-F7EFFDA7B3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1115830"/>
              </p:ext>
            </p:extLst>
          </p:nvPr>
        </p:nvGraphicFramePr>
        <p:xfrm>
          <a:off x="8402455" y="4276080"/>
          <a:ext cx="2137848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68924">
                  <a:extLst>
                    <a:ext uri="{9D8B030D-6E8A-4147-A177-3AD203B41FA5}">
                      <a16:colId xmlns:a16="http://schemas.microsoft.com/office/drawing/2014/main" val="3188017809"/>
                    </a:ext>
                  </a:extLst>
                </a:gridCol>
                <a:gridCol w="1068924">
                  <a:extLst>
                    <a:ext uri="{9D8B030D-6E8A-4147-A177-3AD203B41FA5}">
                      <a16:colId xmlns:a16="http://schemas.microsoft.com/office/drawing/2014/main" val="1525977458"/>
                    </a:ext>
                  </a:extLst>
                </a:gridCol>
              </a:tblGrid>
              <a:tr h="318426"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</a:rPr>
                        <a:t>Organ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Host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3960823"/>
                  </a:ext>
                </a:extLst>
              </a:tr>
              <a:tr h="318426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b11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bg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4166665"/>
                  </a:ext>
                </a:extLst>
              </a:tr>
              <a:tr h="318426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b16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bf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5174218"/>
                  </a:ext>
                </a:extLst>
              </a:tr>
              <a:tr h="318426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b25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bn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1993835"/>
                  </a:ext>
                </a:extLst>
              </a:tr>
            </a:tbl>
          </a:graphicData>
        </a:graphic>
      </p:graphicFrame>
      <p:sp>
        <p:nvSpPr>
          <p:cNvPr id="46" name="TextBox 171">
            <a:extLst>
              <a:ext uri="{FF2B5EF4-FFF2-40B4-BE49-F238E27FC236}">
                <a16:creationId xmlns:a16="http://schemas.microsoft.com/office/drawing/2014/main" id="{151CCCBC-749C-4D1C-8CD0-BC989441CF77}"/>
              </a:ext>
            </a:extLst>
          </p:cNvPr>
          <p:cNvSpPr txBox="1"/>
          <p:nvPr/>
        </p:nvSpPr>
        <p:spPr>
          <a:xfrm>
            <a:off x="8438009" y="3904908"/>
            <a:ext cx="2003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Boundary mapping</a:t>
            </a:r>
          </a:p>
        </p:txBody>
      </p:sp>
      <p:sp>
        <p:nvSpPr>
          <p:cNvPr id="49" name="Rectángulo: esquinas redondeadas 48">
            <a:extLst>
              <a:ext uri="{FF2B5EF4-FFF2-40B4-BE49-F238E27FC236}">
                <a16:creationId xmlns:a16="http://schemas.microsoft.com/office/drawing/2014/main" id="{BF90E1D8-9DC1-47EC-B498-9D80D8771DD8}"/>
              </a:ext>
            </a:extLst>
          </p:cNvPr>
          <p:cNvSpPr/>
          <p:nvPr/>
        </p:nvSpPr>
        <p:spPr>
          <a:xfrm>
            <a:off x="9489806" y="1181736"/>
            <a:ext cx="729402" cy="518114"/>
          </a:xfrm>
          <a:prstGeom prst="roundRect">
            <a:avLst>
              <a:gd name="adj" fmla="val 2432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Rectángulo: esquinas redondeadas 51">
            <a:extLst>
              <a:ext uri="{FF2B5EF4-FFF2-40B4-BE49-F238E27FC236}">
                <a16:creationId xmlns:a16="http://schemas.microsoft.com/office/drawing/2014/main" id="{0B5AAB57-155A-42C7-B58C-1D5C34773A53}"/>
              </a:ext>
            </a:extLst>
          </p:cNvPr>
          <p:cNvSpPr/>
          <p:nvPr/>
        </p:nvSpPr>
        <p:spPr>
          <a:xfrm>
            <a:off x="9645939" y="519550"/>
            <a:ext cx="417136" cy="310610"/>
          </a:xfrm>
          <a:prstGeom prst="roundRect">
            <a:avLst>
              <a:gd name="adj" fmla="val 2344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4" name="Conector recto de flecha 53">
            <a:extLst>
              <a:ext uri="{FF2B5EF4-FFF2-40B4-BE49-F238E27FC236}">
                <a16:creationId xmlns:a16="http://schemas.microsoft.com/office/drawing/2014/main" id="{9608B37F-BFB8-435C-87A1-D02D08EF552E}"/>
              </a:ext>
            </a:extLst>
          </p:cNvPr>
          <p:cNvCxnSpPr>
            <a:cxnSpLocks/>
          </p:cNvCxnSpPr>
          <p:nvPr/>
        </p:nvCxnSpPr>
        <p:spPr>
          <a:xfrm>
            <a:off x="9854507" y="830160"/>
            <a:ext cx="0" cy="351575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1" name="Conector recto 270">
            <a:extLst>
              <a:ext uri="{FF2B5EF4-FFF2-40B4-BE49-F238E27FC236}">
                <a16:creationId xmlns:a16="http://schemas.microsoft.com/office/drawing/2014/main" id="{5B4A6BB0-DE8D-4D8A-8EDE-0B7770AB9A57}"/>
              </a:ext>
            </a:extLst>
          </p:cNvPr>
          <p:cNvCxnSpPr>
            <a:cxnSpLocks/>
            <a:stCxn id="49" idx="1"/>
          </p:cNvCxnSpPr>
          <p:nvPr/>
        </p:nvCxnSpPr>
        <p:spPr>
          <a:xfrm flipH="1" flipV="1">
            <a:off x="9153187" y="1440533"/>
            <a:ext cx="336619" cy="2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0" name="Conector recto de flecha 279">
            <a:extLst>
              <a:ext uri="{FF2B5EF4-FFF2-40B4-BE49-F238E27FC236}">
                <a16:creationId xmlns:a16="http://schemas.microsoft.com/office/drawing/2014/main" id="{4A40C463-E606-47B5-8052-EA634431FD20}"/>
              </a:ext>
            </a:extLst>
          </p:cNvPr>
          <p:cNvCxnSpPr>
            <a:cxnSpLocks/>
            <a:stCxn id="49" idx="2"/>
            <a:endCxn id="281" idx="1"/>
          </p:cNvCxnSpPr>
          <p:nvPr/>
        </p:nvCxnSpPr>
        <p:spPr>
          <a:xfrm flipH="1">
            <a:off x="9851498" y="1699850"/>
            <a:ext cx="3009" cy="229582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81" name="Rectángulo: esquinas redondeadas 280">
            <a:extLst>
              <a:ext uri="{FF2B5EF4-FFF2-40B4-BE49-F238E27FC236}">
                <a16:creationId xmlns:a16="http://schemas.microsoft.com/office/drawing/2014/main" id="{6DE0CBEC-59D3-4BEE-B011-B54E58F3B158}"/>
              </a:ext>
            </a:extLst>
          </p:cNvPr>
          <p:cNvSpPr/>
          <p:nvPr/>
        </p:nvSpPr>
        <p:spPr>
          <a:xfrm rot="5400000">
            <a:off x="9642930" y="1984422"/>
            <a:ext cx="417136" cy="307156"/>
          </a:xfrm>
          <a:prstGeom prst="roundRect">
            <a:avLst>
              <a:gd name="adj" fmla="val 32644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82" name="Rectángulo: esquinas redondeadas 281">
            <a:extLst>
              <a:ext uri="{FF2B5EF4-FFF2-40B4-BE49-F238E27FC236}">
                <a16:creationId xmlns:a16="http://schemas.microsoft.com/office/drawing/2014/main" id="{DA591CD1-B562-4FA4-8206-A96CFD7807BD}"/>
              </a:ext>
            </a:extLst>
          </p:cNvPr>
          <p:cNvSpPr/>
          <p:nvPr/>
        </p:nvSpPr>
        <p:spPr>
          <a:xfrm rot="5400000">
            <a:off x="10273272" y="2319369"/>
            <a:ext cx="417136" cy="281572"/>
          </a:xfrm>
          <a:prstGeom prst="roundRect">
            <a:avLst>
              <a:gd name="adj" fmla="val 29739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3" name="Rectángulo: esquinas redondeadas 282">
            <a:extLst>
              <a:ext uri="{FF2B5EF4-FFF2-40B4-BE49-F238E27FC236}">
                <a16:creationId xmlns:a16="http://schemas.microsoft.com/office/drawing/2014/main" id="{5A60276A-15B9-4DA5-8DCD-E2DD9F5F0C0D}"/>
              </a:ext>
            </a:extLst>
          </p:cNvPr>
          <p:cNvSpPr/>
          <p:nvPr/>
        </p:nvSpPr>
        <p:spPr>
          <a:xfrm rot="5400000">
            <a:off x="9038687" y="2322952"/>
            <a:ext cx="417136" cy="290341"/>
          </a:xfrm>
          <a:prstGeom prst="roundRect">
            <a:avLst>
              <a:gd name="adj" fmla="val 26834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84" name="Conector recto de flecha 283">
            <a:extLst>
              <a:ext uri="{FF2B5EF4-FFF2-40B4-BE49-F238E27FC236}">
                <a16:creationId xmlns:a16="http://schemas.microsoft.com/office/drawing/2014/main" id="{E3C40B27-A5C6-40DA-BB31-B709F1170416}"/>
              </a:ext>
            </a:extLst>
          </p:cNvPr>
          <p:cNvCxnSpPr>
            <a:cxnSpLocks/>
            <a:stCxn id="281" idx="0"/>
            <a:endCxn id="282" idx="1"/>
          </p:cNvCxnSpPr>
          <p:nvPr/>
        </p:nvCxnSpPr>
        <p:spPr>
          <a:xfrm>
            <a:off x="10005076" y="2138000"/>
            <a:ext cx="476764" cy="113587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85" name="Conector recto de flecha 284">
            <a:extLst>
              <a:ext uri="{FF2B5EF4-FFF2-40B4-BE49-F238E27FC236}">
                <a16:creationId xmlns:a16="http://schemas.microsoft.com/office/drawing/2014/main" id="{BE1AB471-7687-44A5-AADC-419567CC5345}"/>
              </a:ext>
            </a:extLst>
          </p:cNvPr>
          <p:cNvCxnSpPr>
            <a:cxnSpLocks/>
            <a:stCxn id="281" idx="2"/>
            <a:endCxn id="283" idx="1"/>
          </p:cNvCxnSpPr>
          <p:nvPr/>
        </p:nvCxnSpPr>
        <p:spPr>
          <a:xfrm flipH="1">
            <a:off x="9247255" y="2138000"/>
            <a:ext cx="450665" cy="121555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86" name="Triángulo isósceles 285">
            <a:extLst>
              <a:ext uri="{FF2B5EF4-FFF2-40B4-BE49-F238E27FC236}">
                <a16:creationId xmlns:a16="http://schemas.microsoft.com/office/drawing/2014/main" id="{1717D9A9-5DFF-4625-A26D-53F75522C1B5}"/>
              </a:ext>
            </a:extLst>
          </p:cNvPr>
          <p:cNvSpPr/>
          <p:nvPr/>
        </p:nvSpPr>
        <p:spPr>
          <a:xfrm rot="10800000">
            <a:off x="9751268" y="2574488"/>
            <a:ext cx="200460" cy="320043"/>
          </a:xfrm>
          <a:prstGeom prst="triangl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87" name="Conector recto 286">
            <a:extLst>
              <a:ext uri="{FF2B5EF4-FFF2-40B4-BE49-F238E27FC236}">
                <a16:creationId xmlns:a16="http://schemas.microsoft.com/office/drawing/2014/main" id="{5CD50801-3FC3-4FA2-ACAD-31A1DB1F58E1}"/>
              </a:ext>
            </a:extLst>
          </p:cNvPr>
          <p:cNvCxnSpPr>
            <a:cxnSpLocks/>
            <a:stCxn id="286" idx="3"/>
            <a:endCxn id="281" idx="3"/>
          </p:cNvCxnSpPr>
          <p:nvPr/>
        </p:nvCxnSpPr>
        <p:spPr>
          <a:xfrm flipV="1">
            <a:off x="9851498" y="2346568"/>
            <a:ext cx="0" cy="22792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27" name="Rectángulo: esquinas redondeadas 326">
            <a:extLst>
              <a:ext uri="{FF2B5EF4-FFF2-40B4-BE49-F238E27FC236}">
                <a16:creationId xmlns:a16="http://schemas.microsoft.com/office/drawing/2014/main" id="{EB6A91BB-B304-4CE8-B178-799B133173F7}"/>
              </a:ext>
            </a:extLst>
          </p:cNvPr>
          <p:cNvSpPr/>
          <p:nvPr/>
        </p:nvSpPr>
        <p:spPr>
          <a:xfrm>
            <a:off x="9094241" y="2914166"/>
            <a:ext cx="306652" cy="374738"/>
          </a:xfrm>
          <a:prstGeom prst="roundRect">
            <a:avLst>
              <a:gd name="adj" fmla="val 3022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9" name="Triángulo isósceles 328">
            <a:extLst>
              <a:ext uri="{FF2B5EF4-FFF2-40B4-BE49-F238E27FC236}">
                <a16:creationId xmlns:a16="http://schemas.microsoft.com/office/drawing/2014/main" id="{332BBFB6-16B3-4FB7-B01E-0B9F1136BF5B}"/>
              </a:ext>
            </a:extLst>
          </p:cNvPr>
          <p:cNvSpPr/>
          <p:nvPr/>
        </p:nvSpPr>
        <p:spPr>
          <a:xfrm rot="10800000">
            <a:off x="9140338" y="3448677"/>
            <a:ext cx="213834" cy="336195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31" name="Conector recto 330">
            <a:extLst>
              <a:ext uri="{FF2B5EF4-FFF2-40B4-BE49-F238E27FC236}">
                <a16:creationId xmlns:a16="http://schemas.microsoft.com/office/drawing/2014/main" id="{76C8693C-8DD5-44B3-B3E4-08DD0BE54A6D}"/>
              </a:ext>
            </a:extLst>
          </p:cNvPr>
          <p:cNvCxnSpPr>
            <a:cxnSpLocks/>
            <a:stCxn id="327" idx="2"/>
            <a:endCxn id="329" idx="3"/>
          </p:cNvCxnSpPr>
          <p:nvPr/>
        </p:nvCxnSpPr>
        <p:spPr>
          <a:xfrm flipH="1">
            <a:off x="9247255" y="3288904"/>
            <a:ext cx="312" cy="1597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2" name="Conector recto 341">
            <a:extLst>
              <a:ext uri="{FF2B5EF4-FFF2-40B4-BE49-F238E27FC236}">
                <a16:creationId xmlns:a16="http://schemas.microsoft.com/office/drawing/2014/main" id="{4DF73CF1-0DD7-4C13-9890-2D34C62BC596}"/>
              </a:ext>
            </a:extLst>
          </p:cNvPr>
          <p:cNvCxnSpPr>
            <a:stCxn id="283" idx="3"/>
            <a:endCxn id="327" idx="0"/>
          </p:cNvCxnSpPr>
          <p:nvPr/>
        </p:nvCxnSpPr>
        <p:spPr>
          <a:xfrm>
            <a:off x="9247255" y="2676691"/>
            <a:ext cx="312" cy="2374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4" name="Rectángulo: esquinas redondeadas 343">
            <a:extLst>
              <a:ext uri="{FF2B5EF4-FFF2-40B4-BE49-F238E27FC236}">
                <a16:creationId xmlns:a16="http://schemas.microsoft.com/office/drawing/2014/main" id="{14647C82-9FA8-49FB-B85B-D04B218B6C73}"/>
              </a:ext>
            </a:extLst>
          </p:cNvPr>
          <p:cNvSpPr/>
          <p:nvPr/>
        </p:nvSpPr>
        <p:spPr>
          <a:xfrm>
            <a:off x="10333328" y="2912749"/>
            <a:ext cx="306652" cy="374738"/>
          </a:xfrm>
          <a:prstGeom prst="roundRect">
            <a:avLst>
              <a:gd name="adj" fmla="val 3022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6" name="Triángulo isósceles 345">
            <a:extLst>
              <a:ext uri="{FF2B5EF4-FFF2-40B4-BE49-F238E27FC236}">
                <a16:creationId xmlns:a16="http://schemas.microsoft.com/office/drawing/2014/main" id="{25E4769E-4F6C-444B-AC55-D36C7BEB30FE}"/>
              </a:ext>
            </a:extLst>
          </p:cNvPr>
          <p:cNvSpPr/>
          <p:nvPr/>
        </p:nvSpPr>
        <p:spPr>
          <a:xfrm rot="10800000">
            <a:off x="10379425" y="3447260"/>
            <a:ext cx="213834" cy="336195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48" name="Conector recto 347">
            <a:extLst>
              <a:ext uri="{FF2B5EF4-FFF2-40B4-BE49-F238E27FC236}">
                <a16:creationId xmlns:a16="http://schemas.microsoft.com/office/drawing/2014/main" id="{DF6ADA14-610B-4E5E-B063-9459A24D8678}"/>
              </a:ext>
            </a:extLst>
          </p:cNvPr>
          <p:cNvCxnSpPr>
            <a:cxnSpLocks/>
            <a:stCxn id="344" idx="2"/>
            <a:endCxn id="346" idx="3"/>
          </p:cNvCxnSpPr>
          <p:nvPr/>
        </p:nvCxnSpPr>
        <p:spPr>
          <a:xfrm flipH="1">
            <a:off x="10486342" y="3287487"/>
            <a:ext cx="312" cy="1597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0" name="Conector recto 349">
            <a:extLst>
              <a:ext uri="{FF2B5EF4-FFF2-40B4-BE49-F238E27FC236}">
                <a16:creationId xmlns:a16="http://schemas.microsoft.com/office/drawing/2014/main" id="{596D00EA-D7B8-4C7F-9BC9-128BDE142DAE}"/>
              </a:ext>
            </a:extLst>
          </p:cNvPr>
          <p:cNvCxnSpPr>
            <a:cxnSpLocks/>
            <a:stCxn id="282" idx="3"/>
            <a:endCxn id="344" idx="0"/>
          </p:cNvCxnSpPr>
          <p:nvPr/>
        </p:nvCxnSpPr>
        <p:spPr>
          <a:xfrm>
            <a:off x="10481840" y="2668723"/>
            <a:ext cx="4814" cy="2440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46" name="Grupo 145">
            <a:extLst>
              <a:ext uri="{FF2B5EF4-FFF2-40B4-BE49-F238E27FC236}">
                <a16:creationId xmlns:a16="http://schemas.microsoft.com/office/drawing/2014/main" id="{2AFDF7E8-CBE5-4CB9-B258-97CACA2874A5}"/>
              </a:ext>
            </a:extLst>
          </p:cNvPr>
          <p:cNvGrpSpPr/>
          <p:nvPr/>
        </p:nvGrpSpPr>
        <p:grpSpPr>
          <a:xfrm>
            <a:off x="8887230" y="1296271"/>
            <a:ext cx="289511" cy="260676"/>
            <a:chOff x="7988229" y="6145405"/>
            <a:chExt cx="344828" cy="333829"/>
          </a:xfrm>
        </p:grpSpPr>
        <p:sp>
          <p:nvSpPr>
            <p:cNvPr id="147" name="Elipse 146">
              <a:extLst>
                <a:ext uri="{FF2B5EF4-FFF2-40B4-BE49-F238E27FC236}">
                  <a16:creationId xmlns:a16="http://schemas.microsoft.com/office/drawing/2014/main" id="{B3D34380-4A6E-43DD-9E81-3056F4E8BE42}"/>
                </a:ext>
              </a:extLst>
            </p:cNvPr>
            <p:cNvSpPr/>
            <p:nvPr/>
          </p:nvSpPr>
          <p:spPr>
            <a:xfrm>
              <a:off x="7988229" y="6145405"/>
              <a:ext cx="344828" cy="33382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8" name="Elipse 147">
              <a:extLst>
                <a:ext uri="{FF2B5EF4-FFF2-40B4-BE49-F238E27FC236}">
                  <a16:creationId xmlns:a16="http://schemas.microsoft.com/office/drawing/2014/main" id="{593F7C00-B895-40A2-89A9-D791021B7EAF}"/>
                </a:ext>
              </a:extLst>
            </p:cNvPr>
            <p:cNvSpPr/>
            <p:nvPr/>
          </p:nvSpPr>
          <p:spPr>
            <a:xfrm>
              <a:off x="8076130" y="6231337"/>
              <a:ext cx="169026" cy="16604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4" name="CuadroTexto 3">
            <a:extLst>
              <a:ext uri="{FF2B5EF4-FFF2-40B4-BE49-F238E27FC236}">
                <a16:creationId xmlns:a16="http://schemas.microsoft.com/office/drawing/2014/main" id="{81FFDDA2-C9FE-41A2-8D1C-77381F9F1714}"/>
              </a:ext>
            </a:extLst>
          </p:cNvPr>
          <p:cNvSpPr txBox="1"/>
          <p:nvPr/>
        </p:nvSpPr>
        <p:spPr>
          <a:xfrm>
            <a:off x="141140" y="19018"/>
            <a:ext cx="33387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Transplantation encoding</a:t>
            </a:r>
            <a:endParaRPr lang="en-GB" dirty="0"/>
          </a:p>
        </p:txBody>
      </p:sp>
      <p:sp>
        <p:nvSpPr>
          <p:cNvPr id="260" name="Rectángulo: esquinas redondeadas 259">
            <a:extLst>
              <a:ext uri="{FF2B5EF4-FFF2-40B4-BE49-F238E27FC236}">
                <a16:creationId xmlns:a16="http://schemas.microsoft.com/office/drawing/2014/main" id="{F981ED02-32C4-4689-97AF-F1071F0E883E}"/>
              </a:ext>
            </a:extLst>
          </p:cNvPr>
          <p:cNvSpPr/>
          <p:nvPr/>
        </p:nvSpPr>
        <p:spPr>
          <a:xfrm>
            <a:off x="202022" y="1349273"/>
            <a:ext cx="675892" cy="387791"/>
          </a:xfrm>
          <a:prstGeom prst="roundRect">
            <a:avLst>
              <a:gd name="adj" fmla="val 2432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A</a:t>
            </a:r>
          </a:p>
        </p:txBody>
      </p:sp>
      <p:sp>
        <p:nvSpPr>
          <p:cNvPr id="261" name="Triángulo isósceles 260">
            <a:extLst>
              <a:ext uri="{FF2B5EF4-FFF2-40B4-BE49-F238E27FC236}">
                <a16:creationId xmlns:a16="http://schemas.microsoft.com/office/drawing/2014/main" id="{1BE8173C-A349-40C4-8299-BDA639AB5724}"/>
              </a:ext>
            </a:extLst>
          </p:cNvPr>
          <p:cNvSpPr/>
          <p:nvPr/>
        </p:nvSpPr>
        <p:spPr>
          <a:xfrm rot="10800000">
            <a:off x="439243" y="2109948"/>
            <a:ext cx="201449" cy="316486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3" name="Rectángulo: esquinas redondeadas 262">
            <a:extLst>
              <a:ext uri="{FF2B5EF4-FFF2-40B4-BE49-F238E27FC236}">
                <a16:creationId xmlns:a16="http://schemas.microsoft.com/office/drawing/2014/main" id="{D7C475C2-4B0C-4863-A26C-31390A2DF857}"/>
              </a:ext>
            </a:extLst>
          </p:cNvPr>
          <p:cNvSpPr/>
          <p:nvPr/>
        </p:nvSpPr>
        <p:spPr>
          <a:xfrm>
            <a:off x="1117104" y="1616376"/>
            <a:ext cx="413136" cy="31425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E</a:t>
            </a:r>
          </a:p>
        </p:txBody>
      </p:sp>
      <p:sp>
        <p:nvSpPr>
          <p:cNvPr id="264" name="Rectángulo: esquinas redondeadas 263">
            <a:extLst>
              <a:ext uri="{FF2B5EF4-FFF2-40B4-BE49-F238E27FC236}">
                <a16:creationId xmlns:a16="http://schemas.microsoft.com/office/drawing/2014/main" id="{7806B67C-6140-4056-8905-77A16196FECD}"/>
              </a:ext>
            </a:extLst>
          </p:cNvPr>
          <p:cNvSpPr/>
          <p:nvPr/>
        </p:nvSpPr>
        <p:spPr>
          <a:xfrm>
            <a:off x="2190835" y="1981028"/>
            <a:ext cx="473134" cy="352769"/>
          </a:xfrm>
          <a:prstGeom prst="roundRect">
            <a:avLst>
              <a:gd name="adj" fmla="val 23445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I</a:t>
            </a:r>
          </a:p>
        </p:txBody>
      </p:sp>
      <p:sp>
        <p:nvSpPr>
          <p:cNvPr id="265" name="Rectángulo: esquinas redondeadas 264">
            <a:extLst>
              <a:ext uri="{FF2B5EF4-FFF2-40B4-BE49-F238E27FC236}">
                <a16:creationId xmlns:a16="http://schemas.microsoft.com/office/drawing/2014/main" id="{835C54FD-1963-4711-8CE8-DF45D80CB853}"/>
              </a:ext>
            </a:extLst>
          </p:cNvPr>
          <p:cNvSpPr/>
          <p:nvPr/>
        </p:nvSpPr>
        <p:spPr>
          <a:xfrm>
            <a:off x="2883837" y="1490386"/>
            <a:ext cx="443810" cy="352769"/>
          </a:xfrm>
          <a:prstGeom prst="roundRect">
            <a:avLst>
              <a:gd name="adj" fmla="val 25705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K</a:t>
            </a:r>
          </a:p>
        </p:txBody>
      </p:sp>
      <p:sp>
        <p:nvSpPr>
          <p:cNvPr id="266" name="Rectángulo: esquinas redondeadas 265">
            <a:extLst>
              <a:ext uri="{FF2B5EF4-FFF2-40B4-BE49-F238E27FC236}">
                <a16:creationId xmlns:a16="http://schemas.microsoft.com/office/drawing/2014/main" id="{359CB5D8-01E3-4D87-8E7E-18BF8398EC61}"/>
              </a:ext>
            </a:extLst>
          </p:cNvPr>
          <p:cNvSpPr/>
          <p:nvPr/>
        </p:nvSpPr>
        <p:spPr>
          <a:xfrm>
            <a:off x="2883837" y="2414692"/>
            <a:ext cx="443810" cy="339060"/>
          </a:xfrm>
          <a:prstGeom prst="roundRect">
            <a:avLst>
              <a:gd name="adj" fmla="val 29666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Q</a:t>
            </a:r>
          </a:p>
        </p:txBody>
      </p:sp>
      <p:cxnSp>
        <p:nvCxnSpPr>
          <p:cNvPr id="268" name="Conector recto de flecha 267">
            <a:extLst>
              <a:ext uri="{FF2B5EF4-FFF2-40B4-BE49-F238E27FC236}">
                <a16:creationId xmlns:a16="http://schemas.microsoft.com/office/drawing/2014/main" id="{B95A2894-FC3A-4AFB-ACA1-7A890D67E7F6}"/>
              </a:ext>
            </a:extLst>
          </p:cNvPr>
          <p:cNvCxnSpPr>
            <a:cxnSpLocks/>
            <a:stCxn id="260" idx="3"/>
            <a:endCxn id="263" idx="1"/>
          </p:cNvCxnSpPr>
          <p:nvPr/>
        </p:nvCxnSpPr>
        <p:spPr>
          <a:xfrm>
            <a:off x="877914" y="1543169"/>
            <a:ext cx="239190" cy="230336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9" name="Conector recto de flecha 268">
            <a:extLst>
              <a:ext uri="{FF2B5EF4-FFF2-40B4-BE49-F238E27FC236}">
                <a16:creationId xmlns:a16="http://schemas.microsoft.com/office/drawing/2014/main" id="{6C4CBE48-E19F-4D1E-8098-7F82055329D9}"/>
              </a:ext>
            </a:extLst>
          </p:cNvPr>
          <p:cNvCxnSpPr>
            <a:cxnSpLocks/>
            <a:stCxn id="314" idx="6"/>
            <a:endCxn id="264" idx="1"/>
          </p:cNvCxnSpPr>
          <p:nvPr/>
        </p:nvCxnSpPr>
        <p:spPr>
          <a:xfrm>
            <a:off x="1903361" y="1986031"/>
            <a:ext cx="287474" cy="171382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70" name="Conector recto de flecha 269">
            <a:extLst>
              <a:ext uri="{FF2B5EF4-FFF2-40B4-BE49-F238E27FC236}">
                <a16:creationId xmlns:a16="http://schemas.microsoft.com/office/drawing/2014/main" id="{7954F0A9-FEB7-44CB-9D3E-60A76BF4607A}"/>
              </a:ext>
            </a:extLst>
          </p:cNvPr>
          <p:cNvCxnSpPr>
            <a:cxnSpLocks/>
            <a:endCxn id="265" idx="1"/>
          </p:cNvCxnSpPr>
          <p:nvPr/>
        </p:nvCxnSpPr>
        <p:spPr>
          <a:xfrm flipV="1">
            <a:off x="2470701" y="1666770"/>
            <a:ext cx="413136" cy="314260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72" name="Conector recto de flecha 271">
            <a:extLst>
              <a:ext uri="{FF2B5EF4-FFF2-40B4-BE49-F238E27FC236}">
                <a16:creationId xmlns:a16="http://schemas.microsoft.com/office/drawing/2014/main" id="{122EF19B-74EA-4B53-8458-BFD41B5C1D33}"/>
              </a:ext>
            </a:extLst>
          </p:cNvPr>
          <p:cNvCxnSpPr>
            <a:cxnSpLocks/>
            <a:endCxn id="266" idx="1"/>
          </p:cNvCxnSpPr>
          <p:nvPr/>
        </p:nvCxnSpPr>
        <p:spPr>
          <a:xfrm>
            <a:off x="2470701" y="2333798"/>
            <a:ext cx="413136" cy="250425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73" name="Triángulo isósceles 272">
            <a:extLst>
              <a:ext uri="{FF2B5EF4-FFF2-40B4-BE49-F238E27FC236}">
                <a16:creationId xmlns:a16="http://schemas.microsoft.com/office/drawing/2014/main" id="{00D5A0C3-1F0C-41AF-A5D6-AAD8EB1F962B}"/>
              </a:ext>
            </a:extLst>
          </p:cNvPr>
          <p:cNvSpPr/>
          <p:nvPr/>
        </p:nvSpPr>
        <p:spPr>
          <a:xfrm rot="5400000">
            <a:off x="3098470" y="1999220"/>
            <a:ext cx="171499" cy="311531"/>
          </a:xfrm>
          <a:prstGeom prst="triangl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74" name="Conector recto 273">
            <a:extLst>
              <a:ext uri="{FF2B5EF4-FFF2-40B4-BE49-F238E27FC236}">
                <a16:creationId xmlns:a16="http://schemas.microsoft.com/office/drawing/2014/main" id="{09FDC1EA-0961-48F1-90C0-D9FB17ABD720}"/>
              </a:ext>
            </a:extLst>
          </p:cNvPr>
          <p:cNvCxnSpPr>
            <a:cxnSpLocks/>
            <a:stCxn id="273" idx="3"/>
          </p:cNvCxnSpPr>
          <p:nvPr/>
        </p:nvCxnSpPr>
        <p:spPr>
          <a:xfrm flipH="1">
            <a:off x="2663969" y="2154987"/>
            <a:ext cx="364486" cy="2426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75" name="Conector recto 274">
            <a:extLst>
              <a:ext uri="{FF2B5EF4-FFF2-40B4-BE49-F238E27FC236}">
                <a16:creationId xmlns:a16="http://schemas.microsoft.com/office/drawing/2014/main" id="{B41DE874-0886-456C-99C4-BFA935CA2BB2}"/>
              </a:ext>
            </a:extLst>
          </p:cNvPr>
          <p:cNvCxnSpPr>
            <a:cxnSpLocks/>
            <a:stCxn id="260" idx="2"/>
            <a:endCxn id="261" idx="3"/>
          </p:cNvCxnSpPr>
          <p:nvPr/>
        </p:nvCxnSpPr>
        <p:spPr>
          <a:xfrm flipH="1">
            <a:off x="539967" y="1737065"/>
            <a:ext cx="1" cy="3728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6" name="Conector recto 275">
            <a:extLst>
              <a:ext uri="{FF2B5EF4-FFF2-40B4-BE49-F238E27FC236}">
                <a16:creationId xmlns:a16="http://schemas.microsoft.com/office/drawing/2014/main" id="{1902DCDE-DC6C-49A2-81DF-823AC4327EA9}"/>
              </a:ext>
            </a:extLst>
          </p:cNvPr>
          <p:cNvCxnSpPr>
            <a:cxnSpLocks/>
            <a:stCxn id="294" idx="2"/>
          </p:cNvCxnSpPr>
          <p:nvPr/>
        </p:nvCxnSpPr>
        <p:spPr>
          <a:xfrm flipH="1">
            <a:off x="3673578" y="1690562"/>
            <a:ext cx="45453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7" name="Conector recto 276">
            <a:extLst>
              <a:ext uri="{FF2B5EF4-FFF2-40B4-BE49-F238E27FC236}">
                <a16:creationId xmlns:a16="http://schemas.microsoft.com/office/drawing/2014/main" id="{4DDF983D-35B0-40D9-BA98-23D422EF6F87}"/>
              </a:ext>
            </a:extLst>
          </p:cNvPr>
          <p:cNvCxnSpPr>
            <a:cxnSpLocks/>
            <a:stCxn id="291" idx="2"/>
          </p:cNvCxnSpPr>
          <p:nvPr/>
        </p:nvCxnSpPr>
        <p:spPr>
          <a:xfrm flipH="1" flipV="1">
            <a:off x="3685799" y="2609497"/>
            <a:ext cx="440741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8" name="Conector recto 277">
            <a:extLst>
              <a:ext uri="{FF2B5EF4-FFF2-40B4-BE49-F238E27FC236}">
                <a16:creationId xmlns:a16="http://schemas.microsoft.com/office/drawing/2014/main" id="{994BE706-C468-4A52-98E7-25AFDB7C9109}"/>
              </a:ext>
            </a:extLst>
          </p:cNvPr>
          <p:cNvCxnSpPr>
            <a:cxnSpLocks/>
            <a:stCxn id="263" idx="2"/>
            <a:endCxn id="288" idx="0"/>
          </p:cNvCxnSpPr>
          <p:nvPr/>
        </p:nvCxnSpPr>
        <p:spPr>
          <a:xfrm>
            <a:off x="1323673" y="1930634"/>
            <a:ext cx="0" cy="3020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79" name="Grupo 278">
            <a:extLst>
              <a:ext uri="{FF2B5EF4-FFF2-40B4-BE49-F238E27FC236}">
                <a16:creationId xmlns:a16="http://schemas.microsoft.com/office/drawing/2014/main" id="{4D93BAFE-96FE-45BE-9E2E-B717FF47D691}"/>
              </a:ext>
            </a:extLst>
          </p:cNvPr>
          <p:cNvGrpSpPr/>
          <p:nvPr/>
        </p:nvGrpSpPr>
        <p:grpSpPr>
          <a:xfrm>
            <a:off x="1163907" y="2232697"/>
            <a:ext cx="319531" cy="314258"/>
            <a:chOff x="7988229" y="6145405"/>
            <a:chExt cx="344828" cy="333829"/>
          </a:xfrm>
        </p:grpSpPr>
        <p:sp>
          <p:nvSpPr>
            <p:cNvPr id="288" name="Elipse 287">
              <a:extLst>
                <a:ext uri="{FF2B5EF4-FFF2-40B4-BE49-F238E27FC236}">
                  <a16:creationId xmlns:a16="http://schemas.microsoft.com/office/drawing/2014/main" id="{86A61812-BB94-443E-AD0E-F4E3CCB5F46E}"/>
                </a:ext>
              </a:extLst>
            </p:cNvPr>
            <p:cNvSpPr/>
            <p:nvPr/>
          </p:nvSpPr>
          <p:spPr>
            <a:xfrm>
              <a:off x="7988229" y="6145405"/>
              <a:ext cx="344828" cy="33382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9" name="Elipse 288">
              <a:extLst>
                <a:ext uri="{FF2B5EF4-FFF2-40B4-BE49-F238E27FC236}">
                  <a16:creationId xmlns:a16="http://schemas.microsoft.com/office/drawing/2014/main" id="{23C89536-5008-4EC5-891C-766793A3A062}"/>
                </a:ext>
              </a:extLst>
            </p:cNvPr>
            <p:cNvSpPr/>
            <p:nvPr/>
          </p:nvSpPr>
          <p:spPr>
            <a:xfrm>
              <a:off x="8076130" y="6231337"/>
              <a:ext cx="169026" cy="16604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90" name="Grupo 289">
            <a:extLst>
              <a:ext uri="{FF2B5EF4-FFF2-40B4-BE49-F238E27FC236}">
                <a16:creationId xmlns:a16="http://schemas.microsoft.com/office/drawing/2014/main" id="{A3930EDA-9652-4AF0-BE73-FDFBEE388A86}"/>
              </a:ext>
            </a:extLst>
          </p:cNvPr>
          <p:cNvGrpSpPr/>
          <p:nvPr/>
        </p:nvGrpSpPr>
        <p:grpSpPr>
          <a:xfrm>
            <a:off x="4126540" y="2452368"/>
            <a:ext cx="319531" cy="314258"/>
            <a:chOff x="7988229" y="6145405"/>
            <a:chExt cx="344828" cy="333829"/>
          </a:xfrm>
        </p:grpSpPr>
        <p:sp>
          <p:nvSpPr>
            <p:cNvPr id="291" name="Elipse 290">
              <a:extLst>
                <a:ext uri="{FF2B5EF4-FFF2-40B4-BE49-F238E27FC236}">
                  <a16:creationId xmlns:a16="http://schemas.microsoft.com/office/drawing/2014/main" id="{53CB0B40-AA4B-4152-9244-7AAA53FB0E3C}"/>
                </a:ext>
              </a:extLst>
            </p:cNvPr>
            <p:cNvSpPr/>
            <p:nvPr/>
          </p:nvSpPr>
          <p:spPr>
            <a:xfrm>
              <a:off x="7988229" y="6145405"/>
              <a:ext cx="344828" cy="33382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2" name="Elipse 291">
              <a:extLst>
                <a:ext uri="{FF2B5EF4-FFF2-40B4-BE49-F238E27FC236}">
                  <a16:creationId xmlns:a16="http://schemas.microsoft.com/office/drawing/2014/main" id="{F3B088C8-3AD7-4023-BC72-D8922788B3F8}"/>
                </a:ext>
              </a:extLst>
            </p:cNvPr>
            <p:cNvSpPr/>
            <p:nvPr/>
          </p:nvSpPr>
          <p:spPr>
            <a:xfrm>
              <a:off x="8076130" y="6231337"/>
              <a:ext cx="169026" cy="16604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93" name="Grupo 292">
            <a:extLst>
              <a:ext uri="{FF2B5EF4-FFF2-40B4-BE49-F238E27FC236}">
                <a16:creationId xmlns:a16="http://schemas.microsoft.com/office/drawing/2014/main" id="{6E272D42-087A-4DF4-9B2E-50CB9C987AB9}"/>
              </a:ext>
            </a:extLst>
          </p:cNvPr>
          <p:cNvGrpSpPr/>
          <p:nvPr/>
        </p:nvGrpSpPr>
        <p:grpSpPr>
          <a:xfrm>
            <a:off x="4128116" y="1533432"/>
            <a:ext cx="319531" cy="314258"/>
            <a:chOff x="7988229" y="6145405"/>
            <a:chExt cx="344828" cy="333829"/>
          </a:xfrm>
        </p:grpSpPr>
        <p:sp>
          <p:nvSpPr>
            <p:cNvPr id="294" name="Elipse 293">
              <a:extLst>
                <a:ext uri="{FF2B5EF4-FFF2-40B4-BE49-F238E27FC236}">
                  <a16:creationId xmlns:a16="http://schemas.microsoft.com/office/drawing/2014/main" id="{2F17A2E7-5BDE-4F49-94A4-8DF0DD6499F0}"/>
                </a:ext>
              </a:extLst>
            </p:cNvPr>
            <p:cNvSpPr/>
            <p:nvPr/>
          </p:nvSpPr>
          <p:spPr>
            <a:xfrm>
              <a:off x="7988229" y="6145405"/>
              <a:ext cx="344828" cy="33382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5" name="Elipse 294">
              <a:extLst>
                <a:ext uri="{FF2B5EF4-FFF2-40B4-BE49-F238E27FC236}">
                  <a16:creationId xmlns:a16="http://schemas.microsoft.com/office/drawing/2014/main" id="{E02C0519-BF95-4DA2-BABB-1243FD4EBDC6}"/>
                </a:ext>
              </a:extLst>
            </p:cNvPr>
            <p:cNvSpPr/>
            <p:nvPr/>
          </p:nvSpPr>
          <p:spPr>
            <a:xfrm>
              <a:off x="8076130" y="6231337"/>
              <a:ext cx="169026" cy="16604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96" name="Elipse 295">
            <a:extLst>
              <a:ext uri="{FF2B5EF4-FFF2-40B4-BE49-F238E27FC236}">
                <a16:creationId xmlns:a16="http://schemas.microsoft.com/office/drawing/2014/main" id="{865D499C-5D9E-4846-81C8-0C1DED0E7EEF}"/>
              </a:ext>
            </a:extLst>
          </p:cNvPr>
          <p:cNvSpPr/>
          <p:nvPr/>
        </p:nvSpPr>
        <p:spPr>
          <a:xfrm>
            <a:off x="4260234" y="2590229"/>
            <a:ext cx="42364" cy="4303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7" name="Elipse 296">
            <a:extLst>
              <a:ext uri="{FF2B5EF4-FFF2-40B4-BE49-F238E27FC236}">
                <a16:creationId xmlns:a16="http://schemas.microsoft.com/office/drawing/2014/main" id="{0C85031E-1E7D-4D5F-BC0E-76AC79A4A396}"/>
              </a:ext>
            </a:extLst>
          </p:cNvPr>
          <p:cNvSpPr/>
          <p:nvPr/>
        </p:nvSpPr>
        <p:spPr>
          <a:xfrm>
            <a:off x="4265659" y="1668730"/>
            <a:ext cx="42364" cy="4303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8" name="Elipse 297">
            <a:extLst>
              <a:ext uri="{FF2B5EF4-FFF2-40B4-BE49-F238E27FC236}">
                <a16:creationId xmlns:a16="http://schemas.microsoft.com/office/drawing/2014/main" id="{2D42FCD5-93BA-47E6-B39E-166083BBD8FF}"/>
              </a:ext>
            </a:extLst>
          </p:cNvPr>
          <p:cNvSpPr/>
          <p:nvPr/>
        </p:nvSpPr>
        <p:spPr>
          <a:xfrm>
            <a:off x="1300071" y="2370048"/>
            <a:ext cx="42364" cy="4303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9" name="CuadroTexto 298">
            <a:extLst>
              <a:ext uri="{FF2B5EF4-FFF2-40B4-BE49-F238E27FC236}">
                <a16:creationId xmlns:a16="http://schemas.microsoft.com/office/drawing/2014/main" id="{1BE4D098-5E09-488C-A9B0-48B0AA4D856C}"/>
              </a:ext>
            </a:extLst>
          </p:cNvPr>
          <p:cNvSpPr txBox="1"/>
          <p:nvPr/>
        </p:nvSpPr>
        <p:spPr>
          <a:xfrm>
            <a:off x="271177" y="1732419"/>
            <a:ext cx="286980" cy="3476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</a:p>
        </p:txBody>
      </p:sp>
      <p:sp>
        <p:nvSpPr>
          <p:cNvPr id="300" name="CuadroTexto 299">
            <a:extLst>
              <a:ext uri="{FF2B5EF4-FFF2-40B4-BE49-F238E27FC236}">
                <a16:creationId xmlns:a16="http://schemas.microsoft.com/office/drawing/2014/main" id="{28430744-7DFD-40E3-8802-958B39158866}"/>
              </a:ext>
            </a:extLst>
          </p:cNvPr>
          <p:cNvSpPr txBox="1"/>
          <p:nvPr/>
        </p:nvSpPr>
        <p:spPr>
          <a:xfrm>
            <a:off x="208232" y="2144443"/>
            <a:ext cx="286980" cy="3476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</a:p>
        </p:txBody>
      </p:sp>
      <p:sp>
        <p:nvSpPr>
          <p:cNvPr id="301" name="CuadroTexto 300">
            <a:extLst>
              <a:ext uri="{FF2B5EF4-FFF2-40B4-BE49-F238E27FC236}">
                <a16:creationId xmlns:a16="http://schemas.microsoft.com/office/drawing/2014/main" id="{D03E840E-E0CA-4449-A00E-9CFC6E92207C}"/>
              </a:ext>
            </a:extLst>
          </p:cNvPr>
          <p:cNvSpPr txBox="1"/>
          <p:nvPr/>
        </p:nvSpPr>
        <p:spPr>
          <a:xfrm>
            <a:off x="902874" y="1325104"/>
            <a:ext cx="303320" cy="3476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</a:t>
            </a:r>
          </a:p>
        </p:txBody>
      </p:sp>
      <p:sp>
        <p:nvSpPr>
          <p:cNvPr id="302" name="CuadroTexto 301">
            <a:extLst>
              <a:ext uri="{FF2B5EF4-FFF2-40B4-BE49-F238E27FC236}">
                <a16:creationId xmlns:a16="http://schemas.microsoft.com/office/drawing/2014/main" id="{A490F1AB-8C1D-4A94-AFE2-76C1523D1C2D}"/>
              </a:ext>
            </a:extLst>
          </p:cNvPr>
          <p:cNvSpPr txBox="1"/>
          <p:nvPr/>
        </p:nvSpPr>
        <p:spPr>
          <a:xfrm>
            <a:off x="1075199" y="1919743"/>
            <a:ext cx="269155" cy="3476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</a:t>
            </a:r>
          </a:p>
        </p:txBody>
      </p:sp>
      <p:sp>
        <p:nvSpPr>
          <p:cNvPr id="303" name="CuadroTexto 302">
            <a:extLst>
              <a:ext uri="{FF2B5EF4-FFF2-40B4-BE49-F238E27FC236}">
                <a16:creationId xmlns:a16="http://schemas.microsoft.com/office/drawing/2014/main" id="{FDE96A52-4E6F-4E80-8F5E-DE64F7852174}"/>
              </a:ext>
            </a:extLst>
          </p:cNvPr>
          <p:cNvSpPr txBox="1"/>
          <p:nvPr/>
        </p:nvSpPr>
        <p:spPr>
          <a:xfrm>
            <a:off x="915485" y="2278117"/>
            <a:ext cx="306291" cy="3476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</a:t>
            </a:r>
          </a:p>
        </p:txBody>
      </p:sp>
      <p:sp>
        <p:nvSpPr>
          <p:cNvPr id="304" name="CuadroTexto 303">
            <a:extLst>
              <a:ext uri="{FF2B5EF4-FFF2-40B4-BE49-F238E27FC236}">
                <a16:creationId xmlns:a16="http://schemas.microsoft.com/office/drawing/2014/main" id="{ECB6E04D-ED0E-45D6-94C7-C821B0A5D8AE}"/>
              </a:ext>
            </a:extLst>
          </p:cNvPr>
          <p:cNvSpPr txBox="1"/>
          <p:nvPr/>
        </p:nvSpPr>
        <p:spPr>
          <a:xfrm>
            <a:off x="1932833" y="1757907"/>
            <a:ext cx="304804" cy="3476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</a:t>
            </a:r>
          </a:p>
        </p:txBody>
      </p:sp>
      <p:sp>
        <p:nvSpPr>
          <p:cNvPr id="305" name="CuadroTexto 304">
            <a:extLst>
              <a:ext uri="{FF2B5EF4-FFF2-40B4-BE49-F238E27FC236}">
                <a16:creationId xmlns:a16="http://schemas.microsoft.com/office/drawing/2014/main" id="{82E95E6B-5478-4C63-B455-CCFB8836F3FC}"/>
              </a:ext>
            </a:extLst>
          </p:cNvPr>
          <p:cNvSpPr txBox="1"/>
          <p:nvPr/>
        </p:nvSpPr>
        <p:spPr>
          <a:xfrm>
            <a:off x="2470701" y="1533018"/>
            <a:ext cx="239447" cy="3476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J</a:t>
            </a:r>
          </a:p>
        </p:txBody>
      </p:sp>
      <p:sp>
        <p:nvSpPr>
          <p:cNvPr id="306" name="CuadroTexto 305">
            <a:extLst>
              <a:ext uri="{FF2B5EF4-FFF2-40B4-BE49-F238E27FC236}">
                <a16:creationId xmlns:a16="http://schemas.microsoft.com/office/drawing/2014/main" id="{13DAFD88-E7AB-4C9E-97AC-07DF5E42E593}"/>
              </a:ext>
            </a:extLst>
          </p:cNvPr>
          <p:cNvSpPr txBox="1"/>
          <p:nvPr/>
        </p:nvSpPr>
        <p:spPr>
          <a:xfrm>
            <a:off x="3849518" y="1371144"/>
            <a:ext cx="261729" cy="3476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</a:p>
        </p:txBody>
      </p:sp>
      <p:sp>
        <p:nvSpPr>
          <p:cNvPr id="307" name="CuadroTexto 306">
            <a:extLst>
              <a:ext uri="{FF2B5EF4-FFF2-40B4-BE49-F238E27FC236}">
                <a16:creationId xmlns:a16="http://schemas.microsoft.com/office/drawing/2014/main" id="{6D987F68-656C-41D1-B58D-963825F6C8E6}"/>
              </a:ext>
            </a:extLst>
          </p:cNvPr>
          <p:cNvSpPr txBox="1"/>
          <p:nvPr/>
        </p:nvSpPr>
        <p:spPr>
          <a:xfrm>
            <a:off x="4082030" y="1187299"/>
            <a:ext cx="353824" cy="3476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</a:t>
            </a:r>
          </a:p>
        </p:txBody>
      </p:sp>
      <p:sp>
        <p:nvSpPr>
          <p:cNvPr id="308" name="CuadroTexto 307">
            <a:extLst>
              <a:ext uri="{FF2B5EF4-FFF2-40B4-BE49-F238E27FC236}">
                <a16:creationId xmlns:a16="http://schemas.microsoft.com/office/drawing/2014/main" id="{FC1A23FD-0D5E-435E-AE17-4622F91680E8}"/>
              </a:ext>
            </a:extLst>
          </p:cNvPr>
          <p:cNvSpPr txBox="1"/>
          <p:nvPr/>
        </p:nvSpPr>
        <p:spPr>
          <a:xfrm>
            <a:off x="2693682" y="1824119"/>
            <a:ext cx="345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</a:t>
            </a:r>
          </a:p>
        </p:txBody>
      </p:sp>
      <p:sp>
        <p:nvSpPr>
          <p:cNvPr id="309" name="CuadroTexto 308">
            <a:extLst>
              <a:ext uri="{FF2B5EF4-FFF2-40B4-BE49-F238E27FC236}">
                <a16:creationId xmlns:a16="http://schemas.microsoft.com/office/drawing/2014/main" id="{569A1A3C-1907-49EC-8F30-0162D2155803}"/>
              </a:ext>
            </a:extLst>
          </p:cNvPr>
          <p:cNvSpPr txBox="1"/>
          <p:nvPr/>
        </p:nvSpPr>
        <p:spPr>
          <a:xfrm>
            <a:off x="3337191" y="2018055"/>
            <a:ext cx="312233" cy="3476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</a:t>
            </a:r>
          </a:p>
        </p:txBody>
      </p:sp>
      <p:sp>
        <p:nvSpPr>
          <p:cNvPr id="310" name="CuadroTexto 309">
            <a:extLst>
              <a:ext uri="{FF2B5EF4-FFF2-40B4-BE49-F238E27FC236}">
                <a16:creationId xmlns:a16="http://schemas.microsoft.com/office/drawing/2014/main" id="{5EC6812F-E702-44D2-B733-6775EE0F12F1}"/>
              </a:ext>
            </a:extLst>
          </p:cNvPr>
          <p:cNvSpPr txBox="1"/>
          <p:nvPr/>
        </p:nvSpPr>
        <p:spPr>
          <a:xfrm>
            <a:off x="2495524" y="2431348"/>
            <a:ext cx="286980" cy="3476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</a:p>
        </p:txBody>
      </p:sp>
      <p:sp>
        <p:nvSpPr>
          <p:cNvPr id="311" name="CuadroTexto 310">
            <a:extLst>
              <a:ext uri="{FF2B5EF4-FFF2-40B4-BE49-F238E27FC236}">
                <a16:creationId xmlns:a16="http://schemas.microsoft.com/office/drawing/2014/main" id="{73C541DB-C25B-4082-ABB0-05256DC73B8A}"/>
              </a:ext>
            </a:extLst>
          </p:cNvPr>
          <p:cNvSpPr txBox="1"/>
          <p:nvPr/>
        </p:nvSpPr>
        <p:spPr>
          <a:xfrm>
            <a:off x="3805265" y="2590229"/>
            <a:ext cx="286980" cy="3476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</a:t>
            </a:r>
          </a:p>
        </p:txBody>
      </p:sp>
      <p:sp>
        <p:nvSpPr>
          <p:cNvPr id="312" name="CuadroTexto 311">
            <a:extLst>
              <a:ext uri="{FF2B5EF4-FFF2-40B4-BE49-F238E27FC236}">
                <a16:creationId xmlns:a16="http://schemas.microsoft.com/office/drawing/2014/main" id="{67C6295F-1B21-455E-BD1B-FC14325EE069}"/>
              </a:ext>
            </a:extLst>
          </p:cNvPr>
          <p:cNvSpPr txBox="1"/>
          <p:nvPr/>
        </p:nvSpPr>
        <p:spPr>
          <a:xfrm>
            <a:off x="4146820" y="2726992"/>
            <a:ext cx="269155" cy="3476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</a:p>
        </p:txBody>
      </p:sp>
      <p:sp>
        <p:nvSpPr>
          <p:cNvPr id="313" name="Diagrama de flujo: unión de suma 312">
            <a:extLst>
              <a:ext uri="{FF2B5EF4-FFF2-40B4-BE49-F238E27FC236}">
                <a16:creationId xmlns:a16="http://schemas.microsoft.com/office/drawing/2014/main" id="{A15C41B1-0E2B-4D35-B35B-869E60EDBFC0}"/>
              </a:ext>
            </a:extLst>
          </p:cNvPr>
          <p:cNvSpPr/>
          <p:nvPr/>
        </p:nvSpPr>
        <p:spPr>
          <a:xfrm flipV="1">
            <a:off x="1480433" y="1725383"/>
            <a:ext cx="127861" cy="132323"/>
          </a:xfrm>
          <a:prstGeom prst="flowChartSummingJunc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4" name="Diagrama de flujo: unión de suma 313">
            <a:extLst>
              <a:ext uri="{FF2B5EF4-FFF2-40B4-BE49-F238E27FC236}">
                <a16:creationId xmlns:a16="http://schemas.microsoft.com/office/drawing/2014/main" id="{8681E8E1-61FE-4121-92BA-05FD7A5EE69A}"/>
              </a:ext>
            </a:extLst>
          </p:cNvPr>
          <p:cNvSpPr/>
          <p:nvPr/>
        </p:nvSpPr>
        <p:spPr>
          <a:xfrm flipV="1">
            <a:off x="1775500" y="1919869"/>
            <a:ext cx="127861" cy="132324"/>
          </a:xfrm>
          <a:prstGeom prst="flowChartSummingJunc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5" name="Diagrama de flujo: unión de suma 314">
            <a:extLst>
              <a:ext uri="{FF2B5EF4-FFF2-40B4-BE49-F238E27FC236}">
                <a16:creationId xmlns:a16="http://schemas.microsoft.com/office/drawing/2014/main" id="{2C7FD241-FD08-4784-BDB7-CD54CB719EBE}"/>
              </a:ext>
            </a:extLst>
          </p:cNvPr>
          <p:cNvSpPr/>
          <p:nvPr/>
        </p:nvSpPr>
        <p:spPr>
          <a:xfrm flipV="1">
            <a:off x="3668834" y="1624715"/>
            <a:ext cx="135890" cy="131069"/>
          </a:xfrm>
          <a:prstGeom prst="flowChartSummingJunc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6" name="Diagrama de flujo: unión de suma 315">
            <a:extLst>
              <a:ext uri="{FF2B5EF4-FFF2-40B4-BE49-F238E27FC236}">
                <a16:creationId xmlns:a16="http://schemas.microsoft.com/office/drawing/2014/main" id="{5063F022-8F0F-4CC9-8483-ED5AE11614D4}"/>
              </a:ext>
            </a:extLst>
          </p:cNvPr>
          <p:cNvSpPr/>
          <p:nvPr/>
        </p:nvSpPr>
        <p:spPr>
          <a:xfrm flipV="1">
            <a:off x="3673578" y="2552812"/>
            <a:ext cx="122405" cy="123572"/>
          </a:xfrm>
          <a:prstGeom prst="flowChartSummingJunc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17" name="Diagrama de flujo: unión de suma 316">
            <a:extLst>
              <a:ext uri="{FF2B5EF4-FFF2-40B4-BE49-F238E27FC236}">
                <a16:creationId xmlns:a16="http://schemas.microsoft.com/office/drawing/2014/main" id="{E646F37B-72DB-42B2-9D4D-B31D87C0D666}"/>
              </a:ext>
            </a:extLst>
          </p:cNvPr>
          <p:cNvSpPr/>
          <p:nvPr/>
        </p:nvSpPr>
        <p:spPr>
          <a:xfrm flipV="1">
            <a:off x="3248707" y="1626529"/>
            <a:ext cx="128292" cy="131068"/>
          </a:xfrm>
          <a:prstGeom prst="flowChartSummingJunc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8" name="Diagrama de flujo: unión de suma 317">
            <a:extLst>
              <a:ext uri="{FF2B5EF4-FFF2-40B4-BE49-F238E27FC236}">
                <a16:creationId xmlns:a16="http://schemas.microsoft.com/office/drawing/2014/main" id="{8902CF30-183B-412D-A89D-CC2566D24189}"/>
              </a:ext>
            </a:extLst>
          </p:cNvPr>
          <p:cNvSpPr/>
          <p:nvPr/>
        </p:nvSpPr>
        <p:spPr>
          <a:xfrm flipV="1">
            <a:off x="3258964" y="2539692"/>
            <a:ext cx="122405" cy="125000"/>
          </a:xfrm>
          <a:prstGeom prst="flowChartSummingJunc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9" name="CuadroTexto 318">
            <a:extLst>
              <a:ext uri="{FF2B5EF4-FFF2-40B4-BE49-F238E27FC236}">
                <a16:creationId xmlns:a16="http://schemas.microsoft.com/office/drawing/2014/main" id="{4091E4F4-7808-418C-9A18-A13BBEDF0F58}"/>
              </a:ext>
            </a:extLst>
          </p:cNvPr>
          <p:cNvSpPr txBox="1"/>
          <p:nvPr/>
        </p:nvSpPr>
        <p:spPr>
          <a:xfrm>
            <a:off x="1572190" y="1558932"/>
            <a:ext cx="283882" cy="2475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b7</a:t>
            </a:r>
          </a:p>
        </p:txBody>
      </p:sp>
      <p:sp>
        <p:nvSpPr>
          <p:cNvPr id="320" name="CuadroTexto 319">
            <a:extLst>
              <a:ext uri="{FF2B5EF4-FFF2-40B4-BE49-F238E27FC236}">
                <a16:creationId xmlns:a16="http://schemas.microsoft.com/office/drawing/2014/main" id="{58B555DD-227F-4EDA-9BB0-A7325BDCC835}"/>
              </a:ext>
            </a:extLst>
          </p:cNvPr>
          <p:cNvSpPr txBox="1"/>
          <p:nvPr/>
        </p:nvSpPr>
        <p:spPr>
          <a:xfrm>
            <a:off x="1580921" y="2003722"/>
            <a:ext cx="362320" cy="2475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b11</a:t>
            </a:r>
          </a:p>
        </p:txBody>
      </p:sp>
      <p:sp>
        <p:nvSpPr>
          <p:cNvPr id="321" name="CuadroTexto 320">
            <a:extLst>
              <a:ext uri="{FF2B5EF4-FFF2-40B4-BE49-F238E27FC236}">
                <a16:creationId xmlns:a16="http://schemas.microsoft.com/office/drawing/2014/main" id="{D2814676-9D07-46DD-A2C7-21610775FDDE}"/>
              </a:ext>
            </a:extLst>
          </p:cNvPr>
          <p:cNvSpPr txBox="1"/>
          <p:nvPr/>
        </p:nvSpPr>
        <p:spPr>
          <a:xfrm>
            <a:off x="3247191" y="1272531"/>
            <a:ext cx="362320" cy="2475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b16</a:t>
            </a:r>
          </a:p>
        </p:txBody>
      </p:sp>
      <p:sp>
        <p:nvSpPr>
          <p:cNvPr id="322" name="CuadroTexto 321">
            <a:extLst>
              <a:ext uri="{FF2B5EF4-FFF2-40B4-BE49-F238E27FC236}">
                <a16:creationId xmlns:a16="http://schemas.microsoft.com/office/drawing/2014/main" id="{F21F7A91-A6DE-4323-8FAE-03EA44F00651}"/>
              </a:ext>
            </a:extLst>
          </p:cNvPr>
          <p:cNvSpPr txBox="1"/>
          <p:nvPr/>
        </p:nvSpPr>
        <p:spPr>
          <a:xfrm>
            <a:off x="3495867" y="1714284"/>
            <a:ext cx="362320" cy="2475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b17</a:t>
            </a:r>
          </a:p>
        </p:txBody>
      </p:sp>
      <p:sp>
        <p:nvSpPr>
          <p:cNvPr id="323" name="CuadroTexto 322">
            <a:extLst>
              <a:ext uri="{FF2B5EF4-FFF2-40B4-BE49-F238E27FC236}">
                <a16:creationId xmlns:a16="http://schemas.microsoft.com/office/drawing/2014/main" id="{6013191E-D224-482E-B0CF-762E1159058B}"/>
              </a:ext>
            </a:extLst>
          </p:cNvPr>
          <p:cNvSpPr txBox="1"/>
          <p:nvPr/>
        </p:nvSpPr>
        <p:spPr>
          <a:xfrm>
            <a:off x="3098476" y="2649980"/>
            <a:ext cx="587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b25</a:t>
            </a:r>
          </a:p>
        </p:txBody>
      </p:sp>
      <p:sp>
        <p:nvSpPr>
          <p:cNvPr id="324" name="CuadroTexto 323">
            <a:extLst>
              <a:ext uri="{FF2B5EF4-FFF2-40B4-BE49-F238E27FC236}">
                <a16:creationId xmlns:a16="http://schemas.microsoft.com/office/drawing/2014/main" id="{A94D57B1-3334-4B8C-BB79-4CC63D465B5E}"/>
              </a:ext>
            </a:extLst>
          </p:cNvPr>
          <p:cNvSpPr txBox="1"/>
          <p:nvPr/>
        </p:nvSpPr>
        <p:spPr>
          <a:xfrm>
            <a:off x="3552739" y="2232696"/>
            <a:ext cx="556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b26</a:t>
            </a:r>
          </a:p>
        </p:txBody>
      </p:sp>
      <p:grpSp>
        <p:nvGrpSpPr>
          <p:cNvPr id="12" name="Grupo 11">
            <a:extLst>
              <a:ext uri="{FF2B5EF4-FFF2-40B4-BE49-F238E27FC236}">
                <a16:creationId xmlns:a16="http://schemas.microsoft.com/office/drawing/2014/main" id="{71A284FE-B7E3-4A6A-A354-79CA31569671}"/>
              </a:ext>
            </a:extLst>
          </p:cNvPr>
          <p:cNvGrpSpPr/>
          <p:nvPr/>
        </p:nvGrpSpPr>
        <p:grpSpPr>
          <a:xfrm>
            <a:off x="4726121" y="520697"/>
            <a:ext cx="3893542" cy="3125024"/>
            <a:chOff x="1271781" y="1326276"/>
            <a:chExt cx="4289693" cy="3573615"/>
          </a:xfrm>
        </p:grpSpPr>
        <p:sp>
          <p:nvSpPr>
            <p:cNvPr id="325" name="Rectángulo: esquinas redondeadas 324">
              <a:extLst>
                <a:ext uri="{FF2B5EF4-FFF2-40B4-BE49-F238E27FC236}">
                  <a16:creationId xmlns:a16="http://schemas.microsoft.com/office/drawing/2014/main" id="{5794F21B-13AB-4203-843F-58D741656F36}"/>
                </a:ext>
              </a:extLst>
            </p:cNvPr>
            <p:cNvSpPr/>
            <p:nvPr/>
          </p:nvSpPr>
          <p:spPr>
            <a:xfrm>
              <a:off x="2930376" y="3071731"/>
              <a:ext cx="811073" cy="626156"/>
            </a:xfrm>
            <a:prstGeom prst="roundRect">
              <a:avLst>
                <a:gd name="adj" fmla="val 281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6" name="Rectángulo: esquinas redondeadas 325">
              <a:extLst>
                <a:ext uri="{FF2B5EF4-FFF2-40B4-BE49-F238E27FC236}">
                  <a16:creationId xmlns:a16="http://schemas.microsoft.com/office/drawing/2014/main" id="{EE51B079-EDE0-4290-A885-48430E67B6EE}"/>
                </a:ext>
              </a:extLst>
            </p:cNvPr>
            <p:cNvSpPr/>
            <p:nvPr/>
          </p:nvSpPr>
          <p:spPr>
            <a:xfrm>
              <a:off x="4630608" y="3200299"/>
              <a:ext cx="463843" cy="416539"/>
            </a:xfrm>
            <a:prstGeom prst="roundRect">
              <a:avLst>
                <a:gd name="adj" fmla="val 30223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8" name="Rectángulo: esquinas redondeadas 327">
              <a:extLst>
                <a:ext uri="{FF2B5EF4-FFF2-40B4-BE49-F238E27FC236}">
                  <a16:creationId xmlns:a16="http://schemas.microsoft.com/office/drawing/2014/main" id="{88AA9F2B-9CD1-4304-BA44-0A149B0F30E7}"/>
                </a:ext>
              </a:extLst>
            </p:cNvPr>
            <p:cNvSpPr/>
            <p:nvPr/>
          </p:nvSpPr>
          <p:spPr>
            <a:xfrm>
              <a:off x="3103992" y="1683075"/>
              <a:ext cx="463843" cy="416539"/>
            </a:xfrm>
            <a:prstGeom prst="roundRect">
              <a:avLst>
                <a:gd name="adj" fmla="val 27964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0" name="Rectángulo: esquinas redondeadas 329">
              <a:extLst>
                <a:ext uri="{FF2B5EF4-FFF2-40B4-BE49-F238E27FC236}">
                  <a16:creationId xmlns:a16="http://schemas.microsoft.com/office/drawing/2014/main" id="{EDB2A930-FECC-4F79-BFA6-6C166412BECC}"/>
                </a:ext>
              </a:extLst>
            </p:cNvPr>
            <p:cNvSpPr/>
            <p:nvPr/>
          </p:nvSpPr>
          <p:spPr>
            <a:xfrm>
              <a:off x="1584987" y="3175608"/>
              <a:ext cx="463843" cy="416539"/>
            </a:xfrm>
            <a:prstGeom prst="roundRect">
              <a:avLst>
                <a:gd name="adj" fmla="val 25704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32" name="Conector recto de flecha 331">
              <a:extLst>
                <a:ext uri="{FF2B5EF4-FFF2-40B4-BE49-F238E27FC236}">
                  <a16:creationId xmlns:a16="http://schemas.microsoft.com/office/drawing/2014/main" id="{9A925055-8BE2-414F-99B2-978DF8512F1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22192" y="3401242"/>
              <a:ext cx="382576" cy="6019"/>
            </a:xfrm>
            <a:prstGeom prst="straightConnector1">
              <a:avLst/>
            </a:prstGeom>
            <a:ln>
              <a:headEnd type="non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33" name="Triángulo isósceles 332">
              <a:extLst>
                <a:ext uri="{FF2B5EF4-FFF2-40B4-BE49-F238E27FC236}">
                  <a16:creationId xmlns:a16="http://schemas.microsoft.com/office/drawing/2014/main" id="{6FCDC8BF-E609-4BFE-A635-7B631CB4D831}"/>
                </a:ext>
              </a:extLst>
            </p:cNvPr>
            <p:cNvSpPr/>
            <p:nvPr/>
          </p:nvSpPr>
          <p:spPr>
            <a:xfrm rot="10800000">
              <a:off x="1680008" y="4477151"/>
              <a:ext cx="268314" cy="373697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34" name="Conector recto 333">
              <a:extLst>
                <a:ext uri="{FF2B5EF4-FFF2-40B4-BE49-F238E27FC236}">
                  <a16:creationId xmlns:a16="http://schemas.microsoft.com/office/drawing/2014/main" id="{4A103E69-473A-4602-BFBE-AF3DF336645E}"/>
                </a:ext>
              </a:extLst>
            </p:cNvPr>
            <p:cNvCxnSpPr>
              <a:cxnSpLocks/>
              <a:stCxn id="362" idx="0"/>
            </p:cNvCxnSpPr>
            <p:nvPr/>
          </p:nvCxnSpPr>
          <p:spPr>
            <a:xfrm>
              <a:off x="1816056" y="3852187"/>
              <a:ext cx="0" cy="31446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5" name="Conector recto 334">
              <a:extLst>
                <a:ext uri="{FF2B5EF4-FFF2-40B4-BE49-F238E27FC236}">
                  <a16:creationId xmlns:a16="http://schemas.microsoft.com/office/drawing/2014/main" id="{4DC865AA-C423-4DE2-9EDD-80C81A17CB91}"/>
                </a:ext>
              </a:extLst>
            </p:cNvPr>
            <p:cNvCxnSpPr>
              <a:cxnSpLocks/>
            </p:cNvCxnSpPr>
            <p:nvPr/>
          </p:nvCxnSpPr>
          <p:spPr>
            <a:xfrm>
              <a:off x="3318060" y="3910324"/>
              <a:ext cx="0" cy="33623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6" name="Conector recto de flecha 335">
              <a:extLst>
                <a:ext uri="{FF2B5EF4-FFF2-40B4-BE49-F238E27FC236}">
                  <a16:creationId xmlns:a16="http://schemas.microsoft.com/office/drawing/2014/main" id="{CFBE1846-4308-4BA9-B848-5AC1F735EB7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983082" y="3403221"/>
              <a:ext cx="382576" cy="6019"/>
            </a:xfrm>
            <a:prstGeom prst="straightConnector1">
              <a:avLst/>
            </a:prstGeom>
            <a:ln>
              <a:headEnd type="non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7" name="Conector recto de flecha 336">
              <a:extLst>
                <a:ext uri="{FF2B5EF4-FFF2-40B4-BE49-F238E27FC236}">
                  <a16:creationId xmlns:a16="http://schemas.microsoft.com/office/drawing/2014/main" id="{70BFB77E-F601-4D99-B08C-0B31A54547A4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3141471" y="2567759"/>
              <a:ext cx="382430" cy="6021"/>
            </a:xfrm>
            <a:prstGeom prst="straightConnector1">
              <a:avLst/>
            </a:prstGeom>
            <a:ln>
              <a:headEnd type="non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38" name="CuadroTexto 337">
              <a:extLst>
                <a:ext uri="{FF2B5EF4-FFF2-40B4-BE49-F238E27FC236}">
                  <a16:creationId xmlns:a16="http://schemas.microsoft.com/office/drawing/2014/main" id="{63FB30D4-473F-43FA-B529-A956DC38D089}"/>
                </a:ext>
              </a:extLst>
            </p:cNvPr>
            <p:cNvSpPr txBox="1"/>
            <p:nvPr/>
          </p:nvSpPr>
          <p:spPr>
            <a:xfrm>
              <a:off x="2932497" y="3004092"/>
              <a:ext cx="503289" cy="4105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err="1"/>
                <a:t>bg</a:t>
              </a:r>
              <a:endParaRPr lang="en-GB" dirty="0"/>
            </a:p>
          </p:txBody>
        </p:sp>
        <p:sp>
          <p:nvSpPr>
            <p:cNvPr id="339" name="CuadroTexto 338">
              <a:extLst>
                <a:ext uri="{FF2B5EF4-FFF2-40B4-BE49-F238E27FC236}">
                  <a16:creationId xmlns:a16="http://schemas.microsoft.com/office/drawing/2014/main" id="{F29C91F7-7969-4DA7-8D28-7AD320E0A4E3}"/>
                </a:ext>
              </a:extLst>
            </p:cNvPr>
            <p:cNvSpPr txBox="1"/>
            <p:nvPr/>
          </p:nvSpPr>
          <p:spPr>
            <a:xfrm>
              <a:off x="1279476" y="3930759"/>
              <a:ext cx="503289" cy="4105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bb</a:t>
              </a:r>
            </a:p>
          </p:txBody>
        </p:sp>
        <p:sp>
          <p:nvSpPr>
            <p:cNvPr id="340" name="CuadroTexto 339">
              <a:extLst>
                <a:ext uri="{FF2B5EF4-FFF2-40B4-BE49-F238E27FC236}">
                  <a16:creationId xmlns:a16="http://schemas.microsoft.com/office/drawing/2014/main" id="{C76CF885-DED9-4E19-B43B-4B05A538A477}"/>
                </a:ext>
              </a:extLst>
            </p:cNvPr>
            <p:cNvSpPr txBox="1"/>
            <p:nvPr/>
          </p:nvSpPr>
          <p:spPr>
            <a:xfrm>
              <a:off x="1271781" y="3613975"/>
              <a:ext cx="503289" cy="4105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err="1"/>
                <a:t>bc</a:t>
              </a:r>
              <a:endParaRPr lang="en-GB" dirty="0"/>
            </a:p>
          </p:txBody>
        </p:sp>
        <p:sp>
          <p:nvSpPr>
            <p:cNvPr id="341" name="CuadroTexto 340">
              <a:extLst>
                <a:ext uri="{FF2B5EF4-FFF2-40B4-BE49-F238E27FC236}">
                  <a16:creationId xmlns:a16="http://schemas.microsoft.com/office/drawing/2014/main" id="{9CE013FC-3861-44F7-9AE9-768A7DD6DEE4}"/>
                </a:ext>
              </a:extLst>
            </p:cNvPr>
            <p:cNvSpPr txBox="1"/>
            <p:nvPr/>
          </p:nvSpPr>
          <p:spPr>
            <a:xfrm>
              <a:off x="1578351" y="2824284"/>
              <a:ext cx="503289" cy="4105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bd</a:t>
              </a:r>
            </a:p>
          </p:txBody>
        </p:sp>
        <p:sp>
          <p:nvSpPr>
            <p:cNvPr id="343" name="CuadroTexto 342">
              <a:extLst>
                <a:ext uri="{FF2B5EF4-FFF2-40B4-BE49-F238E27FC236}">
                  <a16:creationId xmlns:a16="http://schemas.microsoft.com/office/drawing/2014/main" id="{8A011B2A-28F9-4DB1-A066-A6F10A60C172}"/>
                </a:ext>
              </a:extLst>
            </p:cNvPr>
            <p:cNvSpPr txBox="1"/>
            <p:nvPr/>
          </p:nvSpPr>
          <p:spPr>
            <a:xfrm>
              <a:off x="2123632" y="2948291"/>
              <a:ext cx="503289" cy="4105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be</a:t>
              </a:r>
            </a:p>
          </p:txBody>
        </p:sp>
        <p:sp>
          <p:nvSpPr>
            <p:cNvPr id="345" name="CuadroTexto 344">
              <a:extLst>
                <a:ext uri="{FF2B5EF4-FFF2-40B4-BE49-F238E27FC236}">
                  <a16:creationId xmlns:a16="http://schemas.microsoft.com/office/drawing/2014/main" id="{099979BA-CC91-44CF-8463-80A820283314}"/>
                </a:ext>
              </a:extLst>
            </p:cNvPr>
            <p:cNvSpPr txBox="1"/>
            <p:nvPr/>
          </p:nvSpPr>
          <p:spPr>
            <a:xfrm>
              <a:off x="2525874" y="2987504"/>
              <a:ext cx="503289" cy="4105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bf</a:t>
              </a:r>
            </a:p>
          </p:txBody>
        </p:sp>
        <p:sp>
          <p:nvSpPr>
            <p:cNvPr id="347" name="CuadroTexto 346">
              <a:extLst>
                <a:ext uri="{FF2B5EF4-FFF2-40B4-BE49-F238E27FC236}">
                  <a16:creationId xmlns:a16="http://schemas.microsoft.com/office/drawing/2014/main" id="{3A1670EB-F8E6-489C-8F81-E356311851D6}"/>
                </a:ext>
              </a:extLst>
            </p:cNvPr>
            <p:cNvSpPr txBox="1"/>
            <p:nvPr/>
          </p:nvSpPr>
          <p:spPr>
            <a:xfrm>
              <a:off x="1273841" y="4224488"/>
              <a:ext cx="503289" cy="4105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err="1"/>
                <a:t>ba</a:t>
              </a:r>
              <a:endParaRPr lang="en-GB" dirty="0"/>
            </a:p>
          </p:txBody>
        </p:sp>
        <p:sp>
          <p:nvSpPr>
            <p:cNvPr id="349" name="CuadroTexto 348">
              <a:extLst>
                <a:ext uri="{FF2B5EF4-FFF2-40B4-BE49-F238E27FC236}">
                  <a16:creationId xmlns:a16="http://schemas.microsoft.com/office/drawing/2014/main" id="{64E1EDD9-5E5D-4BDA-A46E-CD09C02B549E}"/>
                </a:ext>
              </a:extLst>
            </p:cNvPr>
            <p:cNvSpPr txBox="1"/>
            <p:nvPr/>
          </p:nvSpPr>
          <p:spPr>
            <a:xfrm>
              <a:off x="2832290" y="2588571"/>
              <a:ext cx="503289" cy="4105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err="1"/>
                <a:t>bh</a:t>
              </a:r>
              <a:endParaRPr lang="en-GB" dirty="0"/>
            </a:p>
          </p:txBody>
        </p:sp>
        <p:sp>
          <p:nvSpPr>
            <p:cNvPr id="351" name="CuadroTexto 350">
              <a:extLst>
                <a:ext uri="{FF2B5EF4-FFF2-40B4-BE49-F238E27FC236}">
                  <a16:creationId xmlns:a16="http://schemas.microsoft.com/office/drawing/2014/main" id="{55FA79F8-E006-414E-A7B6-DDD8FE082740}"/>
                </a:ext>
              </a:extLst>
            </p:cNvPr>
            <p:cNvSpPr txBox="1"/>
            <p:nvPr/>
          </p:nvSpPr>
          <p:spPr>
            <a:xfrm>
              <a:off x="2852347" y="2184839"/>
              <a:ext cx="503289" cy="4105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bi</a:t>
              </a:r>
            </a:p>
          </p:txBody>
        </p:sp>
        <p:sp>
          <p:nvSpPr>
            <p:cNvPr id="352" name="CuadroTexto 351">
              <a:extLst>
                <a:ext uri="{FF2B5EF4-FFF2-40B4-BE49-F238E27FC236}">
                  <a16:creationId xmlns:a16="http://schemas.microsoft.com/office/drawing/2014/main" id="{A550C48F-3EA2-44BA-8F9B-08BC2ED02406}"/>
                </a:ext>
              </a:extLst>
            </p:cNvPr>
            <p:cNvSpPr txBox="1"/>
            <p:nvPr/>
          </p:nvSpPr>
          <p:spPr>
            <a:xfrm>
              <a:off x="3160780" y="1326276"/>
              <a:ext cx="503289" cy="4105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err="1"/>
                <a:t>bj</a:t>
              </a:r>
              <a:endParaRPr lang="en-GB" dirty="0"/>
            </a:p>
          </p:txBody>
        </p:sp>
        <p:sp>
          <p:nvSpPr>
            <p:cNvPr id="353" name="CuadroTexto 352">
              <a:extLst>
                <a:ext uri="{FF2B5EF4-FFF2-40B4-BE49-F238E27FC236}">
                  <a16:creationId xmlns:a16="http://schemas.microsoft.com/office/drawing/2014/main" id="{F5055BF9-C8EF-49FF-BC9E-4B267B6B4A70}"/>
                </a:ext>
              </a:extLst>
            </p:cNvPr>
            <p:cNvSpPr txBox="1"/>
            <p:nvPr/>
          </p:nvSpPr>
          <p:spPr>
            <a:xfrm>
              <a:off x="3374297" y="3768748"/>
              <a:ext cx="503289" cy="4105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bk</a:t>
              </a:r>
            </a:p>
          </p:txBody>
        </p:sp>
        <p:sp>
          <p:nvSpPr>
            <p:cNvPr id="354" name="CuadroTexto 353">
              <a:extLst>
                <a:ext uri="{FF2B5EF4-FFF2-40B4-BE49-F238E27FC236}">
                  <a16:creationId xmlns:a16="http://schemas.microsoft.com/office/drawing/2014/main" id="{52CD2187-E585-4576-A57E-0836B20979BF}"/>
                </a:ext>
              </a:extLst>
            </p:cNvPr>
            <p:cNvSpPr txBox="1"/>
            <p:nvPr/>
          </p:nvSpPr>
          <p:spPr>
            <a:xfrm>
              <a:off x="3399480" y="4128227"/>
              <a:ext cx="503289" cy="4105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bl</a:t>
              </a:r>
            </a:p>
          </p:txBody>
        </p:sp>
        <p:sp>
          <p:nvSpPr>
            <p:cNvPr id="355" name="CuadroTexto 354">
              <a:extLst>
                <a:ext uri="{FF2B5EF4-FFF2-40B4-BE49-F238E27FC236}">
                  <a16:creationId xmlns:a16="http://schemas.microsoft.com/office/drawing/2014/main" id="{E01AC4C0-7AD8-4A46-8DA6-391EB3E544DA}"/>
                </a:ext>
              </a:extLst>
            </p:cNvPr>
            <p:cNvSpPr txBox="1"/>
            <p:nvPr/>
          </p:nvSpPr>
          <p:spPr>
            <a:xfrm>
              <a:off x="3385618" y="4398257"/>
              <a:ext cx="591170" cy="4105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err="1"/>
                <a:t>bm</a:t>
              </a:r>
              <a:endParaRPr lang="en-GB" dirty="0"/>
            </a:p>
          </p:txBody>
        </p:sp>
        <p:sp>
          <p:nvSpPr>
            <p:cNvPr id="356" name="Diagrama de flujo: unión de suma 355">
              <a:extLst>
                <a:ext uri="{FF2B5EF4-FFF2-40B4-BE49-F238E27FC236}">
                  <a16:creationId xmlns:a16="http://schemas.microsoft.com/office/drawing/2014/main" id="{E7D4361B-79A0-4078-BBDF-E33D472988F3}"/>
                </a:ext>
              </a:extLst>
            </p:cNvPr>
            <p:cNvSpPr/>
            <p:nvPr/>
          </p:nvSpPr>
          <p:spPr>
            <a:xfrm flipV="1">
              <a:off x="3249641" y="3878606"/>
              <a:ext cx="145021" cy="135485"/>
            </a:xfrm>
            <a:prstGeom prst="flowChartSummingJunct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7" name="Diagrama de flujo: unión de suma 356">
              <a:extLst>
                <a:ext uri="{FF2B5EF4-FFF2-40B4-BE49-F238E27FC236}">
                  <a16:creationId xmlns:a16="http://schemas.microsoft.com/office/drawing/2014/main" id="{95BB3C04-7315-47EF-9105-8F3468177B88}"/>
                </a:ext>
              </a:extLst>
            </p:cNvPr>
            <p:cNvSpPr/>
            <p:nvPr/>
          </p:nvSpPr>
          <p:spPr>
            <a:xfrm flipV="1">
              <a:off x="3258853" y="3332709"/>
              <a:ext cx="145021" cy="135485"/>
            </a:xfrm>
            <a:prstGeom prst="flowChartSummingJunct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8" name="Diagrama de flujo: unión de suma 357">
              <a:extLst>
                <a:ext uri="{FF2B5EF4-FFF2-40B4-BE49-F238E27FC236}">
                  <a16:creationId xmlns:a16="http://schemas.microsoft.com/office/drawing/2014/main" id="{4C9C252A-79C4-40EF-A937-338385E36643}"/>
                </a:ext>
              </a:extLst>
            </p:cNvPr>
            <p:cNvSpPr/>
            <p:nvPr/>
          </p:nvSpPr>
          <p:spPr>
            <a:xfrm flipV="1">
              <a:off x="3861379" y="3342826"/>
              <a:ext cx="145021" cy="135485"/>
            </a:xfrm>
            <a:prstGeom prst="flowChartSummingJunct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9" name="Diagrama de flujo: unión de suma 358">
              <a:extLst>
                <a:ext uri="{FF2B5EF4-FFF2-40B4-BE49-F238E27FC236}">
                  <a16:creationId xmlns:a16="http://schemas.microsoft.com/office/drawing/2014/main" id="{F2CA8430-F949-4A2D-8751-637B22DD0880}"/>
                </a:ext>
              </a:extLst>
            </p:cNvPr>
            <p:cNvSpPr/>
            <p:nvPr/>
          </p:nvSpPr>
          <p:spPr>
            <a:xfrm flipV="1">
              <a:off x="4313840" y="3353415"/>
              <a:ext cx="145021" cy="135485"/>
            </a:xfrm>
            <a:prstGeom prst="flowChartSummingJunct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60" name="Diagrama de flujo: unión de suma 359">
              <a:extLst>
                <a:ext uri="{FF2B5EF4-FFF2-40B4-BE49-F238E27FC236}">
                  <a16:creationId xmlns:a16="http://schemas.microsoft.com/office/drawing/2014/main" id="{82A0D774-E994-42BE-9E5A-AD6604BE1354}"/>
                </a:ext>
              </a:extLst>
            </p:cNvPr>
            <p:cNvSpPr/>
            <p:nvPr/>
          </p:nvSpPr>
          <p:spPr>
            <a:xfrm flipV="1">
              <a:off x="2637867" y="3341875"/>
              <a:ext cx="145021" cy="135485"/>
            </a:xfrm>
            <a:prstGeom prst="flowChartSummingJunct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1" name="Diagrama de flujo: unión de suma 360">
              <a:extLst>
                <a:ext uri="{FF2B5EF4-FFF2-40B4-BE49-F238E27FC236}">
                  <a16:creationId xmlns:a16="http://schemas.microsoft.com/office/drawing/2014/main" id="{6C0F7D57-9895-46FE-8C6D-DEA7685FD816}"/>
                </a:ext>
              </a:extLst>
            </p:cNvPr>
            <p:cNvSpPr/>
            <p:nvPr/>
          </p:nvSpPr>
          <p:spPr>
            <a:xfrm flipV="1">
              <a:off x="2271097" y="3331605"/>
              <a:ext cx="145021" cy="135485"/>
            </a:xfrm>
            <a:prstGeom prst="flowChartSummingJunct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2" name="Diagrama de flujo: unión de suma 361">
              <a:extLst>
                <a:ext uri="{FF2B5EF4-FFF2-40B4-BE49-F238E27FC236}">
                  <a16:creationId xmlns:a16="http://schemas.microsoft.com/office/drawing/2014/main" id="{7E88734F-F07A-4031-9ED6-6D95AE7951DA}"/>
                </a:ext>
              </a:extLst>
            </p:cNvPr>
            <p:cNvSpPr/>
            <p:nvPr/>
          </p:nvSpPr>
          <p:spPr>
            <a:xfrm flipV="1">
              <a:off x="1743545" y="3716702"/>
              <a:ext cx="145021" cy="135485"/>
            </a:xfrm>
            <a:prstGeom prst="flowChartSummingJunct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3" name="Diagrama de flujo: unión de suma 362">
              <a:extLst>
                <a:ext uri="{FF2B5EF4-FFF2-40B4-BE49-F238E27FC236}">
                  <a16:creationId xmlns:a16="http://schemas.microsoft.com/office/drawing/2014/main" id="{1CE2E668-95A3-4227-9CB5-8303B277CF3D}"/>
                </a:ext>
              </a:extLst>
            </p:cNvPr>
            <p:cNvSpPr/>
            <p:nvPr/>
          </p:nvSpPr>
          <p:spPr>
            <a:xfrm flipV="1">
              <a:off x="1763128" y="3331514"/>
              <a:ext cx="145021" cy="135485"/>
            </a:xfrm>
            <a:prstGeom prst="flowChartSummingJunct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4" name="Diagrama de flujo: unión de suma 363">
              <a:extLst>
                <a:ext uri="{FF2B5EF4-FFF2-40B4-BE49-F238E27FC236}">
                  <a16:creationId xmlns:a16="http://schemas.microsoft.com/office/drawing/2014/main" id="{5C68624B-3ABE-4E2F-97A8-11D437A80F10}"/>
                </a:ext>
              </a:extLst>
            </p:cNvPr>
            <p:cNvSpPr/>
            <p:nvPr/>
          </p:nvSpPr>
          <p:spPr>
            <a:xfrm flipV="1">
              <a:off x="3268244" y="2722397"/>
              <a:ext cx="145021" cy="135485"/>
            </a:xfrm>
            <a:prstGeom prst="flowChartSummingJunct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5" name="Diagrama de flujo: unión de suma 364">
              <a:extLst>
                <a:ext uri="{FF2B5EF4-FFF2-40B4-BE49-F238E27FC236}">
                  <a16:creationId xmlns:a16="http://schemas.microsoft.com/office/drawing/2014/main" id="{EDAD9553-963C-467E-A217-DE3E761F55FD}"/>
                </a:ext>
              </a:extLst>
            </p:cNvPr>
            <p:cNvSpPr/>
            <p:nvPr/>
          </p:nvSpPr>
          <p:spPr>
            <a:xfrm flipV="1">
              <a:off x="3267404" y="2325935"/>
              <a:ext cx="145021" cy="135485"/>
            </a:xfrm>
            <a:prstGeom prst="flowChartSummingJunct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6" name="Diagrama de flujo: unión de suma 365">
              <a:extLst>
                <a:ext uri="{FF2B5EF4-FFF2-40B4-BE49-F238E27FC236}">
                  <a16:creationId xmlns:a16="http://schemas.microsoft.com/office/drawing/2014/main" id="{B13CC5B3-F7AE-40CE-9EF1-AAECD9DA6BC0}"/>
                </a:ext>
              </a:extLst>
            </p:cNvPr>
            <p:cNvSpPr/>
            <p:nvPr/>
          </p:nvSpPr>
          <p:spPr>
            <a:xfrm flipV="1">
              <a:off x="3258853" y="1836864"/>
              <a:ext cx="145021" cy="135485"/>
            </a:xfrm>
            <a:prstGeom prst="flowChartSummingJunct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7" name="Diagrama de flujo: unión de suma 366">
              <a:extLst>
                <a:ext uri="{FF2B5EF4-FFF2-40B4-BE49-F238E27FC236}">
                  <a16:creationId xmlns:a16="http://schemas.microsoft.com/office/drawing/2014/main" id="{96003500-97DE-4C55-9100-FA90F66737E8}"/>
                </a:ext>
              </a:extLst>
            </p:cNvPr>
            <p:cNvSpPr/>
            <p:nvPr/>
          </p:nvSpPr>
          <p:spPr>
            <a:xfrm flipV="1">
              <a:off x="4774454" y="3350928"/>
              <a:ext cx="145021" cy="135485"/>
            </a:xfrm>
            <a:prstGeom prst="flowChartSummingJunct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368" name="Grupo 367">
              <a:extLst>
                <a:ext uri="{FF2B5EF4-FFF2-40B4-BE49-F238E27FC236}">
                  <a16:creationId xmlns:a16="http://schemas.microsoft.com/office/drawing/2014/main" id="{923409F2-407F-4DE4-9A4F-1E2CD04E4177}"/>
                </a:ext>
              </a:extLst>
            </p:cNvPr>
            <p:cNvGrpSpPr/>
            <p:nvPr/>
          </p:nvGrpSpPr>
          <p:grpSpPr>
            <a:xfrm>
              <a:off x="3151827" y="4610137"/>
              <a:ext cx="321928" cy="289754"/>
              <a:chOff x="7988229" y="6145405"/>
              <a:chExt cx="344828" cy="333829"/>
            </a:xfrm>
          </p:grpSpPr>
          <p:sp>
            <p:nvSpPr>
              <p:cNvPr id="369" name="Elipse 368">
                <a:extLst>
                  <a:ext uri="{FF2B5EF4-FFF2-40B4-BE49-F238E27FC236}">
                    <a16:creationId xmlns:a16="http://schemas.microsoft.com/office/drawing/2014/main" id="{C9814154-08BF-4714-97EB-239F6B581EB0}"/>
                  </a:ext>
                </a:extLst>
              </p:cNvPr>
              <p:cNvSpPr/>
              <p:nvPr/>
            </p:nvSpPr>
            <p:spPr>
              <a:xfrm>
                <a:off x="7988229" y="6145405"/>
                <a:ext cx="344828" cy="33382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70" name="Elipse 369">
                <a:extLst>
                  <a:ext uri="{FF2B5EF4-FFF2-40B4-BE49-F238E27FC236}">
                    <a16:creationId xmlns:a16="http://schemas.microsoft.com/office/drawing/2014/main" id="{B00921F5-A81B-4867-A0FA-C2A3791FF19F}"/>
                  </a:ext>
                </a:extLst>
              </p:cNvPr>
              <p:cNvSpPr/>
              <p:nvPr/>
            </p:nvSpPr>
            <p:spPr>
              <a:xfrm>
                <a:off x="8076130" y="6231337"/>
                <a:ext cx="169026" cy="16604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371" name="Elipse 370">
              <a:extLst>
                <a:ext uri="{FF2B5EF4-FFF2-40B4-BE49-F238E27FC236}">
                  <a16:creationId xmlns:a16="http://schemas.microsoft.com/office/drawing/2014/main" id="{64D05555-7057-4D86-966D-5DA7ED8B7A32}"/>
                </a:ext>
              </a:extLst>
            </p:cNvPr>
            <p:cNvSpPr/>
            <p:nvPr/>
          </p:nvSpPr>
          <p:spPr>
            <a:xfrm>
              <a:off x="3289384" y="4728741"/>
              <a:ext cx="50838" cy="5614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2" name="Diagrama de flujo: unión de suma 371">
              <a:extLst>
                <a:ext uri="{FF2B5EF4-FFF2-40B4-BE49-F238E27FC236}">
                  <a16:creationId xmlns:a16="http://schemas.microsoft.com/office/drawing/2014/main" id="{5A1F916C-C695-4FC0-9AB9-291C3EDCAAC8}"/>
                </a:ext>
              </a:extLst>
            </p:cNvPr>
            <p:cNvSpPr/>
            <p:nvPr/>
          </p:nvSpPr>
          <p:spPr>
            <a:xfrm flipV="1">
              <a:off x="1745114" y="4085921"/>
              <a:ext cx="145021" cy="135485"/>
            </a:xfrm>
            <a:prstGeom prst="flowChartSummingJunct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3" name="Diagrama de flujo: unión de suma 372">
              <a:extLst>
                <a:ext uri="{FF2B5EF4-FFF2-40B4-BE49-F238E27FC236}">
                  <a16:creationId xmlns:a16="http://schemas.microsoft.com/office/drawing/2014/main" id="{30D6F673-BA5E-46A8-BA0D-9AE5AF045D8F}"/>
                </a:ext>
              </a:extLst>
            </p:cNvPr>
            <p:cNvSpPr/>
            <p:nvPr/>
          </p:nvSpPr>
          <p:spPr>
            <a:xfrm flipV="1">
              <a:off x="1746684" y="4398579"/>
              <a:ext cx="145021" cy="135485"/>
            </a:xfrm>
            <a:prstGeom prst="flowChartSummingJunct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4" name="Triángulo isósceles 373">
              <a:extLst>
                <a:ext uri="{FF2B5EF4-FFF2-40B4-BE49-F238E27FC236}">
                  <a16:creationId xmlns:a16="http://schemas.microsoft.com/office/drawing/2014/main" id="{32048651-5D52-4ACC-9561-59BACCC25E42}"/>
                </a:ext>
              </a:extLst>
            </p:cNvPr>
            <p:cNvSpPr/>
            <p:nvPr/>
          </p:nvSpPr>
          <p:spPr>
            <a:xfrm rot="10800000">
              <a:off x="4733877" y="4480233"/>
              <a:ext cx="268314" cy="373697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75" name="Conector recto 374">
              <a:extLst>
                <a:ext uri="{FF2B5EF4-FFF2-40B4-BE49-F238E27FC236}">
                  <a16:creationId xmlns:a16="http://schemas.microsoft.com/office/drawing/2014/main" id="{DB8F9C6C-38A8-446D-B07B-C69308484487}"/>
                </a:ext>
              </a:extLst>
            </p:cNvPr>
            <p:cNvCxnSpPr>
              <a:cxnSpLocks/>
              <a:stCxn id="376" idx="0"/>
            </p:cNvCxnSpPr>
            <p:nvPr/>
          </p:nvCxnSpPr>
          <p:spPr>
            <a:xfrm>
              <a:off x="4869925" y="3855269"/>
              <a:ext cx="0" cy="31446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76" name="Diagrama de flujo: unión de suma 375">
              <a:extLst>
                <a:ext uri="{FF2B5EF4-FFF2-40B4-BE49-F238E27FC236}">
                  <a16:creationId xmlns:a16="http://schemas.microsoft.com/office/drawing/2014/main" id="{6F7CCD4E-453D-44BE-9EDE-049ADE13252E}"/>
                </a:ext>
              </a:extLst>
            </p:cNvPr>
            <p:cNvSpPr/>
            <p:nvPr/>
          </p:nvSpPr>
          <p:spPr>
            <a:xfrm flipV="1">
              <a:off x="4797414" y="3719784"/>
              <a:ext cx="145021" cy="135485"/>
            </a:xfrm>
            <a:prstGeom prst="flowChartSummingJunct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7" name="Diagrama de flujo: unión de suma 376">
              <a:extLst>
                <a:ext uri="{FF2B5EF4-FFF2-40B4-BE49-F238E27FC236}">
                  <a16:creationId xmlns:a16="http://schemas.microsoft.com/office/drawing/2014/main" id="{CC4970E6-3A7C-483A-827F-D43429DEFA44}"/>
                </a:ext>
              </a:extLst>
            </p:cNvPr>
            <p:cNvSpPr/>
            <p:nvPr/>
          </p:nvSpPr>
          <p:spPr>
            <a:xfrm flipV="1">
              <a:off x="4798983" y="4089003"/>
              <a:ext cx="145021" cy="135485"/>
            </a:xfrm>
            <a:prstGeom prst="flowChartSummingJunct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8" name="Diagrama de flujo: unión de suma 377">
              <a:extLst>
                <a:ext uri="{FF2B5EF4-FFF2-40B4-BE49-F238E27FC236}">
                  <a16:creationId xmlns:a16="http://schemas.microsoft.com/office/drawing/2014/main" id="{8448E870-D143-4B6B-8635-8EDF4070A38C}"/>
                </a:ext>
              </a:extLst>
            </p:cNvPr>
            <p:cNvSpPr/>
            <p:nvPr/>
          </p:nvSpPr>
          <p:spPr>
            <a:xfrm flipV="1">
              <a:off x="4800553" y="4401661"/>
              <a:ext cx="145021" cy="135485"/>
            </a:xfrm>
            <a:prstGeom prst="flowChartSummingJunct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9" name="Diagrama de flujo: unión de suma 378">
              <a:extLst>
                <a:ext uri="{FF2B5EF4-FFF2-40B4-BE49-F238E27FC236}">
                  <a16:creationId xmlns:a16="http://schemas.microsoft.com/office/drawing/2014/main" id="{1A7B4D62-AC8E-4BD9-B8B3-62071C2A73B2}"/>
                </a:ext>
              </a:extLst>
            </p:cNvPr>
            <p:cNvSpPr/>
            <p:nvPr/>
          </p:nvSpPr>
          <p:spPr>
            <a:xfrm flipV="1">
              <a:off x="3245131" y="4241401"/>
              <a:ext cx="145021" cy="135485"/>
            </a:xfrm>
            <a:prstGeom prst="flowChartSummingJunct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0" name="Diagrama de flujo: unión de suma 379">
              <a:extLst>
                <a:ext uri="{FF2B5EF4-FFF2-40B4-BE49-F238E27FC236}">
                  <a16:creationId xmlns:a16="http://schemas.microsoft.com/office/drawing/2014/main" id="{D1374B99-10A6-4288-889D-AA23C239D6EB}"/>
                </a:ext>
              </a:extLst>
            </p:cNvPr>
            <p:cNvSpPr/>
            <p:nvPr/>
          </p:nvSpPr>
          <p:spPr>
            <a:xfrm flipV="1">
              <a:off x="3245131" y="4524524"/>
              <a:ext cx="145021" cy="135485"/>
            </a:xfrm>
            <a:prstGeom prst="flowChartSummingJunct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1" name="CuadroTexto 380">
              <a:extLst>
                <a:ext uri="{FF2B5EF4-FFF2-40B4-BE49-F238E27FC236}">
                  <a16:creationId xmlns:a16="http://schemas.microsoft.com/office/drawing/2014/main" id="{50B09301-B35B-4C49-8A3F-CE8238E5BCEF}"/>
                </a:ext>
              </a:extLst>
            </p:cNvPr>
            <p:cNvSpPr txBox="1"/>
            <p:nvPr/>
          </p:nvSpPr>
          <p:spPr>
            <a:xfrm>
              <a:off x="3721633" y="3449908"/>
              <a:ext cx="5911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bn</a:t>
              </a:r>
            </a:p>
          </p:txBody>
        </p:sp>
        <p:sp>
          <p:nvSpPr>
            <p:cNvPr id="382" name="CuadroTexto 381">
              <a:extLst>
                <a:ext uri="{FF2B5EF4-FFF2-40B4-BE49-F238E27FC236}">
                  <a16:creationId xmlns:a16="http://schemas.microsoft.com/office/drawing/2014/main" id="{B6BA0343-F2B1-4BD3-9A8D-B1AB4E420143}"/>
                </a:ext>
              </a:extLst>
            </p:cNvPr>
            <p:cNvSpPr txBox="1"/>
            <p:nvPr/>
          </p:nvSpPr>
          <p:spPr>
            <a:xfrm>
              <a:off x="4148031" y="3459720"/>
              <a:ext cx="5911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err="1"/>
                <a:t>bo</a:t>
              </a:r>
              <a:endParaRPr lang="en-GB" dirty="0"/>
            </a:p>
          </p:txBody>
        </p:sp>
        <p:sp>
          <p:nvSpPr>
            <p:cNvPr id="383" name="CuadroTexto 382">
              <a:extLst>
                <a:ext uri="{FF2B5EF4-FFF2-40B4-BE49-F238E27FC236}">
                  <a16:creationId xmlns:a16="http://schemas.microsoft.com/office/drawing/2014/main" id="{95FA86F2-85D7-4364-98F3-4BA6E0F64EC4}"/>
                </a:ext>
              </a:extLst>
            </p:cNvPr>
            <p:cNvSpPr txBox="1"/>
            <p:nvPr/>
          </p:nvSpPr>
          <p:spPr>
            <a:xfrm>
              <a:off x="4622995" y="2835214"/>
              <a:ext cx="5911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bp</a:t>
              </a:r>
            </a:p>
          </p:txBody>
        </p:sp>
        <p:sp>
          <p:nvSpPr>
            <p:cNvPr id="384" name="CuadroTexto 383">
              <a:extLst>
                <a:ext uri="{FF2B5EF4-FFF2-40B4-BE49-F238E27FC236}">
                  <a16:creationId xmlns:a16="http://schemas.microsoft.com/office/drawing/2014/main" id="{32D67F01-41BA-4CAE-94DA-796C99EAEB95}"/>
                </a:ext>
              </a:extLst>
            </p:cNvPr>
            <p:cNvSpPr txBox="1"/>
            <p:nvPr/>
          </p:nvSpPr>
          <p:spPr>
            <a:xfrm>
              <a:off x="4970304" y="3574001"/>
              <a:ext cx="5911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err="1"/>
                <a:t>bq</a:t>
              </a:r>
              <a:endParaRPr lang="en-GB" dirty="0"/>
            </a:p>
          </p:txBody>
        </p:sp>
        <p:sp>
          <p:nvSpPr>
            <p:cNvPr id="385" name="CuadroTexto 384">
              <a:extLst>
                <a:ext uri="{FF2B5EF4-FFF2-40B4-BE49-F238E27FC236}">
                  <a16:creationId xmlns:a16="http://schemas.microsoft.com/office/drawing/2014/main" id="{67DDF298-508D-4949-926F-AD28A3F8F0A3}"/>
                </a:ext>
              </a:extLst>
            </p:cNvPr>
            <p:cNvSpPr txBox="1"/>
            <p:nvPr/>
          </p:nvSpPr>
          <p:spPr>
            <a:xfrm>
              <a:off x="4948317" y="3956624"/>
              <a:ext cx="5911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err="1"/>
                <a:t>br</a:t>
              </a:r>
              <a:endParaRPr lang="en-GB" dirty="0"/>
            </a:p>
          </p:txBody>
        </p:sp>
        <p:sp>
          <p:nvSpPr>
            <p:cNvPr id="386" name="CuadroTexto 385">
              <a:extLst>
                <a:ext uri="{FF2B5EF4-FFF2-40B4-BE49-F238E27FC236}">
                  <a16:creationId xmlns:a16="http://schemas.microsoft.com/office/drawing/2014/main" id="{3432C3E3-1B68-4053-9FFC-D3239DD0BA3A}"/>
                </a:ext>
              </a:extLst>
            </p:cNvPr>
            <p:cNvSpPr txBox="1"/>
            <p:nvPr/>
          </p:nvSpPr>
          <p:spPr>
            <a:xfrm>
              <a:off x="4960217" y="4283119"/>
              <a:ext cx="5911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bs</a:t>
              </a:r>
            </a:p>
          </p:txBody>
        </p:sp>
      </p:grpSp>
      <p:cxnSp>
        <p:nvCxnSpPr>
          <p:cNvPr id="387" name="Conector recto de flecha 386">
            <a:extLst>
              <a:ext uri="{FF2B5EF4-FFF2-40B4-BE49-F238E27FC236}">
                <a16:creationId xmlns:a16="http://schemas.microsoft.com/office/drawing/2014/main" id="{986E861C-E597-4C81-AAD5-47EA2F527C7F}"/>
              </a:ext>
            </a:extLst>
          </p:cNvPr>
          <p:cNvCxnSpPr>
            <a:cxnSpLocks/>
          </p:cNvCxnSpPr>
          <p:nvPr/>
        </p:nvCxnSpPr>
        <p:spPr>
          <a:xfrm>
            <a:off x="1316537" y="6545466"/>
            <a:ext cx="442752" cy="0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8" name="CuadroTexto 387">
            <a:extLst>
              <a:ext uri="{FF2B5EF4-FFF2-40B4-BE49-F238E27FC236}">
                <a16:creationId xmlns:a16="http://schemas.microsoft.com/office/drawing/2014/main" id="{16968C9D-7C89-4DC7-AD62-01D699CBFBEB}"/>
              </a:ext>
            </a:extLst>
          </p:cNvPr>
          <p:cNvSpPr txBox="1"/>
          <p:nvPr/>
        </p:nvSpPr>
        <p:spPr>
          <a:xfrm>
            <a:off x="534241" y="6391578"/>
            <a:ext cx="6053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Hull</a:t>
            </a:r>
            <a:endParaRPr lang="en-GB" dirty="0"/>
          </a:p>
        </p:txBody>
      </p:sp>
      <p:sp>
        <p:nvSpPr>
          <p:cNvPr id="389" name="CuadroTexto 388">
            <a:extLst>
              <a:ext uri="{FF2B5EF4-FFF2-40B4-BE49-F238E27FC236}">
                <a16:creationId xmlns:a16="http://schemas.microsoft.com/office/drawing/2014/main" id="{3362F2B5-E177-4E3D-9595-4BA64B135267}"/>
              </a:ext>
            </a:extLst>
          </p:cNvPr>
          <p:cNvSpPr txBox="1"/>
          <p:nvPr/>
        </p:nvSpPr>
        <p:spPr>
          <a:xfrm>
            <a:off x="2800546" y="6361004"/>
            <a:ext cx="7984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Weapon</a:t>
            </a:r>
            <a:endParaRPr lang="en-GB" dirty="0"/>
          </a:p>
        </p:txBody>
      </p:sp>
      <p:sp>
        <p:nvSpPr>
          <p:cNvPr id="390" name="CuadroTexto 389">
            <a:extLst>
              <a:ext uri="{FF2B5EF4-FFF2-40B4-BE49-F238E27FC236}">
                <a16:creationId xmlns:a16="http://schemas.microsoft.com/office/drawing/2014/main" id="{5FFD4207-DF99-48F8-993E-62B6BF4F440C}"/>
              </a:ext>
            </a:extLst>
          </p:cNvPr>
          <p:cNvSpPr txBox="1"/>
          <p:nvPr/>
        </p:nvSpPr>
        <p:spPr>
          <a:xfrm>
            <a:off x="1827907" y="6386668"/>
            <a:ext cx="6884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Link</a:t>
            </a:r>
            <a:endParaRPr lang="en-GB" dirty="0"/>
          </a:p>
        </p:txBody>
      </p:sp>
      <p:sp>
        <p:nvSpPr>
          <p:cNvPr id="391" name="CuadroTexto 390">
            <a:extLst>
              <a:ext uri="{FF2B5EF4-FFF2-40B4-BE49-F238E27FC236}">
                <a16:creationId xmlns:a16="http://schemas.microsoft.com/office/drawing/2014/main" id="{11E32D10-454D-44E4-8F31-11A637F0C226}"/>
              </a:ext>
            </a:extLst>
          </p:cNvPr>
          <p:cNvSpPr txBox="1"/>
          <p:nvPr/>
        </p:nvSpPr>
        <p:spPr>
          <a:xfrm>
            <a:off x="4233203" y="6276171"/>
            <a:ext cx="8011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Weak Point</a:t>
            </a:r>
          </a:p>
        </p:txBody>
      </p:sp>
      <p:sp>
        <p:nvSpPr>
          <p:cNvPr id="392" name="Rectángulo 391">
            <a:extLst>
              <a:ext uri="{FF2B5EF4-FFF2-40B4-BE49-F238E27FC236}">
                <a16:creationId xmlns:a16="http://schemas.microsoft.com/office/drawing/2014/main" id="{A420F6C4-CA23-436D-8C72-B6D1AD094F94}"/>
              </a:ext>
            </a:extLst>
          </p:cNvPr>
          <p:cNvSpPr/>
          <p:nvPr/>
        </p:nvSpPr>
        <p:spPr>
          <a:xfrm>
            <a:off x="125536" y="6301825"/>
            <a:ext cx="4955506" cy="46692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93" name="Conector recto 392">
            <a:extLst>
              <a:ext uri="{FF2B5EF4-FFF2-40B4-BE49-F238E27FC236}">
                <a16:creationId xmlns:a16="http://schemas.microsoft.com/office/drawing/2014/main" id="{D9EDBF0A-544E-4431-BFF0-10523A3B3064}"/>
              </a:ext>
            </a:extLst>
          </p:cNvPr>
          <p:cNvCxnSpPr>
            <a:cxnSpLocks/>
          </p:cNvCxnSpPr>
          <p:nvPr/>
        </p:nvCxnSpPr>
        <p:spPr>
          <a:xfrm>
            <a:off x="1123769" y="6301825"/>
            <a:ext cx="0" cy="4669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4" name="Rectángulo: esquinas redondeadas 393">
            <a:extLst>
              <a:ext uri="{FF2B5EF4-FFF2-40B4-BE49-F238E27FC236}">
                <a16:creationId xmlns:a16="http://schemas.microsoft.com/office/drawing/2014/main" id="{0D70E7C0-002A-437E-B5EB-35F73BD57E28}"/>
              </a:ext>
            </a:extLst>
          </p:cNvPr>
          <p:cNvSpPr/>
          <p:nvPr/>
        </p:nvSpPr>
        <p:spPr>
          <a:xfrm>
            <a:off x="241171" y="6454891"/>
            <a:ext cx="258373" cy="191716"/>
          </a:xfrm>
          <a:prstGeom prst="roundRect">
            <a:avLst>
              <a:gd name="adj" fmla="val 3550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95" name="Triángulo isósceles 394">
            <a:extLst>
              <a:ext uri="{FF2B5EF4-FFF2-40B4-BE49-F238E27FC236}">
                <a16:creationId xmlns:a16="http://schemas.microsoft.com/office/drawing/2014/main" id="{A02BB95F-75A1-460E-8A21-4FAF7960A57E}"/>
              </a:ext>
            </a:extLst>
          </p:cNvPr>
          <p:cNvSpPr/>
          <p:nvPr/>
        </p:nvSpPr>
        <p:spPr>
          <a:xfrm>
            <a:off x="2567486" y="6433932"/>
            <a:ext cx="115229" cy="202107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96" name="Conector recto 395">
            <a:extLst>
              <a:ext uri="{FF2B5EF4-FFF2-40B4-BE49-F238E27FC236}">
                <a16:creationId xmlns:a16="http://schemas.microsoft.com/office/drawing/2014/main" id="{AEA940A6-BD10-4C51-B3C8-76AED0145FD4}"/>
              </a:ext>
            </a:extLst>
          </p:cNvPr>
          <p:cNvCxnSpPr>
            <a:cxnSpLocks/>
          </p:cNvCxnSpPr>
          <p:nvPr/>
        </p:nvCxnSpPr>
        <p:spPr>
          <a:xfrm>
            <a:off x="2407386" y="6303393"/>
            <a:ext cx="0" cy="4669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7" name="Conector recto 396">
            <a:extLst>
              <a:ext uri="{FF2B5EF4-FFF2-40B4-BE49-F238E27FC236}">
                <a16:creationId xmlns:a16="http://schemas.microsoft.com/office/drawing/2014/main" id="{E98177ED-7BAB-450D-A2FF-52A09C0E51F3}"/>
              </a:ext>
            </a:extLst>
          </p:cNvPr>
          <p:cNvCxnSpPr>
            <a:cxnSpLocks/>
          </p:cNvCxnSpPr>
          <p:nvPr/>
        </p:nvCxnSpPr>
        <p:spPr>
          <a:xfrm>
            <a:off x="3735750" y="6303397"/>
            <a:ext cx="0" cy="4669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8" name="Diagrama de flujo: unión de suma 397">
            <a:extLst>
              <a:ext uri="{FF2B5EF4-FFF2-40B4-BE49-F238E27FC236}">
                <a16:creationId xmlns:a16="http://schemas.microsoft.com/office/drawing/2014/main" id="{32BC400D-0336-4CB9-AEF4-5670FD5A1F53}"/>
              </a:ext>
            </a:extLst>
          </p:cNvPr>
          <p:cNvSpPr/>
          <p:nvPr/>
        </p:nvSpPr>
        <p:spPr>
          <a:xfrm flipV="1">
            <a:off x="5715554" y="6489528"/>
            <a:ext cx="130418" cy="121889"/>
          </a:xfrm>
          <a:prstGeom prst="flowChartSummingJunc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9" name="CuadroTexto 398">
            <a:extLst>
              <a:ext uri="{FF2B5EF4-FFF2-40B4-BE49-F238E27FC236}">
                <a16:creationId xmlns:a16="http://schemas.microsoft.com/office/drawing/2014/main" id="{02174140-04B7-4CC5-B5CE-EF4CDFC2BFB2}"/>
              </a:ext>
            </a:extLst>
          </p:cNvPr>
          <p:cNvSpPr txBox="1"/>
          <p:nvPr/>
        </p:nvSpPr>
        <p:spPr>
          <a:xfrm>
            <a:off x="5957643" y="6388098"/>
            <a:ext cx="9396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Boundary</a:t>
            </a:r>
          </a:p>
        </p:txBody>
      </p:sp>
      <p:sp>
        <p:nvSpPr>
          <p:cNvPr id="404" name="Rectángulo 403">
            <a:extLst>
              <a:ext uri="{FF2B5EF4-FFF2-40B4-BE49-F238E27FC236}">
                <a16:creationId xmlns:a16="http://schemas.microsoft.com/office/drawing/2014/main" id="{94D307F9-8FB7-4D4B-B200-43D654CF5C90}"/>
              </a:ext>
            </a:extLst>
          </p:cNvPr>
          <p:cNvSpPr/>
          <p:nvPr/>
        </p:nvSpPr>
        <p:spPr>
          <a:xfrm>
            <a:off x="5516820" y="6301824"/>
            <a:ext cx="1390038" cy="46692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4" name="CuadroTexto 27">
            <a:extLst>
              <a:ext uri="{FF2B5EF4-FFF2-40B4-BE49-F238E27FC236}">
                <a16:creationId xmlns:a16="http://schemas.microsoft.com/office/drawing/2014/main" id="{D9EEACC0-251D-874B-8367-C6F065DE65FF}"/>
              </a:ext>
            </a:extLst>
          </p:cNvPr>
          <p:cNvSpPr txBox="1"/>
          <p:nvPr/>
        </p:nvSpPr>
        <p:spPr>
          <a:xfrm>
            <a:off x="1231578" y="6009197"/>
            <a:ext cx="23250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Concrete syntax of the model</a:t>
            </a:r>
            <a:endParaRPr lang="en-GB" sz="1400" dirty="0"/>
          </a:p>
        </p:txBody>
      </p:sp>
      <p:sp>
        <p:nvSpPr>
          <p:cNvPr id="165" name="Elipse 119">
            <a:extLst>
              <a:ext uri="{FF2B5EF4-FFF2-40B4-BE49-F238E27FC236}">
                <a16:creationId xmlns:a16="http://schemas.microsoft.com/office/drawing/2014/main" id="{03C71A74-3FA9-9244-ACF7-98E266AD972F}"/>
              </a:ext>
            </a:extLst>
          </p:cNvPr>
          <p:cNvSpPr/>
          <p:nvPr/>
        </p:nvSpPr>
        <p:spPr>
          <a:xfrm>
            <a:off x="3843909" y="6402563"/>
            <a:ext cx="312513" cy="31407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6" name="Elipse 120">
            <a:extLst>
              <a:ext uri="{FF2B5EF4-FFF2-40B4-BE49-F238E27FC236}">
                <a16:creationId xmlns:a16="http://schemas.microsoft.com/office/drawing/2014/main" id="{790688DD-2459-984B-94D5-5DD671901A0B}"/>
              </a:ext>
            </a:extLst>
          </p:cNvPr>
          <p:cNvSpPr/>
          <p:nvPr/>
        </p:nvSpPr>
        <p:spPr>
          <a:xfrm>
            <a:off x="3911592" y="6479824"/>
            <a:ext cx="177146" cy="1642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7" name="Elipse 121">
            <a:extLst>
              <a:ext uri="{FF2B5EF4-FFF2-40B4-BE49-F238E27FC236}">
                <a16:creationId xmlns:a16="http://schemas.microsoft.com/office/drawing/2014/main" id="{00F4F190-DDDE-6D42-8B55-CFBB7BF75C7B}"/>
              </a:ext>
            </a:extLst>
          </p:cNvPr>
          <p:cNvSpPr/>
          <p:nvPr/>
        </p:nvSpPr>
        <p:spPr>
          <a:xfrm>
            <a:off x="3968564" y="6532652"/>
            <a:ext cx="63202" cy="642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38149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adroTexto 39">
            <a:extLst>
              <a:ext uri="{FF2B5EF4-FFF2-40B4-BE49-F238E27FC236}">
                <a16:creationId xmlns:a16="http://schemas.microsoft.com/office/drawing/2014/main" id="{52B1C3F0-1028-4869-A1FB-D73D1FE1420B}"/>
              </a:ext>
            </a:extLst>
          </p:cNvPr>
          <p:cNvSpPr txBox="1"/>
          <p:nvPr/>
        </p:nvSpPr>
        <p:spPr>
          <a:xfrm>
            <a:off x="1714131" y="607926"/>
            <a:ext cx="90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DONOR</a:t>
            </a:r>
          </a:p>
        </p:txBody>
      </p:sp>
      <p:sp>
        <p:nvSpPr>
          <p:cNvPr id="117" name="Rectangle 10">
            <a:extLst>
              <a:ext uri="{FF2B5EF4-FFF2-40B4-BE49-F238E27FC236}">
                <a16:creationId xmlns:a16="http://schemas.microsoft.com/office/drawing/2014/main" id="{21E3F9AD-1CC8-40DC-95F5-1446D220AA54}"/>
              </a:ext>
            </a:extLst>
          </p:cNvPr>
          <p:cNvSpPr/>
          <p:nvPr/>
        </p:nvSpPr>
        <p:spPr>
          <a:xfrm>
            <a:off x="883779" y="3942376"/>
            <a:ext cx="8967720" cy="19233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8" name="TextBox 330">
            <a:extLst>
              <a:ext uri="{FF2B5EF4-FFF2-40B4-BE49-F238E27FC236}">
                <a16:creationId xmlns:a16="http://schemas.microsoft.com/office/drawing/2014/main" id="{DF207300-6042-4DB7-8BF6-E73731F385BE}"/>
              </a:ext>
            </a:extLst>
          </p:cNvPr>
          <p:cNvSpPr txBox="1"/>
          <p:nvPr/>
        </p:nvSpPr>
        <p:spPr>
          <a:xfrm>
            <a:off x="3779091" y="3887894"/>
            <a:ext cx="761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 dirty="0"/>
              <a:t>Organ</a:t>
            </a:r>
          </a:p>
        </p:txBody>
      </p:sp>
      <p:cxnSp>
        <p:nvCxnSpPr>
          <p:cNvPr id="119" name="Straight Connector 12">
            <a:extLst>
              <a:ext uri="{FF2B5EF4-FFF2-40B4-BE49-F238E27FC236}">
                <a16:creationId xmlns:a16="http://schemas.microsoft.com/office/drawing/2014/main" id="{97C1BAAF-1262-42C8-85AF-5765038E8ED8}"/>
              </a:ext>
            </a:extLst>
          </p:cNvPr>
          <p:cNvCxnSpPr>
            <a:cxnSpLocks/>
          </p:cNvCxnSpPr>
          <p:nvPr/>
        </p:nvCxnSpPr>
        <p:spPr>
          <a:xfrm>
            <a:off x="7483974" y="3942376"/>
            <a:ext cx="0" cy="19275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332">
            <a:extLst>
              <a:ext uri="{FF2B5EF4-FFF2-40B4-BE49-F238E27FC236}">
                <a16:creationId xmlns:a16="http://schemas.microsoft.com/office/drawing/2014/main" id="{651B31E9-DC8A-4477-9000-BF0B7B4C9403}"/>
              </a:ext>
            </a:extLst>
          </p:cNvPr>
          <p:cNvSpPr txBox="1"/>
          <p:nvPr/>
        </p:nvSpPr>
        <p:spPr>
          <a:xfrm>
            <a:off x="1093611" y="4524776"/>
            <a:ext cx="1740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 dirty="0"/>
              <a:t>Model elements</a:t>
            </a:r>
          </a:p>
        </p:txBody>
      </p:sp>
      <p:sp>
        <p:nvSpPr>
          <p:cNvPr id="149" name="CuadroTexto 148">
            <a:extLst>
              <a:ext uri="{FF2B5EF4-FFF2-40B4-BE49-F238E27FC236}">
                <a16:creationId xmlns:a16="http://schemas.microsoft.com/office/drawing/2014/main" id="{C0ACEDBB-3AF8-4915-9982-48713B0CE02C}"/>
              </a:ext>
            </a:extLst>
          </p:cNvPr>
          <p:cNvSpPr txBox="1"/>
          <p:nvPr/>
        </p:nvSpPr>
        <p:spPr>
          <a:xfrm>
            <a:off x="6177359" y="98161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HOST</a:t>
            </a:r>
          </a:p>
        </p:txBody>
      </p:sp>
      <p:sp>
        <p:nvSpPr>
          <p:cNvPr id="160" name="CuadroTexto 159">
            <a:extLst>
              <a:ext uri="{FF2B5EF4-FFF2-40B4-BE49-F238E27FC236}">
                <a16:creationId xmlns:a16="http://schemas.microsoft.com/office/drawing/2014/main" id="{73639581-B975-43EB-B46E-1E7C180BDD0D}"/>
              </a:ext>
            </a:extLst>
          </p:cNvPr>
          <p:cNvSpPr txBox="1"/>
          <p:nvPr/>
        </p:nvSpPr>
        <p:spPr>
          <a:xfrm>
            <a:off x="9471138" y="99933"/>
            <a:ext cx="760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HOST’</a:t>
            </a:r>
          </a:p>
        </p:txBody>
      </p:sp>
      <p:graphicFrame>
        <p:nvGraphicFramePr>
          <p:cNvPr id="224" name="Tabla 224">
            <a:extLst>
              <a:ext uri="{FF2B5EF4-FFF2-40B4-BE49-F238E27FC236}">
                <a16:creationId xmlns:a16="http://schemas.microsoft.com/office/drawing/2014/main" id="{E9E22497-FE7C-4490-B80D-F863F2EB05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360013"/>
              </p:ext>
            </p:extLst>
          </p:nvPr>
        </p:nvGraphicFramePr>
        <p:xfrm>
          <a:off x="1007095" y="4904343"/>
          <a:ext cx="6353562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4398">
                  <a:extLst>
                    <a:ext uri="{9D8B030D-6E8A-4147-A177-3AD203B41FA5}">
                      <a16:colId xmlns:a16="http://schemas.microsoft.com/office/drawing/2014/main" val="3675541217"/>
                    </a:ext>
                  </a:extLst>
                </a:gridCol>
                <a:gridCol w="334398">
                  <a:extLst>
                    <a:ext uri="{9D8B030D-6E8A-4147-A177-3AD203B41FA5}">
                      <a16:colId xmlns:a16="http://schemas.microsoft.com/office/drawing/2014/main" val="2695478989"/>
                    </a:ext>
                  </a:extLst>
                </a:gridCol>
                <a:gridCol w="334398">
                  <a:extLst>
                    <a:ext uri="{9D8B030D-6E8A-4147-A177-3AD203B41FA5}">
                      <a16:colId xmlns:a16="http://schemas.microsoft.com/office/drawing/2014/main" val="1811594717"/>
                    </a:ext>
                  </a:extLst>
                </a:gridCol>
                <a:gridCol w="334398">
                  <a:extLst>
                    <a:ext uri="{9D8B030D-6E8A-4147-A177-3AD203B41FA5}">
                      <a16:colId xmlns:a16="http://schemas.microsoft.com/office/drawing/2014/main" val="68033672"/>
                    </a:ext>
                  </a:extLst>
                </a:gridCol>
                <a:gridCol w="334398">
                  <a:extLst>
                    <a:ext uri="{9D8B030D-6E8A-4147-A177-3AD203B41FA5}">
                      <a16:colId xmlns:a16="http://schemas.microsoft.com/office/drawing/2014/main" val="1421748750"/>
                    </a:ext>
                  </a:extLst>
                </a:gridCol>
                <a:gridCol w="334398">
                  <a:extLst>
                    <a:ext uri="{9D8B030D-6E8A-4147-A177-3AD203B41FA5}">
                      <a16:colId xmlns:a16="http://schemas.microsoft.com/office/drawing/2014/main" val="2815162539"/>
                    </a:ext>
                  </a:extLst>
                </a:gridCol>
                <a:gridCol w="334398">
                  <a:extLst>
                    <a:ext uri="{9D8B030D-6E8A-4147-A177-3AD203B41FA5}">
                      <a16:colId xmlns:a16="http://schemas.microsoft.com/office/drawing/2014/main" val="4041207043"/>
                    </a:ext>
                  </a:extLst>
                </a:gridCol>
                <a:gridCol w="334398">
                  <a:extLst>
                    <a:ext uri="{9D8B030D-6E8A-4147-A177-3AD203B41FA5}">
                      <a16:colId xmlns:a16="http://schemas.microsoft.com/office/drawing/2014/main" val="2723591337"/>
                    </a:ext>
                  </a:extLst>
                </a:gridCol>
                <a:gridCol w="334398">
                  <a:extLst>
                    <a:ext uri="{9D8B030D-6E8A-4147-A177-3AD203B41FA5}">
                      <a16:colId xmlns:a16="http://schemas.microsoft.com/office/drawing/2014/main" val="2849333074"/>
                    </a:ext>
                  </a:extLst>
                </a:gridCol>
                <a:gridCol w="334398">
                  <a:extLst>
                    <a:ext uri="{9D8B030D-6E8A-4147-A177-3AD203B41FA5}">
                      <a16:colId xmlns:a16="http://schemas.microsoft.com/office/drawing/2014/main" val="4104245830"/>
                    </a:ext>
                  </a:extLst>
                </a:gridCol>
                <a:gridCol w="334398">
                  <a:extLst>
                    <a:ext uri="{9D8B030D-6E8A-4147-A177-3AD203B41FA5}">
                      <a16:colId xmlns:a16="http://schemas.microsoft.com/office/drawing/2014/main" val="4011289351"/>
                    </a:ext>
                  </a:extLst>
                </a:gridCol>
                <a:gridCol w="334398">
                  <a:extLst>
                    <a:ext uri="{9D8B030D-6E8A-4147-A177-3AD203B41FA5}">
                      <a16:colId xmlns:a16="http://schemas.microsoft.com/office/drawing/2014/main" val="3066560787"/>
                    </a:ext>
                  </a:extLst>
                </a:gridCol>
                <a:gridCol w="334398">
                  <a:extLst>
                    <a:ext uri="{9D8B030D-6E8A-4147-A177-3AD203B41FA5}">
                      <a16:colId xmlns:a16="http://schemas.microsoft.com/office/drawing/2014/main" val="302552175"/>
                    </a:ext>
                  </a:extLst>
                </a:gridCol>
                <a:gridCol w="334398">
                  <a:extLst>
                    <a:ext uri="{9D8B030D-6E8A-4147-A177-3AD203B41FA5}">
                      <a16:colId xmlns:a16="http://schemas.microsoft.com/office/drawing/2014/main" val="3596528939"/>
                    </a:ext>
                  </a:extLst>
                </a:gridCol>
                <a:gridCol w="334398">
                  <a:extLst>
                    <a:ext uri="{9D8B030D-6E8A-4147-A177-3AD203B41FA5}">
                      <a16:colId xmlns:a16="http://schemas.microsoft.com/office/drawing/2014/main" val="2758300664"/>
                    </a:ext>
                  </a:extLst>
                </a:gridCol>
                <a:gridCol w="334398">
                  <a:extLst>
                    <a:ext uri="{9D8B030D-6E8A-4147-A177-3AD203B41FA5}">
                      <a16:colId xmlns:a16="http://schemas.microsoft.com/office/drawing/2014/main" val="3124915778"/>
                    </a:ext>
                  </a:extLst>
                </a:gridCol>
                <a:gridCol w="334398">
                  <a:extLst>
                    <a:ext uri="{9D8B030D-6E8A-4147-A177-3AD203B41FA5}">
                      <a16:colId xmlns:a16="http://schemas.microsoft.com/office/drawing/2014/main" val="3293714603"/>
                    </a:ext>
                  </a:extLst>
                </a:gridCol>
                <a:gridCol w="334398">
                  <a:extLst>
                    <a:ext uri="{9D8B030D-6E8A-4147-A177-3AD203B41FA5}">
                      <a16:colId xmlns:a16="http://schemas.microsoft.com/office/drawing/2014/main" val="17305466"/>
                    </a:ext>
                  </a:extLst>
                </a:gridCol>
                <a:gridCol w="334398">
                  <a:extLst>
                    <a:ext uri="{9D8B030D-6E8A-4147-A177-3AD203B41FA5}">
                      <a16:colId xmlns:a16="http://schemas.microsoft.com/office/drawing/2014/main" val="8954854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B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D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E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F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G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H</a:t>
                      </a:r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I</a:t>
                      </a:r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J</a:t>
                      </a:r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K</a:t>
                      </a:r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L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M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N</a:t>
                      </a:r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O</a:t>
                      </a:r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P</a:t>
                      </a:r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Q</a:t>
                      </a:r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R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54269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4478162"/>
                  </a:ext>
                </a:extLst>
              </a:tr>
            </a:tbl>
          </a:graphicData>
        </a:graphic>
      </p:graphicFrame>
      <p:graphicFrame>
        <p:nvGraphicFramePr>
          <p:cNvPr id="45" name="Table 170">
            <a:extLst>
              <a:ext uri="{FF2B5EF4-FFF2-40B4-BE49-F238E27FC236}">
                <a16:creationId xmlns:a16="http://schemas.microsoft.com/office/drawing/2014/main" id="{A81A52F2-25E4-4FEA-8E15-F7EFFDA7B3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9225139"/>
              </p:ext>
            </p:extLst>
          </p:nvPr>
        </p:nvGraphicFramePr>
        <p:xfrm>
          <a:off x="7618875" y="4296755"/>
          <a:ext cx="2137848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68924">
                  <a:extLst>
                    <a:ext uri="{9D8B030D-6E8A-4147-A177-3AD203B41FA5}">
                      <a16:colId xmlns:a16="http://schemas.microsoft.com/office/drawing/2014/main" val="3188017809"/>
                    </a:ext>
                  </a:extLst>
                </a:gridCol>
                <a:gridCol w="1068924">
                  <a:extLst>
                    <a:ext uri="{9D8B030D-6E8A-4147-A177-3AD203B41FA5}">
                      <a16:colId xmlns:a16="http://schemas.microsoft.com/office/drawing/2014/main" val="1525977458"/>
                    </a:ext>
                  </a:extLst>
                </a:gridCol>
              </a:tblGrid>
              <a:tr h="318426"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Organ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Host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3960823"/>
                  </a:ext>
                </a:extLst>
              </a:tr>
              <a:tr h="318426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b11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bg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4166665"/>
                  </a:ext>
                </a:extLst>
              </a:tr>
              <a:tr h="318426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b16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bf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5174218"/>
                  </a:ext>
                </a:extLst>
              </a:tr>
              <a:tr h="318426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b25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bn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1993835"/>
                  </a:ext>
                </a:extLst>
              </a:tr>
            </a:tbl>
          </a:graphicData>
        </a:graphic>
      </p:graphicFrame>
      <p:sp>
        <p:nvSpPr>
          <p:cNvPr id="46" name="TextBox 171">
            <a:extLst>
              <a:ext uri="{FF2B5EF4-FFF2-40B4-BE49-F238E27FC236}">
                <a16:creationId xmlns:a16="http://schemas.microsoft.com/office/drawing/2014/main" id="{151CCCBC-749C-4D1C-8CD0-BC989441CF77}"/>
              </a:ext>
            </a:extLst>
          </p:cNvPr>
          <p:cNvSpPr txBox="1"/>
          <p:nvPr/>
        </p:nvSpPr>
        <p:spPr>
          <a:xfrm>
            <a:off x="7686050" y="3904782"/>
            <a:ext cx="2003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Boundary mapping</a:t>
            </a:r>
          </a:p>
        </p:txBody>
      </p:sp>
      <p:sp>
        <p:nvSpPr>
          <p:cNvPr id="49" name="Rectángulo: esquinas redondeadas 48">
            <a:extLst>
              <a:ext uri="{FF2B5EF4-FFF2-40B4-BE49-F238E27FC236}">
                <a16:creationId xmlns:a16="http://schemas.microsoft.com/office/drawing/2014/main" id="{BF90E1D8-9DC1-47EC-B498-9D80D8771DD8}"/>
              </a:ext>
            </a:extLst>
          </p:cNvPr>
          <p:cNvSpPr/>
          <p:nvPr/>
        </p:nvSpPr>
        <p:spPr>
          <a:xfrm>
            <a:off x="9489806" y="1181736"/>
            <a:ext cx="729402" cy="518114"/>
          </a:xfrm>
          <a:prstGeom prst="roundRect">
            <a:avLst>
              <a:gd name="adj" fmla="val 2432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Rectángulo: esquinas redondeadas 51">
            <a:extLst>
              <a:ext uri="{FF2B5EF4-FFF2-40B4-BE49-F238E27FC236}">
                <a16:creationId xmlns:a16="http://schemas.microsoft.com/office/drawing/2014/main" id="{0B5AAB57-155A-42C7-B58C-1D5C34773A53}"/>
              </a:ext>
            </a:extLst>
          </p:cNvPr>
          <p:cNvSpPr/>
          <p:nvPr/>
        </p:nvSpPr>
        <p:spPr>
          <a:xfrm>
            <a:off x="9645939" y="519550"/>
            <a:ext cx="417136" cy="310610"/>
          </a:xfrm>
          <a:prstGeom prst="roundRect">
            <a:avLst>
              <a:gd name="adj" fmla="val 2344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4" name="Conector recto de flecha 53">
            <a:extLst>
              <a:ext uri="{FF2B5EF4-FFF2-40B4-BE49-F238E27FC236}">
                <a16:creationId xmlns:a16="http://schemas.microsoft.com/office/drawing/2014/main" id="{9608B37F-BFB8-435C-87A1-D02D08EF552E}"/>
              </a:ext>
            </a:extLst>
          </p:cNvPr>
          <p:cNvCxnSpPr>
            <a:cxnSpLocks/>
          </p:cNvCxnSpPr>
          <p:nvPr/>
        </p:nvCxnSpPr>
        <p:spPr>
          <a:xfrm>
            <a:off x="9854507" y="830160"/>
            <a:ext cx="0" cy="351575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1" name="Conector recto 270">
            <a:extLst>
              <a:ext uri="{FF2B5EF4-FFF2-40B4-BE49-F238E27FC236}">
                <a16:creationId xmlns:a16="http://schemas.microsoft.com/office/drawing/2014/main" id="{5B4A6BB0-DE8D-4D8A-8EDE-0B7770AB9A57}"/>
              </a:ext>
            </a:extLst>
          </p:cNvPr>
          <p:cNvCxnSpPr>
            <a:cxnSpLocks/>
            <a:stCxn id="49" idx="1"/>
          </p:cNvCxnSpPr>
          <p:nvPr/>
        </p:nvCxnSpPr>
        <p:spPr>
          <a:xfrm flipH="1" flipV="1">
            <a:off x="9153187" y="1440533"/>
            <a:ext cx="336619" cy="2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0" name="Conector recto de flecha 279">
            <a:extLst>
              <a:ext uri="{FF2B5EF4-FFF2-40B4-BE49-F238E27FC236}">
                <a16:creationId xmlns:a16="http://schemas.microsoft.com/office/drawing/2014/main" id="{4A40C463-E606-47B5-8052-EA634431FD20}"/>
              </a:ext>
            </a:extLst>
          </p:cNvPr>
          <p:cNvCxnSpPr>
            <a:cxnSpLocks/>
            <a:stCxn id="49" idx="2"/>
            <a:endCxn id="281" idx="1"/>
          </p:cNvCxnSpPr>
          <p:nvPr/>
        </p:nvCxnSpPr>
        <p:spPr>
          <a:xfrm flipH="1">
            <a:off x="9851498" y="1699850"/>
            <a:ext cx="3009" cy="229582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81" name="Rectángulo: esquinas redondeadas 280">
            <a:extLst>
              <a:ext uri="{FF2B5EF4-FFF2-40B4-BE49-F238E27FC236}">
                <a16:creationId xmlns:a16="http://schemas.microsoft.com/office/drawing/2014/main" id="{6DE0CBEC-59D3-4BEE-B011-B54E58F3B158}"/>
              </a:ext>
            </a:extLst>
          </p:cNvPr>
          <p:cNvSpPr/>
          <p:nvPr/>
        </p:nvSpPr>
        <p:spPr>
          <a:xfrm rot="5400000">
            <a:off x="9642930" y="1984422"/>
            <a:ext cx="417136" cy="307156"/>
          </a:xfrm>
          <a:prstGeom prst="roundRect">
            <a:avLst>
              <a:gd name="adj" fmla="val 32644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82" name="Rectángulo: esquinas redondeadas 281">
            <a:extLst>
              <a:ext uri="{FF2B5EF4-FFF2-40B4-BE49-F238E27FC236}">
                <a16:creationId xmlns:a16="http://schemas.microsoft.com/office/drawing/2014/main" id="{DA591CD1-B562-4FA4-8206-A96CFD7807BD}"/>
              </a:ext>
            </a:extLst>
          </p:cNvPr>
          <p:cNvSpPr/>
          <p:nvPr/>
        </p:nvSpPr>
        <p:spPr>
          <a:xfrm rot="5400000">
            <a:off x="10273272" y="2319369"/>
            <a:ext cx="417136" cy="281572"/>
          </a:xfrm>
          <a:prstGeom prst="roundRect">
            <a:avLst>
              <a:gd name="adj" fmla="val 29739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3" name="Rectángulo: esquinas redondeadas 282">
            <a:extLst>
              <a:ext uri="{FF2B5EF4-FFF2-40B4-BE49-F238E27FC236}">
                <a16:creationId xmlns:a16="http://schemas.microsoft.com/office/drawing/2014/main" id="{5A60276A-15B9-4DA5-8DCD-E2DD9F5F0C0D}"/>
              </a:ext>
            </a:extLst>
          </p:cNvPr>
          <p:cNvSpPr/>
          <p:nvPr/>
        </p:nvSpPr>
        <p:spPr>
          <a:xfrm rot="5400000">
            <a:off x="9038687" y="2322952"/>
            <a:ext cx="417136" cy="290341"/>
          </a:xfrm>
          <a:prstGeom prst="roundRect">
            <a:avLst>
              <a:gd name="adj" fmla="val 26834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84" name="Conector recto de flecha 283">
            <a:extLst>
              <a:ext uri="{FF2B5EF4-FFF2-40B4-BE49-F238E27FC236}">
                <a16:creationId xmlns:a16="http://schemas.microsoft.com/office/drawing/2014/main" id="{E3C40B27-A5C6-40DA-BB31-B709F1170416}"/>
              </a:ext>
            </a:extLst>
          </p:cNvPr>
          <p:cNvCxnSpPr>
            <a:cxnSpLocks/>
            <a:stCxn id="281" idx="0"/>
            <a:endCxn id="282" idx="1"/>
          </p:cNvCxnSpPr>
          <p:nvPr/>
        </p:nvCxnSpPr>
        <p:spPr>
          <a:xfrm>
            <a:off x="10005076" y="2138000"/>
            <a:ext cx="476764" cy="113587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85" name="Conector recto de flecha 284">
            <a:extLst>
              <a:ext uri="{FF2B5EF4-FFF2-40B4-BE49-F238E27FC236}">
                <a16:creationId xmlns:a16="http://schemas.microsoft.com/office/drawing/2014/main" id="{BE1AB471-7687-44A5-AADC-419567CC5345}"/>
              </a:ext>
            </a:extLst>
          </p:cNvPr>
          <p:cNvCxnSpPr>
            <a:cxnSpLocks/>
            <a:stCxn id="281" idx="2"/>
            <a:endCxn id="283" idx="1"/>
          </p:cNvCxnSpPr>
          <p:nvPr/>
        </p:nvCxnSpPr>
        <p:spPr>
          <a:xfrm flipH="1">
            <a:off x="9247255" y="2138000"/>
            <a:ext cx="450665" cy="121555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86" name="Triángulo isósceles 285">
            <a:extLst>
              <a:ext uri="{FF2B5EF4-FFF2-40B4-BE49-F238E27FC236}">
                <a16:creationId xmlns:a16="http://schemas.microsoft.com/office/drawing/2014/main" id="{1717D9A9-5DFF-4625-A26D-53F75522C1B5}"/>
              </a:ext>
            </a:extLst>
          </p:cNvPr>
          <p:cNvSpPr/>
          <p:nvPr/>
        </p:nvSpPr>
        <p:spPr>
          <a:xfrm rot="10800000">
            <a:off x="9751268" y="2574488"/>
            <a:ext cx="200460" cy="320043"/>
          </a:xfrm>
          <a:prstGeom prst="triangl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87" name="Conector recto 286">
            <a:extLst>
              <a:ext uri="{FF2B5EF4-FFF2-40B4-BE49-F238E27FC236}">
                <a16:creationId xmlns:a16="http://schemas.microsoft.com/office/drawing/2014/main" id="{5CD50801-3FC3-4FA2-ACAD-31A1DB1F58E1}"/>
              </a:ext>
            </a:extLst>
          </p:cNvPr>
          <p:cNvCxnSpPr>
            <a:cxnSpLocks/>
            <a:stCxn id="286" idx="3"/>
            <a:endCxn id="281" idx="3"/>
          </p:cNvCxnSpPr>
          <p:nvPr/>
        </p:nvCxnSpPr>
        <p:spPr>
          <a:xfrm flipV="1">
            <a:off x="9851498" y="2346568"/>
            <a:ext cx="0" cy="22792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27" name="Rectángulo: esquinas redondeadas 326">
            <a:extLst>
              <a:ext uri="{FF2B5EF4-FFF2-40B4-BE49-F238E27FC236}">
                <a16:creationId xmlns:a16="http://schemas.microsoft.com/office/drawing/2014/main" id="{EB6A91BB-B304-4CE8-B178-799B133173F7}"/>
              </a:ext>
            </a:extLst>
          </p:cNvPr>
          <p:cNvSpPr/>
          <p:nvPr/>
        </p:nvSpPr>
        <p:spPr>
          <a:xfrm>
            <a:off x="9094241" y="2914166"/>
            <a:ext cx="306652" cy="374738"/>
          </a:xfrm>
          <a:prstGeom prst="roundRect">
            <a:avLst>
              <a:gd name="adj" fmla="val 3022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9" name="Triángulo isósceles 328">
            <a:extLst>
              <a:ext uri="{FF2B5EF4-FFF2-40B4-BE49-F238E27FC236}">
                <a16:creationId xmlns:a16="http://schemas.microsoft.com/office/drawing/2014/main" id="{332BBFB6-16B3-4FB7-B01E-0B9F1136BF5B}"/>
              </a:ext>
            </a:extLst>
          </p:cNvPr>
          <p:cNvSpPr/>
          <p:nvPr/>
        </p:nvSpPr>
        <p:spPr>
          <a:xfrm rot="10800000">
            <a:off x="9140338" y="3448677"/>
            <a:ext cx="213834" cy="336195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31" name="Conector recto 330">
            <a:extLst>
              <a:ext uri="{FF2B5EF4-FFF2-40B4-BE49-F238E27FC236}">
                <a16:creationId xmlns:a16="http://schemas.microsoft.com/office/drawing/2014/main" id="{76C8693C-8DD5-44B3-B3E4-08DD0BE54A6D}"/>
              </a:ext>
            </a:extLst>
          </p:cNvPr>
          <p:cNvCxnSpPr>
            <a:cxnSpLocks/>
            <a:stCxn id="327" idx="2"/>
            <a:endCxn id="329" idx="3"/>
          </p:cNvCxnSpPr>
          <p:nvPr/>
        </p:nvCxnSpPr>
        <p:spPr>
          <a:xfrm flipH="1">
            <a:off x="9247255" y="3288904"/>
            <a:ext cx="312" cy="1597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2" name="Conector recto 341">
            <a:extLst>
              <a:ext uri="{FF2B5EF4-FFF2-40B4-BE49-F238E27FC236}">
                <a16:creationId xmlns:a16="http://schemas.microsoft.com/office/drawing/2014/main" id="{4DF73CF1-0DD7-4C13-9890-2D34C62BC596}"/>
              </a:ext>
            </a:extLst>
          </p:cNvPr>
          <p:cNvCxnSpPr>
            <a:stCxn id="283" idx="3"/>
            <a:endCxn id="327" idx="0"/>
          </p:cNvCxnSpPr>
          <p:nvPr/>
        </p:nvCxnSpPr>
        <p:spPr>
          <a:xfrm>
            <a:off x="9247255" y="2676691"/>
            <a:ext cx="312" cy="2374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4" name="Rectángulo: esquinas redondeadas 343">
            <a:extLst>
              <a:ext uri="{FF2B5EF4-FFF2-40B4-BE49-F238E27FC236}">
                <a16:creationId xmlns:a16="http://schemas.microsoft.com/office/drawing/2014/main" id="{14647C82-9FA8-49FB-B85B-D04B218B6C73}"/>
              </a:ext>
            </a:extLst>
          </p:cNvPr>
          <p:cNvSpPr/>
          <p:nvPr/>
        </p:nvSpPr>
        <p:spPr>
          <a:xfrm>
            <a:off x="10333328" y="2912749"/>
            <a:ext cx="306652" cy="374738"/>
          </a:xfrm>
          <a:prstGeom prst="roundRect">
            <a:avLst>
              <a:gd name="adj" fmla="val 3022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6" name="Triángulo isósceles 345">
            <a:extLst>
              <a:ext uri="{FF2B5EF4-FFF2-40B4-BE49-F238E27FC236}">
                <a16:creationId xmlns:a16="http://schemas.microsoft.com/office/drawing/2014/main" id="{25E4769E-4F6C-444B-AC55-D36C7BEB30FE}"/>
              </a:ext>
            </a:extLst>
          </p:cNvPr>
          <p:cNvSpPr/>
          <p:nvPr/>
        </p:nvSpPr>
        <p:spPr>
          <a:xfrm rot="10800000">
            <a:off x="10379425" y="3447260"/>
            <a:ext cx="213834" cy="336195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48" name="Conector recto 347">
            <a:extLst>
              <a:ext uri="{FF2B5EF4-FFF2-40B4-BE49-F238E27FC236}">
                <a16:creationId xmlns:a16="http://schemas.microsoft.com/office/drawing/2014/main" id="{DF6ADA14-610B-4E5E-B063-9459A24D8678}"/>
              </a:ext>
            </a:extLst>
          </p:cNvPr>
          <p:cNvCxnSpPr>
            <a:cxnSpLocks/>
            <a:stCxn id="344" idx="2"/>
            <a:endCxn id="346" idx="3"/>
          </p:cNvCxnSpPr>
          <p:nvPr/>
        </p:nvCxnSpPr>
        <p:spPr>
          <a:xfrm flipH="1">
            <a:off x="10486342" y="3287487"/>
            <a:ext cx="312" cy="1597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0" name="Conector recto 349">
            <a:extLst>
              <a:ext uri="{FF2B5EF4-FFF2-40B4-BE49-F238E27FC236}">
                <a16:creationId xmlns:a16="http://schemas.microsoft.com/office/drawing/2014/main" id="{596D00EA-D7B8-4C7F-9BC9-128BDE142DAE}"/>
              </a:ext>
            </a:extLst>
          </p:cNvPr>
          <p:cNvCxnSpPr>
            <a:cxnSpLocks/>
            <a:stCxn id="282" idx="3"/>
            <a:endCxn id="344" idx="0"/>
          </p:cNvCxnSpPr>
          <p:nvPr/>
        </p:nvCxnSpPr>
        <p:spPr>
          <a:xfrm>
            <a:off x="10481840" y="2668723"/>
            <a:ext cx="4814" cy="2440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46" name="Grupo 145">
            <a:extLst>
              <a:ext uri="{FF2B5EF4-FFF2-40B4-BE49-F238E27FC236}">
                <a16:creationId xmlns:a16="http://schemas.microsoft.com/office/drawing/2014/main" id="{2AFDF7E8-CBE5-4CB9-B258-97CACA2874A5}"/>
              </a:ext>
            </a:extLst>
          </p:cNvPr>
          <p:cNvGrpSpPr/>
          <p:nvPr/>
        </p:nvGrpSpPr>
        <p:grpSpPr>
          <a:xfrm>
            <a:off x="8887230" y="1296271"/>
            <a:ext cx="289511" cy="260676"/>
            <a:chOff x="7988229" y="6145405"/>
            <a:chExt cx="344828" cy="333829"/>
          </a:xfrm>
        </p:grpSpPr>
        <p:sp>
          <p:nvSpPr>
            <p:cNvPr id="147" name="Elipse 146">
              <a:extLst>
                <a:ext uri="{FF2B5EF4-FFF2-40B4-BE49-F238E27FC236}">
                  <a16:creationId xmlns:a16="http://schemas.microsoft.com/office/drawing/2014/main" id="{B3D34380-4A6E-43DD-9E81-3056F4E8BE42}"/>
                </a:ext>
              </a:extLst>
            </p:cNvPr>
            <p:cNvSpPr/>
            <p:nvPr/>
          </p:nvSpPr>
          <p:spPr>
            <a:xfrm>
              <a:off x="7988229" y="6145405"/>
              <a:ext cx="344828" cy="33382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8" name="Elipse 147">
              <a:extLst>
                <a:ext uri="{FF2B5EF4-FFF2-40B4-BE49-F238E27FC236}">
                  <a16:creationId xmlns:a16="http://schemas.microsoft.com/office/drawing/2014/main" id="{593F7C00-B895-40A2-89A9-D791021B7EAF}"/>
                </a:ext>
              </a:extLst>
            </p:cNvPr>
            <p:cNvSpPr/>
            <p:nvPr/>
          </p:nvSpPr>
          <p:spPr>
            <a:xfrm>
              <a:off x="8076130" y="6231337"/>
              <a:ext cx="169026" cy="16604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4" name="CuadroTexto 3">
            <a:extLst>
              <a:ext uri="{FF2B5EF4-FFF2-40B4-BE49-F238E27FC236}">
                <a16:creationId xmlns:a16="http://schemas.microsoft.com/office/drawing/2014/main" id="{81FFDDA2-C9FE-41A2-8D1C-77381F9F1714}"/>
              </a:ext>
            </a:extLst>
          </p:cNvPr>
          <p:cNvSpPr txBox="1"/>
          <p:nvPr/>
        </p:nvSpPr>
        <p:spPr>
          <a:xfrm>
            <a:off x="141140" y="19018"/>
            <a:ext cx="33387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Transplantation encoding</a:t>
            </a:r>
            <a:endParaRPr lang="en-GB" dirty="0"/>
          </a:p>
        </p:txBody>
      </p:sp>
      <p:sp>
        <p:nvSpPr>
          <p:cNvPr id="260" name="Rectángulo: esquinas redondeadas 259">
            <a:extLst>
              <a:ext uri="{FF2B5EF4-FFF2-40B4-BE49-F238E27FC236}">
                <a16:creationId xmlns:a16="http://schemas.microsoft.com/office/drawing/2014/main" id="{F981ED02-32C4-4689-97AF-F1071F0E883E}"/>
              </a:ext>
            </a:extLst>
          </p:cNvPr>
          <p:cNvSpPr/>
          <p:nvPr/>
        </p:nvSpPr>
        <p:spPr>
          <a:xfrm>
            <a:off x="202022" y="1349273"/>
            <a:ext cx="675892" cy="387791"/>
          </a:xfrm>
          <a:prstGeom prst="roundRect">
            <a:avLst>
              <a:gd name="adj" fmla="val 2432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A</a:t>
            </a:r>
          </a:p>
        </p:txBody>
      </p:sp>
      <p:sp>
        <p:nvSpPr>
          <p:cNvPr id="261" name="Triángulo isósceles 260">
            <a:extLst>
              <a:ext uri="{FF2B5EF4-FFF2-40B4-BE49-F238E27FC236}">
                <a16:creationId xmlns:a16="http://schemas.microsoft.com/office/drawing/2014/main" id="{1BE8173C-A349-40C4-8299-BDA639AB5724}"/>
              </a:ext>
            </a:extLst>
          </p:cNvPr>
          <p:cNvSpPr/>
          <p:nvPr/>
        </p:nvSpPr>
        <p:spPr>
          <a:xfrm rot="10800000">
            <a:off x="439243" y="2109948"/>
            <a:ext cx="201449" cy="316486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3" name="Rectángulo: esquinas redondeadas 262">
            <a:extLst>
              <a:ext uri="{FF2B5EF4-FFF2-40B4-BE49-F238E27FC236}">
                <a16:creationId xmlns:a16="http://schemas.microsoft.com/office/drawing/2014/main" id="{D7C475C2-4B0C-4863-A26C-31390A2DF857}"/>
              </a:ext>
            </a:extLst>
          </p:cNvPr>
          <p:cNvSpPr/>
          <p:nvPr/>
        </p:nvSpPr>
        <p:spPr>
          <a:xfrm>
            <a:off x="1117104" y="1616376"/>
            <a:ext cx="413136" cy="31425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E</a:t>
            </a:r>
          </a:p>
        </p:txBody>
      </p:sp>
      <p:sp>
        <p:nvSpPr>
          <p:cNvPr id="264" name="Rectángulo: esquinas redondeadas 263">
            <a:extLst>
              <a:ext uri="{FF2B5EF4-FFF2-40B4-BE49-F238E27FC236}">
                <a16:creationId xmlns:a16="http://schemas.microsoft.com/office/drawing/2014/main" id="{7806B67C-6140-4056-8905-77A16196FECD}"/>
              </a:ext>
            </a:extLst>
          </p:cNvPr>
          <p:cNvSpPr/>
          <p:nvPr/>
        </p:nvSpPr>
        <p:spPr>
          <a:xfrm>
            <a:off x="2190835" y="1981028"/>
            <a:ext cx="473134" cy="352769"/>
          </a:xfrm>
          <a:prstGeom prst="roundRect">
            <a:avLst>
              <a:gd name="adj" fmla="val 23445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I</a:t>
            </a:r>
          </a:p>
        </p:txBody>
      </p:sp>
      <p:sp>
        <p:nvSpPr>
          <p:cNvPr id="265" name="Rectángulo: esquinas redondeadas 264">
            <a:extLst>
              <a:ext uri="{FF2B5EF4-FFF2-40B4-BE49-F238E27FC236}">
                <a16:creationId xmlns:a16="http://schemas.microsoft.com/office/drawing/2014/main" id="{835C54FD-1963-4711-8CE8-DF45D80CB853}"/>
              </a:ext>
            </a:extLst>
          </p:cNvPr>
          <p:cNvSpPr/>
          <p:nvPr/>
        </p:nvSpPr>
        <p:spPr>
          <a:xfrm>
            <a:off x="2883837" y="1490386"/>
            <a:ext cx="443810" cy="352769"/>
          </a:xfrm>
          <a:prstGeom prst="roundRect">
            <a:avLst>
              <a:gd name="adj" fmla="val 25705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K</a:t>
            </a:r>
          </a:p>
        </p:txBody>
      </p:sp>
      <p:sp>
        <p:nvSpPr>
          <p:cNvPr id="266" name="Rectángulo: esquinas redondeadas 265">
            <a:extLst>
              <a:ext uri="{FF2B5EF4-FFF2-40B4-BE49-F238E27FC236}">
                <a16:creationId xmlns:a16="http://schemas.microsoft.com/office/drawing/2014/main" id="{359CB5D8-01E3-4D87-8E7E-18BF8398EC61}"/>
              </a:ext>
            </a:extLst>
          </p:cNvPr>
          <p:cNvSpPr/>
          <p:nvPr/>
        </p:nvSpPr>
        <p:spPr>
          <a:xfrm>
            <a:off x="2883837" y="2414692"/>
            <a:ext cx="443810" cy="339060"/>
          </a:xfrm>
          <a:prstGeom prst="roundRect">
            <a:avLst>
              <a:gd name="adj" fmla="val 29666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Q</a:t>
            </a:r>
          </a:p>
        </p:txBody>
      </p:sp>
      <p:cxnSp>
        <p:nvCxnSpPr>
          <p:cNvPr id="268" name="Conector recto de flecha 267">
            <a:extLst>
              <a:ext uri="{FF2B5EF4-FFF2-40B4-BE49-F238E27FC236}">
                <a16:creationId xmlns:a16="http://schemas.microsoft.com/office/drawing/2014/main" id="{B95A2894-FC3A-4AFB-ACA1-7A890D67E7F6}"/>
              </a:ext>
            </a:extLst>
          </p:cNvPr>
          <p:cNvCxnSpPr>
            <a:cxnSpLocks/>
            <a:stCxn id="260" idx="3"/>
            <a:endCxn id="263" idx="1"/>
          </p:cNvCxnSpPr>
          <p:nvPr/>
        </p:nvCxnSpPr>
        <p:spPr>
          <a:xfrm>
            <a:off x="877914" y="1543169"/>
            <a:ext cx="239190" cy="230336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9" name="Conector recto de flecha 268">
            <a:extLst>
              <a:ext uri="{FF2B5EF4-FFF2-40B4-BE49-F238E27FC236}">
                <a16:creationId xmlns:a16="http://schemas.microsoft.com/office/drawing/2014/main" id="{6C4CBE48-E19F-4D1E-8098-7F82055329D9}"/>
              </a:ext>
            </a:extLst>
          </p:cNvPr>
          <p:cNvCxnSpPr>
            <a:cxnSpLocks/>
            <a:stCxn id="314" idx="6"/>
            <a:endCxn id="264" idx="1"/>
          </p:cNvCxnSpPr>
          <p:nvPr/>
        </p:nvCxnSpPr>
        <p:spPr>
          <a:xfrm>
            <a:off x="1903361" y="1986031"/>
            <a:ext cx="287474" cy="171382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70" name="Conector recto de flecha 269">
            <a:extLst>
              <a:ext uri="{FF2B5EF4-FFF2-40B4-BE49-F238E27FC236}">
                <a16:creationId xmlns:a16="http://schemas.microsoft.com/office/drawing/2014/main" id="{7954F0A9-FEB7-44CB-9D3E-60A76BF4607A}"/>
              </a:ext>
            </a:extLst>
          </p:cNvPr>
          <p:cNvCxnSpPr>
            <a:cxnSpLocks/>
            <a:endCxn id="265" idx="1"/>
          </p:cNvCxnSpPr>
          <p:nvPr/>
        </p:nvCxnSpPr>
        <p:spPr>
          <a:xfrm flipV="1">
            <a:off x="2470701" y="1666770"/>
            <a:ext cx="413136" cy="314260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72" name="Conector recto de flecha 271">
            <a:extLst>
              <a:ext uri="{FF2B5EF4-FFF2-40B4-BE49-F238E27FC236}">
                <a16:creationId xmlns:a16="http://schemas.microsoft.com/office/drawing/2014/main" id="{122EF19B-74EA-4B53-8458-BFD41B5C1D33}"/>
              </a:ext>
            </a:extLst>
          </p:cNvPr>
          <p:cNvCxnSpPr>
            <a:cxnSpLocks/>
            <a:endCxn id="266" idx="1"/>
          </p:cNvCxnSpPr>
          <p:nvPr/>
        </p:nvCxnSpPr>
        <p:spPr>
          <a:xfrm>
            <a:off x="2470701" y="2333798"/>
            <a:ext cx="413136" cy="250425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73" name="Triángulo isósceles 272">
            <a:extLst>
              <a:ext uri="{FF2B5EF4-FFF2-40B4-BE49-F238E27FC236}">
                <a16:creationId xmlns:a16="http://schemas.microsoft.com/office/drawing/2014/main" id="{00D5A0C3-1F0C-41AF-A5D6-AAD8EB1F962B}"/>
              </a:ext>
            </a:extLst>
          </p:cNvPr>
          <p:cNvSpPr/>
          <p:nvPr/>
        </p:nvSpPr>
        <p:spPr>
          <a:xfrm rot="5400000">
            <a:off x="3098470" y="1999220"/>
            <a:ext cx="171499" cy="311531"/>
          </a:xfrm>
          <a:prstGeom prst="triangl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74" name="Conector recto 273">
            <a:extLst>
              <a:ext uri="{FF2B5EF4-FFF2-40B4-BE49-F238E27FC236}">
                <a16:creationId xmlns:a16="http://schemas.microsoft.com/office/drawing/2014/main" id="{09FDC1EA-0961-48F1-90C0-D9FB17ABD720}"/>
              </a:ext>
            </a:extLst>
          </p:cNvPr>
          <p:cNvCxnSpPr>
            <a:cxnSpLocks/>
            <a:stCxn id="273" idx="3"/>
          </p:cNvCxnSpPr>
          <p:nvPr/>
        </p:nvCxnSpPr>
        <p:spPr>
          <a:xfrm flipH="1">
            <a:off x="2663969" y="2154987"/>
            <a:ext cx="364486" cy="2426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75" name="Conector recto 274">
            <a:extLst>
              <a:ext uri="{FF2B5EF4-FFF2-40B4-BE49-F238E27FC236}">
                <a16:creationId xmlns:a16="http://schemas.microsoft.com/office/drawing/2014/main" id="{B41DE874-0886-456C-99C4-BFA935CA2BB2}"/>
              </a:ext>
            </a:extLst>
          </p:cNvPr>
          <p:cNvCxnSpPr>
            <a:cxnSpLocks/>
            <a:stCxn id="260" idx="2"/>
            <a:endCxn id="261" idx="3"/>
          </p:cNvCxnSpPr>
          <p:nvPr/>
        </p:nvCxnSpPr>
        <p:spPr>
          <a:xfrm flipH="1">
            <a:off x="539967" y="1737065"/>
            <a:ext cx="1" cy="3728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6" name="Conector recto 275">
            <a:extLst>
              <a:ext uri="{FF2B5EF4-FFF2-40B4-BE49-F238E27FC236}">
                <a16:creationId xmlns:a16="http://schemas.microsoft.com/office/drawing/2014/main" id="{1902DCDE-DC6C-49A2-81DF-823AC4327EA9}"/>
              </a:ext>
            </a:extLst>
          </p:cNvPr>
          <p:cNvCxnSpPr>
            <a:cxnSpLocks/>
            <a:stCxn id="294" idx="2"/>
          </p:cNvCxnSpPr>
          <p:nvPr/>
        </p:nvCxnSpPr>
        <p:spPr>
          <a:xfrm flipH="1">
            <a:off x="3673578" y="1690562"/>
            <a:ext cx="45453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7" name="Conector recto 276">
            <a:extLst>
              <a:ext uri="{FF2B5EF4-FFF2-40B4-BE49-F238E27FC236}">
                <a16:creationId xmlns:a16="http://schemas.microsoft.com/office/drawing/2014/main" id="{4DDF983D-35B0-40D9-BA98-23D422EF6F87}"/>
              </a:ext>
            </a:extLst>
          </p:cNvPr>
          <p:cNvCxnSpPr>
            <a:cxnSpLocks/>
            <a:stCxn id="291" idx="2"/>
          </p:cNvCxnSpPr>
          <p:nvPr/>
        </p:nvCxnSpPr>
        <p:spPr>
          <a:xfrm flipH="1" flipV="1">
            <a:off x="3685799" y="2609497"/>
            <a:ext cx="440741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8" name="Conector recto 277">
            <a:extLst>
              <a:ext uri="{FF2B5EF4-FFF2-40B4-BE49-F238E27FC236}">
                <a16:creationId xmlns:a16="http://schemas.microsoft.com/office/drawing/2014/main" id="{994BE706-C468-4A52-98E7-25AFDB7C9109}"/>
              </a:ext>
            </a:extLst>
          </p:cNvPr>
          <p:cNvCxnSpPr>
            <a:cxnSpLocks/>
            <a:stCxn id="263" idx="2"/>
            <a:endCxn id="288" idx="0"/>
          </p:cNvCxnSpPr>
          <p:nvPr/>
        </p:nvCxnSpPr>
        <p:spPr>
          <a:xfrm>
            <a:off x="1323673" y="1930634"/>
            <a:ext cx="0" cy="3020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79" name="Grupo 278">
            <a:extLst>
              <a:ext uri="{FF2B5EF4-FFF2-40B4-BE49-F238E27FC236}">
                <a16:creationId xmlns:a16="http://schemas.microsoft.com/office/drawing/2014/main" id="{4D93BAFE-96FE-45BE-9E2E-B717FF47D691}"/>
              </a:ext>
            </a:extLst>
          </p:cNvPr>
          <p:cNvGrpSpPr/>
          <p:nvPr/>
        </p:nvGrpSpPr>
        <p:grpSpPr>
          <a:xfrm>
            <a:off x="1163907" y="2232697"/>
            <a:ext cx="319531" cy="314258"/>
            <a:chOff x="7988229" y="6145405"/>
            <a:chExt cx="344828" cy="333829"/>
          </a:xfrm>
        </p:grpSpPr>
        <p:sp>
          <p:nvSpPr>
            <p:cNvPr id="288" name="Elipse 287">
              <a:extLst>
                <a:ext uri="{FF2B5EF4-FFF2-40B4-BE49-F238E27FC236}">
                  <a16:creationId xmlns:a16="http://schemas.microsoft.com/office/drawing/2014/main" id="{86A61812-BB94-443E-AD0E-F4E3CCB5F46E}"/>
                </a:ext>
              </a:extLst>
            </p:cNvPr>
            <p:cNvSpPr/>
            <p:nvPr/>
          </p:nvSpPr>
          <p:spPr>
            <a:xfrm>
              <a:off x="7988229" y="6145405"/>
              <a:ext cx="344828" cy="33382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9" name="Elipse 288">
              <a:extLst>
                <a:ext uri="{FF2B5EF4-FFF2-40B4-BE49-F238E27FC236}">
                  <a16:creationId xmlns:a16="http://schemas.microsoft.com/office/drawing/2014/main" id="{23C89536-5008-4EC5-891C-766793A3A062}"/>
                </a:ext>
              </a:extLst>
            </p:cNvPr>
            <p:cNvSpPr/>
            <p:nvPr/>
          </p:nvSpPr>
          <p:spPr>
            <a:xfrm>
              <a:off x="8076130" y="6231337"/>
              <a:ext cx="169026" cy="16604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90" name="Grupo 289">
            <a:extLst>
              <a:ext uri="{FF2B5EF4-FFF2-40B4-BE49-F238E27FC236}">
                <a16:creationId xmlns:a16="http://schemas.microsoft.com/office/drawing/2014/main" id="{A3930EDA-9652-4AF0-BE73-FDFBEE388A86}"/>
              </a:ext>
            </a:extLst>
          </p:cNvPr>
          <p:cNvGrpSpPr/>
          <p:nvPr/>
        </p:nvGrpSpPr>
        <p:grpSpPr>
          <a:xfrm>
            <a:off x="4126540" y="2452368"/>
            <a:ext cx="319531" cy="314258"/>
            <a:chOff x="7988229" y="6145405"/>
            <a:chExt cx="344828" cy="333829"/>
          </a:xfrm>
        </p:grpSpPr>
        <p:sp>
          <p:nvSpPr>
            <p:cNvPr id="291" name="Elipse 290">
              <a:extLst>
                <a:ext uri="{FF2B5EF4-FFF2-40B4-BE49-F238E27FC236}">
                  <a16:creationId xmlns:a16="http://schemas.microsoft.com/office/drawing/2014/main" id="{53CB0B40-AA4B-4152-9244-7AAA53FB0E3C}"/>
                </a:ext>
              </a:extLst>
            </p:cNvPr>
            <p:cNvSpPr/>
            <p:nvPr/>
          </p:nvSpPr>
          <p:spPr>
            <a:xfrm>
              <a:off x="7988229" y="6145405"/>
              <a:ext cx="344828" cy="33382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2" name="Elipse 291">
              <a:extLst>
                <a:ext uri="{FF2B5EF4-FFF2-40B4-BE49-F238E27FC236}">
                  <a16:creationId xmlns:a16="http://schemas.microsoft.com/office/drawing/2014/main" id="{F3B088C8-3AD7-4023-BC72-D8922788B3F8}"/>
                </a:ext>
              </a:extLst>
            </p:cNvPr>
            <p:cNvSpPr/>
            <p:nvPr/>
          </p:nvSpPr>
          <p:spPr>
            <a:xfrm>
              <a:off x="8076130" y="6231337"/>
              <a:ext cx="169026" cy="16604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93" name="Grupo 292">
            <a:extLst>
              <a:ext uri="{FF2B5EF4-FFF2-40B4-BE49-F238E27FC236}">
                <a16:creationId xmlns:a16="http://schemas.microsoft.com/office/drawing/2014/main" id="{6E272D42-087A-4DF4-9B2E-50CB9C987AB9}"/>
              </a:ext>
            </a:extLst>
          </p:cNvPr>
          <p:cNvGrpSpPr/>
          <p:nvPr/>
        </p:nvGrpSpPr>
        <p:grpSpPr>
          <a:xfrm>
            <a:off x="4128116" y="1533432"/>
            <a:ext cx="319531" cy="314258"/>
            <a:chOff x="7988229" y="6145405"/>
            <a:chExt cx="344828" cy="333829"/>
          </a:xfrm>
        </p:grpSpPr>
        <p:sp>
          <p:nvSpPr>
            <p:cNvPr id="294" name="Elipse 293">
              <a:extLst>
                <a:ext uri="{FF2B5EF4-FFF2-40B4-BE49-F238E27FC236}">
                  <a16:creationId xmlns:a16="http://schemas.microsoft.com/office/drawing/2014/main" id="{2F17A2E7-5BDE-4F49-94A4-8DF0DD6499F0}"/>
                </a:ext>
              </a:extLst>
            </p:cNvPr>
            <p:cNvSpPr/>
            <p:nvPr/>
          </p:nvSpPr>
          <p:spPr>
            <a:xfrm>
              <a:off x="7988229" y="6145405"/>
              <a:ext cx="344828" cy="33382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5" name="Elipse 294">
              <a:extLst>
                <a:ext uri="{FF2B5EF4-FFF2-40B4-BE49-F238E27FC236}">
                  <a16:creationId xmlns:a16="http://schemas.microsoft.com/office/drawing/2014/main" id="{E02C0519-BF95-4DA2-BABB-1243FD4EBDC6}"/>
                </a:ext>
              </a:extLst>
            </p:cNvPr>
            <p:cNvSpPr/>
            <p:nvPr/>
          </p:nvSpPr>
          <p:spPr>
            <a:xfrm>
              <a:off x="8076130" y="6231337"/>
              <a:ext cx="169026" cy="16604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96" name="Elipse 295">
            <a:extLst>
              <a:ext uri="{FF2B5EF4-FFF2-40B4-BE49-F238E27FC236}">
                <a16:creationId xmlns:a16="http://schemas.microsoft.com/office/drawing/2014/main" id="{865D499C-5D9E-4846-81C8-0C1DED0E7EEF}"/>
              </a:ext>
            </a:extLst>
          </p:cNvPr>
          <p:cNvSpPr/>
          <p:nvPr/>
        </p:nvSpPr>
        <p:spPr>
          <a:xfrm>
            <a:off x="4260234" y="2590229"/>
            <a:ext cx="42364" cy="4303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7" name="Elipse 296">
            <a:extLst>
              <a:ext uri="{FF2B5EF4-FFF2-40B4-BE49-F238E27FC236}">
                <a16:creationId xmlns:a16="http://schemas.microsoft.com/office/drawing/2014/main" id="{0C85031E-1E7D-4D5F-BC0E-76AC79A4A396}"/>
              </a:ext>
            </a:extLst>
          </p:cNvPr>
          <p:cNvSpPr/>
          <p:nvPr/>
        </p:nvSpPr>
        <p:spPr>
          <a:xfrm>
            <a:off x="4265659" y="1668730"/>
            <a:ext cx="42364" cy="4303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8" name="Elipse 297">
            <a:extLst>
              <a:ext uri="{FF2B5EF4-FFF2-40B4-BE49-F238E27FC236}">
                <a16:creationId xmlns:a16="http://schemas.microsoft.com/office/drawing/2014/main" id="{2D42FCD5-93BA-47E6-B39E-166083BBD8FF}"/>
              </a:ext>
            </a:extLst>
          </p:cNvPr>
          <p:cNvSpPr/>
          <p:nvPr/>
        </p:nvSpPr>
        <p:spPr>
          <a:xfrm>
            <a:off x="1300071" y="2370048"/>
            <a:ext cx="42364" cy="4303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9" name="CuadroTexto 298">
            <a:extLst>
              <a:ext uri="{FF2B5EF4-FFF2-40B4-BE49-F238E27FC236}">
                <a16:creationId xmlns:a16="http://schemas.microsoft.com/office/drawing/2014/main" id="{1BE4D098-5E09-488C-A9B0-48B0AA4D856C}"/>
              </a:ext>
            </a:extLst>
          </p:cNvPr>
          <p:cNvSpPr txBox="1"/>
          <p:nvPr/>
        </p:nvSpPr>
        <p:spPr>
          <a:xfrm>
            <a:off x="271177" y="1732419"/>
            <a:ext cx="286980" cy="3476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</a:p>
        </p:txBody>
      </p:sp>
      <p:sp>
        <p:nvSpPr>
          <p:cNvPr id="300" name="CuadroTexto 299">
            <a:extLst>
              <a:ext uri="{FF2B5EF4-FFF2-40B4-BE49-F238E27FC236}">
                <a16:creationId xmlns:a16="http://schemas.microsoft.com/office/drawing/2014/main" id="{28430744-7DFD-40E3-8802-958B39158866}"/>
              </a:ext>
            </a:extLst>
          </p:cNvPr>
          <p:cNvSpPr txBox="1"/>
          <p:nvPr/>
        </p:nvSpPr>
        <p:spPr>
          <a:xfrm>
            <a:off x="208232" y="2144443"/>
            <a:ext cx="286980" cy="3476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</a:p>
        </p:txBody>
      </p:sp>
      <p:sp>
        <p:nvSpPr>
          <p:cNvPr id="301" name="CuadroTexto 300">
            <a:extLst>
              <a:ext uri="{FF2B5EF4-FFF2-40B4-BE49-F238E27FC236}">
                <a16:creationId xmlns:a16="http://schemas.microsoft.com/office/drawing/2014/main" id="{D03E840E-E0CA-4449-A00E-9CFC6E92207C}"/>
              </a:ext>
            </a:extLst>
          </p:cNvPr>
          <p:cNvSpPr txBox="1"/>
          <p:nvPr/>
        </p:nvSpPr>
        <p:spPr>
          <a:xfrm>
            <a:off x="902874" y="1325104"/>
            <a:ext cx="303320" cy="3476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</a:t>
            </a:r>
          </a:p>
        </p:txBody>
      </p:sp>
      <p:sp>
        <p:nvSpPr>
          <p:cNvPr id="302" name="CuadroTexto 301">
            <a:extLst>
              <a:ext uri="{FF2B5EF4-FFF2-40B4-BE49-F238E27FC236}">
                <a16:creationId xmlns:a16="http://schemas.microsoft.com/office/drawing/2014/main" id="{A490F1AB-8C1D-4A94-AFE2-76C1523D1C2D}"/>
              </a:ext>
            </a:extLst>
          </p:cNvPr>
          <p:cNvSpPr txBox="1"/>
          <p:nvPr/>
        </p:nvSpPr>
        <p:spPr>
          <a:xfrm>
            <a:off x="1075199" y="1919743"/>
            <a:ext cx="269155" cy="3476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</a:t>
            </a:r>
          </a:p>
        </p:txBody>
      </p:sp>
      <p:sp>
        <p:nvSpPr>
          <p:cNvPr id="303" name="CuadroTexto 302">
            <a:extLst>
              <a:ext uri="{FF2B5EF4-FFF2-40B4-BE49-F238E27FC236}">
                <a16:creationId xmlns:a16="http://schemas.microsoft.com/office/drawing/2014/main" id="{FDE96A52-4E6F-4E80-8F5E-DE64F7852174}"/>
              </a:ext>
            </a:extLst>
          </p:cNvPr>
          <p:cNvSpPr txBox="1"/>
          <p:nvPr/>
        </p:nvSpPr>
        <p:spPr>
          <a:xfrm>
            <a:off x="915485" y="2278117"/>
            <a:ext cx="306291" cy="3476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</a:t>
            </a:r>
          </a:p>
        </p:txBody>
      </p:sp>
      <p:sp>
        <p:nvSpPr>
          <p:cNvPr id="304" name="CuadroTexto 303">
            <a:extLst>
              <a:ext uri="{FF2B5EF4-FFF2-40B4-BE49-F238E27FC236}">
                <a16:creationId xmlns:a16="http://schemas.microsoft.com/office/drawing/2014/main" id="{ECB6E04D-ED0E-45D6-94C7-C821B0A5D8AE}"/>
              </a:ext>
            </a:extLst>
          </p:cNvPr>
          <p:cNvSpPr txBox="1"/>
          <p:nvPr/>
        </p:nvSpPr>
        <p:spPr>
          <a:xfrm>
            <a:off x="1932833" y="1757907"/>
            <a:ext cx="304804" cy="3476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</a:t>
            </a:r>
          </a:p>
        </p:txBody>
      </p:sp>
      <p:sp>
        <p:nvSpPr>
          <p:cNvPr id="305" name="CuadroTexto 304">
            <a:extLst>
              <a:ext uri="{FF2B5EF4-FFF2-40B4-BE49-F238E27FC236}">
                <a16:creationId xmlns:a16="http://schemas.microsoft.com/office/drawing/2014/main" id="{82E95E6B-5478-4C63-B455-CCFB8836F3FC}"/>
              </a:ext>
            </a:extLst>
          </p:cNvPr>
          <p:cNvSpPr txBox="1"/>
          <p:nvPr/>
        </p:nvSpPr>
        <p:spPr>
          <a:xfrm>
            <a:off x="2470701" y="1533018"/>
            <a:ext cx="239447" cy="3476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J</a:t>
            </a:r>
          </a:p>
        </p:txBody>
      </p:sp>
      <p:sp>
        <p:nvSpPr>
          <p:cNvPr id="306" name="CuadroTexto 305">
            <a:extLst>
              <a:ext uri="{FF2B5EF4-FFF2-40B4-BE49-F238E27FC236}">
                <a16:creationId xmlns:a16="http://schemas.microsoft.com/office/drawing/2014/main" id="{13DAFD88-E7AB-4C9E-97AC-07DF5E42E593}"/>
              </a:ext>
            </a:extLst>
          </p:cNvPr>
          <p:cNvSpPr txBox="1"/>
          <p:nvPr/>
        </p:nvSpPr>
        <p:spPr>
          <a:xfrm>
            <a:off x="3849518" y="1371144"/>
            <a:ext cx="261729" cy="3476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</a:p>
        </p:txBody>
      </p:sp>
      <p:sp>
        <p:nvSpPr>
          <p:cNvPr id="307" name="CuadroTexto 306">
            <a:extLst>
              <a:ext uri="{FF2B5EF4-FFF2-40B4-BE49-F238E27FC236}">
                <a16:creationId xmlns:a16="http://schemas.microsoft.com/office/drawing/2014/main" id="{6D987F68-656C-41D1-B58D-963825F6C8E6}"/>
              </a:ext>
            </a:extLst>
          </p:cNvPr>
          <p:cNvSpPr txBox="1"/>
          <p:nvPr/>
        </p:nvSpPr>
        <p:spPr>
          <a:xfrm>
            <a:off x="4082030" y="1187299"/>
            <a:ext cx="353824" cy="3476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</a:t>
            </a:r>
          </a:p>
        </p:txBody>
      </p:sp>
      <p:sp>
        <p:nvSpPr>
          <p:cNvPr id="308" name="CuadroTexto 307">
            <a:extLst>
              <a:ext uri="{FF2B5EF4-FFF2-40B4-BE49-F238E27FC236}">
                <a16:creationId xmlns:a16="http://schemas.microsoft.com/office/drawing/2014/main" id="{FC1A23FD-0D5E-435E-AE17-4622F91680E8}"/>
              </a:ext>
            </a:extLst>
          </p:cNvPr>
          <p:cNvSpPr txBox="1"/>
          <p:nvPr/>
        </p:nvSpPr>
        <p:spPr>
          <a:xfrm>
            <a:off x="2693682" y="1824119"/>
            <a:ext cx="345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</a:t>
            </a:r>
          </a:p>
        </p:txBody>
      </p:sp>
      <p:sp>
        <p:nvSpPr>
          <p:cNvPr id="309" name="CuadroTexto 308">
            <a:extLst>
              <a:ext uri="{FF2B5EF4-FFF2-40B4-BE49-F238E27FC236}">
                <a16:creationId xmlns:a16="http://schemas.microsoft.com/office/drawing/2014/main" id="{569A1A3C-1907-49EC-8F30-0162D2155803}"/>
              </a:ext>
            </a:extLst>
          </p:cNvPr>
          <p:cNvSpPr txBox="1"/>
          <p:nvPr/>
        </p:nvSpPr>
        <p:spPr>
          <a:xfrm>
            <a:off x="3337191" y="2018055"/>
            <a:ext cx="312233" cy="3476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</a:t>
            </a:r>
          </a:p>
        </p:txBody>
      </p:sp>
      <p:sp>
        <p:nvSpPr>
          <p:cNvPr id="310" name="CuadroTexto 309">
            <a:extLst>
              <a:ext uri="{FF2B5EF4-FFF2-40B4-BE49-F238E27FC236}">
                <a16:creationId xmlns:a16="http://schemas.microsoft.com/office/drawing/2014/main" id="{5EC6812F-E702-44D2-B733-6775EE0F12F1}"/>
              </a:ext>
            </a:extLst>
          </p:cNvPr>
          <p:cNvSpPr txBox="1"/>
          <p:nvPr/>
        </p:nvSpPr>
        <p:spPr>
          <a:xfrm>
            <a:off x="2495524" y="2431348"/>
            <a:ext cx="286980" cy="3476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</a:p>
        </p:txBody>
      </p:sp>
      <p:sp>
        <p:nvSpPr>
          <p:cNvPr id="311" name="CuadroTexto 310">
            <a:extLst>
              <a:ext uri="{FF2B5EF4-FFF2-40B4-BE49-F238E27FC236}">
                <a16:creationId xmlns:a16="http://schemas.microsoft.com/office/drawing/2014/main" id="{73C541DB-C25B-4082-ABB0-05256DC73B8A}"/>
              </a:ext>
            </a:extLst>
          </p:cNvPr>
          <p:cNvSpPr txBox="1"/>
          <p:nvPr/>
        </p:nvSpPr>
        <p:spPr>
          <a:xfrm>
            <a:off x="3805265" y="2590229"/>
            <a:ext cx="286980" cy="3476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</a:t>
            </a:r>
          </a:p>
        </p:txBody>
      </p:sp>
      <p:sp>
        <p:nvSpPr>
          <p:cNvPr id="312" name="CuadroTexto 311">
            <a:extLst>
              <a:ext uri="{FF2B5EF4-FFF2-40B4-BE49-F238E27FC236}">
                <a16:creationId xmlns:a16="http://schemas.microsoft.com/office/drawing/2014/main" id="{67C6295F-1B21-455E-BD1B-FC14325EE069}"/>
              </a:ext>
            </a:extLst>
          </p:cNvPr>
          <p:cNvSpPr txBox="1"/>
          <p:nvPr/>
        </p:nvSpPr>
        <p:spPr>
          <a:xfrm>
            <a:off x="4146820" y="2726992"/>
            <a:ext cx="269155" cy="3476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</a:p>
        </p:txBody>
      </p:sp>
      <p:sp>
        <p:nvSpPr>
          <p:cNvPr id="313" name="Diagrama de flujo: unión de suma 312">
            <a:extLst>
              <a:ext uri="{FF2B5EF4-FFF2-40B4-BE49-F238E27FC236}">
                <a16:creationId xmlns:a16="http://schemas.microsoft.com/office/drawing/2014/main" id="{A15C41B1-0E2B-4D35-B35B-869E60EDBFC0}"/>
              </a:ext>
            </a:extLst>
          </p:cNvPr>
          <p:cNvSpPr/>
          <p:nvPr/>
        </p:nvSpPr>
        <p:spPr>
          <a:xfrm flipV="1">
            <a:off x="1480433" y="1725383"/>
            <a:ext cx="127861" cy="132323"/>
          </a:xfrm>
          <a:prstGeom prst="flowChartSummingJunc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4" name="Diagrama de flujo: unión de suma 313">
            <a:extLst>
              <a:ext uri="{FF2B5EF4-FFF2-40B4-BE49-F238E27FC236}">
                <a16:creationId xmlns:a16="http://schemas.microsoft.com/office/drawing/2014/main" id="{8681E8E1-61FE-4121-92BA-05FD7A5EE69A}"/>
              </a:ext>
            </a:extLst>
          </p:cNvPr>
          <p:cNvSpPr/>
          <p:nvPr/>
        </p:nvSpPr>
        <p:spPr>
          <a:xfrm flipV="1">
            <a:off x="1775500" y="1919869"/>
            <a:ext cx="127861" cy="132324"/>
          </a:xfrm>
          <a:prstGeom prst="flowChartSummingJunc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5" name="Diagrama de flujo: unión de suma 314">
            <a:extLst>
              <a:ext uri="{FF2B5EF4-FFF2-40B4-BE49-F238E27FC236}">
                <a16:creationId xmlns:a16="http://schemas.microsoft.com/office/drawing/2014/main" id="{2C7FD241-FD08-4784-BDB7-CD54CB719EBE}"/>
              </a:ext>
            </a:extLst>
          </p:cNvPr>
          <p:cNvSpPr/>
          <p:nvPr/>
        </p:nvSpPr>
        <p:spPr>
          <a:xfrm flipV="1">
            <a:off x="3668834" y="1624715"/>
            <a:ext cx="135890" cy="131069"/>
          </a:xfrm>
          <a:prstGeom prst="flowChartSummingJunc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6" name="Diagrama de flujo: unión de suma 315">
            <a:extLst>
              <a:ext uri="{FF2B5EF4-FFF2-40B4-BE49-F238E27FC236}">
                <a16:creationId xmlns:a16="http://schemas.microsoft.com/office/drawing/2014/main" id="{5063F022-8F0F-4CC9-8483-ED5AE11614D4}"/>
              </a:ext>
            </a:extLst>
          </p:cNvPr>
          <p:cNvSpPr/>
          <p:nvPr/>
        </p:nvSpPr>
        <p:spPr>
          <a:xfrm flipV="1">
            <a:off x="3673578" y="2552812"/>
            <a:ext cx="122405" cy="123572"/>
          </a:xfrm>
          <a:prstGeom prst="flowChartSummingJunc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17" name="Diagrama de flujo: unión de suma 316">
            <a:extLst>
              <a:ext uri="{FF2B5EF4-FFF2-40B4-BE49-F238E27FC236}">
                <a16:creationId xmlns:a16="http://schemas.microsoft.com/office/drawing/2014/main" id="{E646F37B-72DB-42B2-9D4D-B31D87C0D666}"/>
              </a:ext>
            </a:extLst>
          </p:cNvPr>
          <p:cNvSpPr/>
          <p:nvPr/>
        </p:nvSpPr>
        <p:spPr>
          <a:xfrm flipV="1">
            <a:off x="3248707" y="1626529"/>
            <a:ext cx="128292" cy="131068"/>
          </a:xfrm>
          <a:prstGeom prst="flowChartSummingJunc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8" name="Diagrama de flujo: unión de suma 317">
            <a:extLst>
              <a:ext uri="{FF2B5EF4-FFF2-40B4-BE49-F238E27FC236}">
                <a16:creationId xmlns:a16="http://schemas.microsoft.com/office/drawing/2014/main" id="{8902CF30-183B-412D-A89D-CC2566D24189}"/>
              </a:ext>
            </a:extLst>
          </p:cNvPr>
          <p:cNvSpPr/>
          <p:nvPr/>
        </p:nvSpPr>
        <p:spPr>
          <a:xfrm flipV="1">
            <a:off x="3258964" y="2539692"/>
            <a:ext cx="122405" cy="125000"/>
          </a:xfrm>
          <a:prstGeom prst="flowChartSummingJunc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9" name="CuadroTexto 318">
            <a:extLst>
              <a:ext uri="{FF2B5EF4-FFF2-40B4-BE49-F238E27FC236}">
                <a16:creationId xmlns:a16="http://schemas.microsoft.com/office/drawing/2014/main" id="{4091E4F4-7808-418C-9A18-A13BBEDF0F58}"/>
              </a:ext>
            </a:extLst>
          </p:cNvPr>
          <p:cNvSpPr txBox="1"/>
          <p:nvPr/>
        </p:nvSpPr>
        <p:spPr>
          <a:xfrm>
            <a:off x="1572190" y="1558932"/>
            <a:ext cx="283882" cy="2475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b7</a:t>
            </a:r>
          </a:p>
        </p:txBody>
      </p:sp>
      <p:sp>
        <p:nvSpPr>
          <p:cNvPr id="320" name="CuadroTexto 319">
            <a:extLst>
              <a:ext uri="{FF2B5EF4-FFF2-40B4-BE49-F238E27FC236}">
                <a16:creationId xmlns:a16="http://schemas.microsoft.com/office/drawing/2014/main" id="{58B555DD-227F-4EDA-9BB0-A7325BDCC835}"/>
              </a:ext>
            </a:extLst>
          </p:cNvPr>
          <p:cNvSpPr txBox="1"/>
          <p:nvPr/>
        </p:nvSpPr>
        <p:spPr>
          <a:xfrm>
            <a:off x="1580921" y="2003722"/>
            <a:ext cx="362320" cy="2475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b11</a:t>
            </a:r>
          </a:p>
        </p:txBody>
      </p:sp>
      <p:sp>
        <p:nvSpPr>
          <p:cNvPr id="321" name="CuadroTexto 320">
            <a:extLst>
              <a:ext uri="{FF2B5EF4-FFF2-40B4-BE49-F238E27FC236}">
                <a16:creationId xmlns:a16="http://schemas.microsoft.com/office/drawing/2014/main" id="{D2814676-9D07-46DD-A2C7-21610775FDDE}"/>
              </a:ext>
            </a:extLst>
          </p:cNvPr>
          <p:cNvSpPr txBox="1"/>
          <p:nvPr/>
        </p:nvSpPr>
        <p:spPr>
          <a:xfrm>
            <a:off x="3247191" y="1272531"/>
            <a:ext cx="362320" cy="2475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b16</a:t>
            </a:r>
          </a:p>
        </p:txBody>
      </p:sp>
      <p:sp>
        <p:nvSpPr>
          <p:cNvPr id="322" name="CuadroTexto 321">
            <a:extLst>
              <a:ext uri="{FF2B5EF4-FFF2-40B4-BE49-F238E27FC236}">
                <a16:creationId xmlns:a16="http://schemas.microsoft.com/office/drawing/2014/main" id="{F21F7A91-A6DE-4323-8FAE-03EA44F00651}"/>
              </a:ext>
            </a:extLst>
          </p:cNvPr>
          <p:cNvSpPr txBox="1"/>
          <p:nvPr/>
        </p:nvSpPr>
        <p:spPr>
          <a:xfrm>
            <a:off x="3495867" y="1714284"/>
            <a:ext cx="362320" cy="2475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b17</a:t>
            </a:r>
          </a:p>
        </p:txBody>
      </p:sp>
      <p:sp>
        <p:nvSpPr>
          <p:cNvPr id="323" name="CuadroTexto 322">
            <a:extLst>
              <a:ext uri="{FF2B5EF4-FFF2-40B4-BE49-F238E27FC236}">
                <a16:creationId xmlns:a16="http://schemas.microsoft.com/office/drawing/2014/main" id="{6013191E-D224-482E-B0CF-762E1159058B}"/>
              </a:ext>
            </a:extLst>
          </p:cNvPr>
          <p:cNvSpPr txBox="1"/>
          <p:nvPr/>
        </p:nvSpPr>
        <p:spPr>
          <a:xfrm>
            <a:off x="3098476" y="2649980"/>
            <a:ext cx="587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b25</a:t>
            </a:r>
          </a:p>
        </p:txBody>
      </p:sp>
      <p:sp>
        <p:nvSpPr>
          <p:cNvPr id="324" name="CuadroTexto 323">
            <a:extLst>
              <a:ext uri="{FF2B5EF4-FFF2-40B4-BE49-F238E27FC236}">
                <a16:creationId xmlns:a16="http://schemas.microsoft.com/office/drawing/2014/main" id="{A94D57B1-3334-4B8C-BB79-4CC63D465B5E}"/>
              </a:ext>
            </a:extLst>
          </p:cNvPr>
          <p:cNvSpPr txBox="1"/>
          <p:nvPr/>
        </p:nvSpPr>
        <p:spPr>
          <a:xfrm>
            <a:off x="3552739" y="2232696"/>
            <a:ext cx="556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b26</a:t>
            </a:r>
          </a:p>
        </p:txBody>
      </p:sp>
      <p:grpSp>
        <p:nvGrpSpPr>
          <p:cNvPr id="12" name="Grupo 11">
            <a:extLst>
              <a:ext uri="{FF2B5EF4-FFF2-40B4-BE49-F238E27FC236}">
                <a16:creationId xmlns:a16="http://schemas.microsoft.com/office/drawing/2014/main" id="{71A284FE-B7E3-4A6A-A354-79CA31569671}"/>
              </a:ext>
            </a:extLst>
          </p:cNvPr>
          <p:cNvGrpSpPr/>
          <p:nvPr/>
        </p:nvGrpSpPr>
        <p:grpSpPr>
          <a:xfrm>
            <a:off x="4726121" y="520697"/>
            <a:ext cx="3893542" cy="3125024"/>
            <a:chOff x="1271781" y="1326276"/>
            <a:chExt cx="4289693" cy="3573615"/>
          </a:xfrm>
        </p:grpSpPr>
        <p:sp>
          <p:nvSpPr>
            <p:cNvPr id="325" name="Rectángulo: esquinas redondeadas 324">
              <a:extLst>
                <a:ext uri="{FF2B5EF4-FFF2-40B4-BE49-F238E27FC236}">
                  <a16:creationId xmlns:a16="http://schemas.microsoft.com/office/drawing/2014/main" id="{5794F21B-13AB-4203-843F-58D741656F36}"/>
                </a:ext>
              </a:extLst>
            </p:cNvPr>
            <p:cNvSpPr/>
            <p:nvPr/>
          </p:nvSpPr>
          <p:spPr>
            <a:xfrm>
              <a:off x="2930376" y="3071731"/>
              <a:ext cx="811073" cy="626156"/>
            </a:xfrm>
            <a:prstGeom prst="roundRect">
              <a:avLst>
                <a:gd name="adj" fmla="val 281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6" name="Rectángulo: esquinas redondeadas 325">
              <a:extLst>
                <a:ext uri="{FF2B5EF4-FFF2-40B4-BE49-F238E27FC236}">
                  <a16:creationId xmlns:a16="http://schemas.microsoft.com/office/drawing/2014/main" id="{EE51B079-EDE0-4290-A885-48430E67B6EE}"/>
                </a:ext>
              </a:extLst>
            </p:cNvPr>
            <p:cNvSpPr/>
            <p:nvPr/>
          </p:nvSpPr>
          <p:spPr>
            <a:xfrm>
              <a:off x="4630608" y="3200299"/>
              <a:ext cx="463843" cy="416539"/>
            </a:xfrm>
            <a:prstGeom prst="roundRect">
              <a:avLst>
                <a:gd name="adj" fmla="val 30223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8" name="Rectángulo: esquinas redondeadas 327">
              <a:extLst>
                <a:ext uri="{FF2B5EF4-FFF2-40B4-BE49-F238E27FC236}">
                  <a16:creationId xmlns:a16="http://schemas.microsoft.com/office/drawing/2014/main" id="{88AA9F2B-9CD1-4304-BA44-0A149B0F30E7}"/>
                </a:ext>
              </a:extLst>
            </p:cNvPr>
            <p:cNvSpPr/>
            <p:nvPr/>
          </p:nvSpPr>
          <p:spPr>
            <a:xfrm>
              <a:off x="3103992" y="1683075"/>
              <a:ext cx="463843" cy="416539"/>
            </a:xfrm>
            <a:prstGeom prst="roundRect">
              <a:avLst>
                <a:gd name="adj" fmla="val 27964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0" name="Rectángulo: esquinas redondeadas 329">
              <a:extLst>
                <a:ext uri="{FF2B5EF4-FFF2-40B4-BE49-F238E27FC236}">
                  <a16:creationId xmlns:a16="http://schemas.microsoft.com/office/drawing/2014/main" id="{EDB2A930-FECC-4F79-BFA6-6C166412BECC}"/>
                </a:ext>
              </a:extLst>
            </p:cNvPr>
            <p:cNvSpPr/>
            <p:nvPr/>
          </p:nvSpPr>
          <p:spPr>
            <a:xfrm>
              <a:off x="1584987" y="3175608"/>
              <a:ext cx="463843" cy="416539"/>
            </a:xfrm>
            <a:prstGeom prst="roundRect">
              <a:avLst>
                <a:gd name="adj" fmla="val 25704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32" name="Conector recto de flecha 331">
              <a:extLst>
                <a:ext uri="{FF2B5EF4-FFF2-40B4-BE49-F238E27FC236}">
                  <a16:creationId xmlns:a16="http://schemas.microsoft.com/office/drawing/2014/main" id="{9A925055-8BE2-414F-99B2-978DF8512F1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22192" y="3401242"/>
              <a:ext cx="382576" cy="6019"/>
            </a:xfrm>
            <a:prstGeom prst="straightConnector1">
              <a:avLst/>
            </a:prstGeom>
            <a:ln>
              <a:headEnd type="non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33" name="Triángulo isósceles 332">
              <a:extLst>
                <a:ext uri="{FF2B5EF4-FFF2-40B4-BE49-F238E27FC236}">
                  <a16:creationId xmlns:a16="http://schemas.microsoft.com/office/drawing/2014/main" id="{6FCDC8BF-E609-4BFE-A635-7B631CB4D831}"/>
                </a:ext>
              </a:extLst>
            </p:cNvPr>
            <p:cNvSpPr/>
            <p:nvPr/>
          </p:nvSpPr>
          <p:spPr>
            <a:xfrm rot="10800000">
              <a:off x="1680008" y="4477151"/>
              <a:ext cx="268314" cy="373697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34" name="Conector recto 333">
              <a:extLst>
                <a:ext uri="{FF2B5EF4-FFF2-40B4-BE49-F238E27FC236}">
                  <a16:creationId xmlns:a16="http://schemas.microsoft.com/office/drawing/2014/main" id="{4A103E69-473A-4602-BFBE-AF3DF336645E}"/>
                </a:ext>
              </a:extLst>
            </p:cNvPr>
            <p:cNvCxnSpPr>
              <a:cxnSpLocks/>
              <a:stCxn id="362" idx="0"/>
            </p:cNvCxnSpPr>
            <p:nvPr/>
          </p:nvCxnSpPr>
          <p:spPr>
            <a:xfrm>
              <a:off x="1816056" y="3852187"/>
              <a:ext cx="0" cy="31446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5" name="Conector recto 334">
              <a:extLst>
                <a:ext uri="{FF2B5EF4-FFF2-40B4-BE49-F238E27FC236}">
                  <a16:creationId xmlns:a16="http://schemas.microsoft.com/office/drawing/2014/main" id="{4DC865AA-C423-4DE2-9EDD-80C81A17CB91}"/>
                </a:ext>
              </a:extLst>
            </p:cNvPr>
            <p:cNvCxnSpPr>
              <a:cxnSpLocks/>
            </p:cNvCxnSpPr>
            <p:nvPr/>
          </p:nvCxnSpPr>
          <p:spPr>
            <a:xfrm>
              <a:off x="3318060" y="3910324"/>
              <a:ext cx="0" cy="33623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6" name="Conector recto de flecha 335">
              <a:extLst>
                <a:ext uri="{FF2B5EF4-FFF2-40B4-BE49-F238E27FC236}">
                  <a16:creationId xmlns:a16="http://schemas.microsoft.com/office/drawing/2014/main" id="{CFBE1846-4308-4BA9-B848-5AC1F735EB7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983082" y="3403221"/>
              <a:ext cx="382576" cy="6019"/>
            </a:xfrm>
            <a:prstGeom prst="straightConnector1">
              <a:avLst/>
            </a:prstGeom>
            <a:ln>
              <a:headEnd type="non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7" name="Conector recto de flecha 336">
              <a:extLst>
                <a:ext uri="{FF2B5EF4-FFF2-40B4-BE49-F238E27FC236}">
                  <a16:creationId xmlns:a16="http://schemas.microsoft.com/office/drawing/2014/main" id="{70BFB77E-F601-4D99-B08C-0B31A54547A4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3141471" y="2567759"/>
              <a:ext cx="382430" cy="6021"/>
            </a:xfrm>
            <a:prstGeom prst="straightConnector1">
              <a:avLst/>
            </a:prstGeom>
            <a:ln>
              <a:headEnd type="non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38" name="CuadroTexto 337">
              <a:extLst>
                <a:ext uri="{FF2B5EF4-FFF2-40B4-BE49-F238E27FC236}">
                  <a16:creationId xmlns:a16="http://schemas.microsoft.com/office/drawing/2014/main" id="{63FB30D4-473F-43FA-B529-A956DC38D089}"/>
                </a:ext>
              </a:extLst>
            </p:cNvPr>
            <p:cNvSpPr txBox="1"/>
            <p:nvPr/>
          </p:nvSpPr>
          <p:spPr>
            <a:xfrm>
              <a:off x="2932497" y="3004092"/>
              <a:ext cx="503289" cy="4105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err="1"/>
                <a:t>bg</a:t>
              </a:r>
              <a:endParaRPr lang="en-GB" dirty="0"/>
            </a:p>
          </p:txBody>
        </p:sp>
        <p:sp>
          <p:nvSpPr>
            <p:cNvPr id="339" name="CuadroTexto 338">
              <a:extLst>
                <a:ext uri="{FF2B5EF4-FFF2-40B4-BE49-F238E27FC236}">
                  <a16:creationId xmlns:a16="http://schemas.microsoft.com/office/drawing/2014/main" id="{F29C91F7-7969-4DA7-8D28-7AD320E0A4E3}"/>
                </a:ext>
              </a:extLst>
            </p:cNvPr>
            <p:cNvSpPr txBox="1"/>
            <p:nvPr/>
          </p:nvSpPr>
          <p:spPr>
            <a:xfrm>
              <a:off x="1279476" y="3930759"/>
              <a:ext cx="503289" cy="4105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bb</a:t>
              </a:r>
            </a:p>
          </p:txBody>
        </p:sp>
        <p:sp>
          <p:nvSpPr>
            <p:cNvPr id="340" name="CuadroTexto 339">
              <a:extLst>
                <a:ext uri="{FF2B5EF4-FFF2-40B4-BE49-F238E27FC236}">
                  <a16:creationId xmlns:a16="http://schemas.microsoft.com/office/drawing/2014/main" id="{C76CF885-DED9-4E19-B43B-4B05A538A477}"/>
                </a:ext>
              </a:extLst>
            </p:cNvPr>
            <p:cNvSpPr txBox="1"/>
            <p:nvPr/>
          </p:nvSpPr>
          <p:spPr>
            <a:xfrm>
              <a:off x="1271781" y="3613975"/>
              <a:ext cx="503289" cy="4105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err="1"/>
                <a:t>bc</a:t>
              </a:r>
              <a:endParaRPr lang="en-GB" dirty="0"/>
            </a:p>
          </p:txBody>
        </p:sp>
        <p:sp>
          <p:nvSpPr>
            <p:cNvPr id="341" name="CuadroTexto 340">
              <a:extLst>
                <a:ext uri="{FF2B5EF4-FFF2-40B4-BE49-F238E27FC236}">
                  <a16:creationId xmlns:a16="http://schemas.microsoft.com/office/drawing/2014/main" id="{9CE013FC-3861-44F7-9AE9-768A7DD6DEE4}"/>
                </a:ext>
              </a:extLst>
            </p:cNvPr>
            <p:cNvSpPr txBox="1"/>
            <p:nvPr/>
          </p:nvSpPr>
          <p:spPr>
            <a:xfrm>
              <a:off x="1578351" y="2824284"/>
              <a:ext cx="503289" cy="4105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bd</a:t>
              </a:r>
            </a:p>
          </p:txBody>
        </p:sp>
        <p:sp>
          <p:nvSpPr>
            <p:cNvPr id="343" name="CuadroTexto 342">
              <a:extLst>
                <a:ext uri="{FF2B5EF4-FFF2-40B4-BE49-F238E27FC236}">
                  <a16:creationId xmlns:a16="http://schemas.microsoft.com/office/drawing/2014/main" id="{8A011B2A-28F9-4DB1-A066-A6F10A60C172}"/>
                </a:ext>
              </a:extLst>
            </p:cNvPr>
            <p:cNvSpPr txBox="1"/>
            <p:nvPr/>
          </p:nvSpPr>
          <p:spPr>
            <a:xfrm>
              <a:off x="2123632" y="2948291"/>
              <a:ext cx="503289" cy="4105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be</a:t>
              </a:r>
            </a:p>
          </p:txBody>
        </p:sp>
        <p:sp>
          <p:nvSpPr>
            <p:cNvPr id="345" name="CuadroTexto 344">
              <a:extLst>
                <a:ext uri="{FF2B5EF4-FFF2-40B4-BE49-F238E27FC236}">
                  <a16:creationId xmlns:a16="http://schemas.microsoft.com/office/drawing/2014/main" id="{099979BA-CC91-44CF-8463-80A820283314}"/>
                </a:ext>
              </a:extLst>
            </p:cNvPr>
            <p:cNvSpPr txBox="1"/>
            <p:nvPr/>
          </p:nvSpPr>
          <p:spPr>
            <a:xfrm>
              <a:off x="2525874" y="2987504"/>
              <a:ext cx="503289" cy="4105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bf</a:t>
              </a:r>
            </a:p>
          </p:txBody>
        </p:sp>
        <p:sp>
          <p:nvSpPr>
            <p:cNvPr id="347" name="CuadroTexto 346">
              <a:extLst>
                <a:ext uri="{FF2B5EF4-FFF2-40B4-BE49-F238E27FC236}">
                  <a16:creationId xmlns:a16="http://schemas.microsoft.com/office/drawing/2014/main" id="{3A1670EB-F8E6-489C-8F81-E356311851D6}"/>
                </a:ext>
              </a:extLst>
            </p:cNvPr>
            <p:cNvSpPr txBox="1"/>
            <p:nvPr/>
          </p:nvSpPr>
          <p:spPr>
            <a:xfrm>
              <a:off x="1273841" y="4224488"/>
              <a:ext cx="503289" cy="4105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err="1"/>
                <a:t>ba</a:t>
              </a:r>
              <a:endParaRPr lang="en-GB" dirty="0"/>
            </a:p>
          </p:txBody>
        </p:sp>
        <p:sp>
          <p:nvSpPr>
            <p:cNvPr id="349" name="CuadroTexto 348">
              <a:extLst>
                <a:ext uri="{FF2B5EF4-FFF2-40B4-BE49-F238E27FC236}">
                  <a16:creationId xmlns:a16="http://schemas.microsoft.com/office/drawing/2014/main" id="{64E1EDD9-5E5D-4BDA-A46E-CD09C02B549E}"/>
                </a:ext>
              </a:extLst>
            </p:cNvPr>
            <p:cNvSpPr txBox="1"/>
            <p:nvPr/>
          </p:nvSpPr>
          <p:spPr>
            <a:xfrm>
              <a:off x="2832290" y="2588571"/>
              <a:ext cx="503289" cy="4105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err="1"/>
                <a:t>bh</a:t>
              </a:r>
              <a:endParaRPr lang="en-GB" dirty="0"/>
            </a:p>
          </p:txBody>
        </p:sp>
        <p:sp>
          <p:nvSpPr>
            <p:cNvPr id="351" name="CuadroTexto 350">
              <a:extLst>
                <a:ext uri="{FF2B5EF4-FFF2-40B4-BE49-F238E27FC236}">
                  <a16:creationId xmlns:a16="http://schemas.microsoft.com/office/drawing/2014/main" id="{55FA79F8-E006-414E-A7B6-DDD8FE082740}"/>
                </a:ext>
              </a:extLst>
            </p:cNvPr>
            <p:cNvSpPr txBox="1"/>
            <p:nvPr/>
          </p:nvSpPr>
          <p:spPr>
            <a:xfrm>
              <a:off x="2852347" y="2184839"/>
              <a:ext cx="503289" cy="4105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bi</a:t>
              </a:r>
            </a:p>
          </p:txBody>
        </p:sp>
        <p:sp>
          <p:nvSpPr>
            <p:cNvPr id="352" name="CuadroTexto 351">
              <a:extLst>
                <a:ext uri="{FF2B5EF4-FFF2-40B4-BE49-F238E27FC236}">
                  <a16:creationId xmlns:a16="http://schemas.microsoft.com/office/drawing/2014/main" id="{A550C48F-3EA2-44BA-8F9B-08BC2ED02406}"/>
                </a:ext>
              </a:extLst>
            </p:cNvPr>
            <p:cNvSpPr txBox="1"/>
            <p:nvPr/>
          </p:nvSpPr>
          <p:spPr>
            <a:xfrm>
              <a:off x="3160780" y="1326276"/>
              <a:ext cx="503289" cy="4105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err="1"/>
                <a:t>bj</a:t>
              </a:r>
              <a:endParaRPr lang="en-GB" dirty="0"/>
            </a:p>
          </p:txBody>
        </p:sp>
        <p:sp>
          <p:nvSpPr>
            <p:cNvPr id="353" name="CuadroTexto 352">
              <a:extLst>
                <a:ext uri="{FF2B5EF4-FFF2-40B4-BE49-F238E27FC236}">
                  <a16:creationId xmlns:a16="http://schemas.microsoft.com/office/drawing/2014/main" id="{F5055BF9-C8EF-49FF-BC9E-4B267B6B4A70}"/>
                </a:ext>
              </a:extLst>
            </p:cNvPr>
            <p:cNvSpPr txBox="1"/>
            <p:nvPr/>
          </p:nvSpPr>
          <p:spPr>
            <a:xfrm>
              <a:off x="3374297" y="3768748"/>
              <a:ext cx="503289" cy="4105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bk</a:t>
              </a:r>
            </a:p>
          </p:txBody>
        </p:sp>
        <p:sp>
          <p:nvSpPr>
            <p:cNvPr id="354" name="CuadroTexto 353">
              <a:extLst>
                <a:ext uri="{FF2B5EF4-FFF2-40B4-BE49-F238E27FC236}">
                  <a16:creationId xmlns:a16="http://schemas.microsoft.com/office/drawing/2014/main" id="{52CD2187-E585-4576-A57E-0836B20979BF}"/>
                </a:ext>
              </a:extLst>
            </p:cNvPr>
            <p:cNvSpPr txBox="1"/>
            <p:nvPr/>
          </p:nvSpPr>
          <p:spPr>
            <a:xfrm>
              <a:off x="3399480" y="4128227"/>
              <a:ext cx="503289" cy="4105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bl</a:t>
              </a:r>
            </a:p>
          </p:txBody>
        </p:sp>
        <p:sp>
          <p:nvSpPr>
            <p:cNvPr id="355" name="CuadroTexto 354">
              <a:extLst>
                <a:ext uri="{FF2B5EF4-FFF2-40B4-BE49-F238E27FC236}">
                  <a16:creationId xmlns:a16="http://schemas.microsoft.com/office/drawing/2014/main" id="{E01AC4C0-7AD8-4A46-8DA6-391EB3E544DA}"/>
                </a:ext>
              </a:extLst>
            </p:cNvPr>
            <p:cNvSpPr txBox="1"/>
            <p:nvPr/>
          </p:nvSpPr>
          <p:spPr>
            <a:xfrm>
              <a:off x="3385618" y="4398257"/>
              <a:ext cx="591170" cy="4105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err="1"/>
                <a:t>bm</a:t>
              </a:r>
              <a:endParaRPr lang="en-GB" dirty="0"/>
            </a:p>
          </p:txBody>
        </p:sp>
        <p:sp>
          <p:nvSpPr>
            <p:cNvPr id="356" name="Diagrama de flujo: unión de suma 355">
              <a:extLst>
                <a:ext uri="{FF2B5EF4-FFF2-40B4-BE49-F238E27FC236}">
                  <a16:creationId xmlns:a16="http://schemas.microsoft.com/office/drawing/2014/main" id="{E7D4361B-79A0-4078-BBDF-E33D472988F3}"/>
                </a:ext>
              </a:extLst>
            </p:cNvPr>
            <p:cNvSpPr/>
            <p:nvPr/>
          </p:nvSpPr>
          <p:spPr>
            <a:xfrm flipV="1">
              <a:off x="3249641" y="3878606"/>
              <a:ext cx="145021" cy="135485"/>
            </a:xfrm>
            <a:prstGeom prst="flowChartSummingJunct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7" name="Diagrama de flujo: unión de suma 356">
              <a:extLst>
                <a:ext uri="{FF2B5EF4-FFF2-40B4-BE49-F238E27FC236}">
                  <a16:creationId xmlns:a16="http://schemas.microsoft.com/office/drawing/2014/main" id="{95BB3C04-7315-47EF-9105-8F3468177B88}"/>
                </a:ext>
              </a:extLst>
            </p:cNvPr>
            <p:cNvSpPr/>
            <p:nvPr/>
          </p:nvSpPr>
          <p:spPr>
            <a:xfrm flipV="1">
              <a:off x="3258853" y="3332709"/>
              <a:ext cx="145021" cy="135485"/>
            </a:xfrm>
            <a:prstGeom prst="flowChartSummingJunct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8" name="Diagrama de flujo: unión de suma 357">
              <a:extLst>
                <a:ext uri="{FF2B5EF4-FFF2-40B4-BE49-F238E27FC236}">
                  <a16:creationId xmlns:a16="http://schemas.microsoft.com/office/drawing/2014/main" id="{4C9C252A-79C4-40EF-A937-338385E36643}"/>
                </a:ext>
              </a:extLst>
            </p:cNvPr>
            <p:cNvSpPr/>
            <p:nvPr/>
          </p:nvSpPr>
          <p:spPr>
            <a:xfrm flipV="1">
              <a:off x="3861379" y="3342826"/>
              <a:ext cx="145021" cy="135485"/>
            </a:xfrm>
            <a:prstGeom prst="flowChartSummingJunct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9" name="Diagrama de flujo: unión de suma 358">
              <a:extLst>
                <a:ext uri="{FF2B5EF4-FFF2-40B4-BE49-F238E27FC236}">
                  <a16:creationId xmlns:a16="http://schemas.microsoft.com/office/drawing/2014/main" id="{F2CA8430-F949-4A2D-8751-637B22DD0880}"/>
                </a:ext>
              </a:extLst>
            </p:cNvPr>
            <p:cNvSpPr/>
            <p:nvPr/>
          </p:nvSpPr>
          <p:spPr>
            <a:xfrm flipV="1">
              <a:off x="4313840" y="3353415"/>
              <a:ext cx="145021" cy="135485"/>
            </a:xfrm>
            <a:prstGeom prst="flowChartSummingJunct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60" name="Diagrama de flujo: unión de suma 359">
              <a:extLst>
                <a:ext uri="{FF2B5EF4-FFF2-40B4-BE49-F238E27FC236}">
                  <a16:creationId xmlns:a16="http://schemas.microsoft.com/office/drawing/2014/main" id="{82A0D774-E994-42BE-9E5A-AD6604BE1354}"/>
                </a:ext>
              </a:extLst>
            </p:cNvPr>
            <p:cNvSpPr/>
            <p:nvPr/>
          </p:nvSpPr>
          <p:spPr>
            <a:xfrm flipV="1">
              <a:off x="2637867" y="3341875"/>
              <a:ext cx="145021" cy="135485"/>
            </a:xfrm>
            <a:prstGeom prst="flowChartSummingJunct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1" name="Diagrama de flujo: unión de suma 360">
              <a:extLst>
                <a:ext uri="{FF2B5EF4-FFF2-40B4-BE49-F238E27FC236}">
                  <a16:creationId xmlns:a16="http://schemas.microsoft.com/office/drawing/2014/main" id="{6C0F7D57-9895-46FE-8C6D-DEA7685FD816}"/>
                </a:ext>
              </a:extLst>
            </p:cNvPr>
            <p:cNvSpPr/>
            <p:nvPr/>
          </p:nvSpPr>
          <p:spPr>
            <a:xfrm flipV="1">
              <a:off x="2271097" y="3331605"/>
              <a:ext cx="145021" cy="135485"/>
            </a:xfrm>
            <a:prstGeom prst="flowChartSummingJunct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2" name="Diagrama de flujo: unión de suma 361">
              <a:extLst>
                <a:ext uri="{FF2B5EF4-FFF2-40B4-BE49-F238E27FC236}">
                  <a16:creationId xmlns:a16="http://schemas.microsoft.com/office/drawing/2014/main" id="{7E88734F-F07A-4031-9ED6-6D95AE7951DA}"/>
                </a:ext>
              </a:extLst>
            </p:cNvPr>
            <p:cNvSpPr/>
            <p:nvPr/>
          </p:nvSpPr>
          <p:spPr>
            <a:xfrm flipV="1">
              <a:off x="1743545" y="3716702"/>
              <a:ext cx="145021" cy="135485"/>
            </a:xfrm>
            <a:prstGeom prst="flowChartSummingJunct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3" name="Diagrama de flujo: unión de suma 362">
              <a:extLst>
                <a:ext uri="{FF2B5EF4-FFF2-40B4-BE49-F238E27FC236}">
                  <a16:creationId xmlns:a16="http://schemas.microsoft.com/office/drawing/2014/main" id="{1CE2E668-95A3-4227-9CB5-8303B277CF3D}"/>
                </a:ext>
              </a:extLst>
            </p:cNvPr>
            <p:cNvSpPr/>
            <p:nvPr/>
          </p:nvSpPr>
          <p:spPr>
            <a:xfrm flipV="1">
              <a:off x="1763128" y="3331514"/>
              <a:ext cx="145021" cy="135485"/>
            </a:xfrm>
            <a:prstGeom prst="flowChartSummingJunct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4" name="Diagrama de flujo: unión de suma 363">
              <a:extLst>
                <a:ext uri="{FF2B5EF4-FFF2-40B4-BE49-F238E27FC236}">
                  <a16:creationId xmlns:a16="http://schemas.microsoft.com/office/drawing/2014/main" id="{5C68624B-3ABE-4E2F-97A8-11D437A80F10}"/>
                </a:ext>
              </a:extLst>
            </p:cNvPr>
            <p:cNvSpPr/>
            <p:nvPr/>
          </p:nvSpPr>
          <p:spPr>
            <a:xfrm flipV="1">
              <a:off x="3268244" y="2722397"/>
              <a:ext cx="145021" cy="135485"/>
            </a:xfrm>
            <a:prstGeom prst="flowChartSummingJunct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5" name="Diagrama de flujo: unión de suma 364">
              <a:extLst>
                <a:ext uri="{FF2B5EF4-FFF2-40B4-BE49-F238E27FC236}">
                  <a16:creationId xmlns:a16="http://schemas.microsoft.com/office/drawing/2014/main" id="{EDAD9553-963C-467E-A217-DE3E761F55FD}"/>
                </a:ext>
              </a:extLst>
            </p:cNvPr>
            <p:cNvSpPr/>
            <p:nvPr/>
          </p:nvSpPr>
          <p:spPr>
            <a:xfrm flipV="1">
              <a:off x="3267404" y="2325935"/>
              <a:ext cx="145021" cy="135485"/>
            </a:xfrm>
            <a:prstGeom prst="flowChartSummingJunct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6" name="Diagrama de flujo: unión de suma 365">
              <a:extLst>
                <a:ext uri="{FF2B5EF4-FFF2-40B4-BE49-F238E27FC236}">
                  <a16:creationId xmlns:a16="http://schemas.microsoft.com/office/drawing/2014/main" id="{B13CC5B3-F7AE-40CE-9EF1-AAECD9DA6BC0}"/>
                </a:ext>
              </a:extLst>
            </p:cNvPr>
            <p:cNvSpPr/>
            <p:nvPr/>
          </p:nvSpPr>
          <p:spPr>
            <a:xfrm flipV="1">
              <a:off x="3258853" y="1836864"/>
              <a:ext cx="145021" cy="135485"/>
            </a:xfrm>
            <a:prstGeom prst="flowChartSummingJunct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7" name="Diagrama de flujo: unión de suma 366">
              <a:extLst>
                <a:ext uri="{FF2B5EF4-FFF2-40B4-BE49-F238E27FC236}">
                  <a16:creationId xmlns:a16="http://schemas.microsoft.com/office/drawing/2014/main" id="{96003500-97DE-4C55-9100-FA90F66737E8}"/>
                </a:ext>
              </a:extLst>
            </p:cNvPr>
            <p:cNvSpPr/>
            <p:nvPr/>
          </p:nvSpPr>
          <p:spPr>
            <a:xfrm flipV="1">
              <a:off x="4774454" y="3350928"/>
              <a:ext cx="145021" cy="135485"/>
            </a:xfrm>
            <a:prstGeom prst="flowChartSummingJunct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368" name="Grupo 367">
              <a:extLst>
                <a:ext uri="{FF2B5EF4-FFF2-40B4-BE49-F238E27FC236}">
                  <a16:creationId xmlns:a16="http://schemas.microsoft.com/office/drawing/2014/main" id="{923409F2-407F-4DE4-9A4F-1E2CD04E4177}"/>
                </a:ext>
              </a:extLst>
            </p:cNvPr>
            <p:cNvGrpSpPr/>
            <p:nvPr/>
          </p:nvGrpSpPr>
          <p:grpSpPr>
            <a:xfrm>
              <a:off x="3151827" y="4610137"/>
              <a:ext cx="321928" cy="289754"/>
              <a:chOff x="7988229" y="6145405"/>
              <a:chExt cx="344828" cy="333829"/>
            </a:xfrm>
          </p:grpSpPr>
          <p:sp>
            <p:nvSpPr>
              <p:cNvPr id="369" name="Elipse 368">
                <a:extLst>
                  <a:ext uri="{FF2B5EF4-FFF2-40B4-BE49-F238E27FC236}">
                    <a16:creationId xmlns:a16="http://schemas.microsoft.com/office/drawing/2014/main" id="{C9814154-08BF-4714-97EB-239F6B581EB0}"/>
                  </a:ext>
                </a:extLst>
              </p:cNvPr>
              <p:cNvSpPr/>
              <p:nvPr/>
            </p:nvSpPr>
            <p:spPr>
              <a:xfrm>
                <a:off x="7988229" y="6145405"/>
                <a:ext cx="344828" cy="33382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70" name="Elipse 369">
                <a:extLst>
                  <a:ext uri="{FF2B5EF4-FFF2-40B4-BE49-F238E27FC236}">
                    <a16:creationId xmlns:a16="http://schemas.microsoft.com/office/drawing/2014/main" id="{B00921F5-A81B-4867-A0FA-C2A3791FF19F}"/>
                  </a:ext>
                </a:extLst>
              </p:cNvPr>
              <p:cNvSpPr/>
              <p:nvPr/>
            </p:nvSpPr>
            <p:spPr>
              <a:xfrm>
                <a:off x="8076130" y="6231337"/>
                <a:ext cx="169026" cy="16604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371" name="Elipse 370">
              <a:extLst>
                <a:ext uri="{FF2B5EF4-FFF2-40B4-BE49-F238E27FC236}">
                  <a16:creationId xmlns:a16="http://schemas.microsoft.com/office/drawing/2014/main" id="{64D05555-7057-4D86-966D-5DA7ED8B7A32}"/>
                </a:ext>
              </a:extLst>
            </p:cNvPr>
            <p:cNvSpPr/>
            <p:nvPr/>
          </p:nvSpPr>
          <p:spPr>
            <a:xfrm>
              <a:off x="3289384" y="4728741"/>
              <a:ext cx="50838" cy="5614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2" name="Diagrama de flujo: unión de suma 371">
              <a:extLst>
                <a:ext uri="{FF2B5EF4-FFF2-40B4-BE49-F238E27FC236}">
                  <a16:creationId xmlns:a16="http://schemas.microsoft.com/office/drawing/2014/main" id="{5A1F916C-C695-4FC0-9AB9-291C3EDCAAC8}"/>
                </a:ext>
              </a:extLst>
            </p:cNvPr>
            <p:cNvSpPr/>
            <p:nvPr/>
          </p:nvSpPr>
          <p:spPr>
            <a:xfrm flipV="1">
              <a:off x="1745114" y="4085921"/>
              <a:ext cx="145021" cy="135485"/>
            </a:xfrm>
            <a:prstGeom prst="flowChartSummingJunct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3" name="Diagrama de flujo: unión de suma 372">
              <a:extLst>
                <a:ext uri="{FF2B5EF4-FFF2-40B4-BE49-F238E27FC236}">
                  <a16:creationId xmlns:a16="http://schemas.microsoft.com/office/drawing/2014/main" id="{30D6F673-BA5E-46A8-BA0D-9AE5AF045D8F}"/>
                </a:ext>
              </a:extLst>
            </p:cNvPr>
            <p:cNvSpPr/>
            <p:nvPr/>
          </p:nvSpPr>
          <p:spPr>
            <a:xfrm flipV="1">
              <a:off x="1746684" y="4398579"/>
              <a:ext cx="145021" cy="135485"/>
            </a:xfrm>
            <a:prstGeom prst="flowChartSummingJunct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4" name="Triángulo isósceles 373">
              <a:extLst>
                <a:ext uri="{FF2B5EF4-FFF2-40B4-BE49-F238E27FC236}">
                  <a16:creationId xmlns:a16="http://schemas.microsoft.com/office/drawing/2014/main" id="{32048651-5D52-4ACC-9561-59BACCC25E42}"/>
                </a:ext>
              </a:extLst>
            </p:cNvPr>
            <p:cNvSpPr/>
            <p:nvPr/>
          </p:nvSpPr>
          <p:spPr>
            <a:xfrm rot="10800000">
              <a:off x="4733877" y="4480233"/>
              <a:ext cx="268314" cy="373697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75" name="Conector recto 374">
              <a:extLst>
                <a:ext uri="{FF2B5EF4-FFF2-40B4-BE49-F238E27FC236}">
                  <a16:creationId xmlns:a16="http://schemas.microsoft.com/office/drawing/2014/main" id="{DB8F9C6C-38A8-446D-B07B-C69308484487}"/>
                </a:ext>
              </a:extLst>
            </p:cNvPr>
            <p:cNvCxnSpPr>
              <a:cxnSpLocks/>
              <a:stCxn id="376" idx="0"/>
            </p:cNvCxnSpPr>
            <p:nvPr/>
          </p:nvCxnSpPr>
          <p:spPr>
            <a:xfrm>
              <a:off x="4869925" y="3855269"/>
              <a:ext cx="0" cy="31446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76" name="Diagrama de flujo: unión de suma 375">
              <a:extLst>
                <a:ext uri="{FF2B5EF4-FFF2-40B4-BE49-F238E27FC236}">
                  <a16:creationId xmlns:a16="http://schemas.microsoft.com/office/drawing/2014/main" id="{6F7CCD4E-453D-44BE-9EDE-049ADE13252E}"/>
                </a:ext>
              </a:extLst>
            </p:cNvPr>
            <p:cNvSpPr/>
            <p:nvPr/>
          </p:nvSpPr>
          <p:spPr>
            <a:xfrm flipV="1">
              <a:off x="4797414" y="3719784"/>
              <a:ext cx="145021" cy="135485"/>
            </a:xfrm>
            <a:prstGeom prst="flowChartSummingJunct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7" name="Diagrama de flujo: unión de suma 376">
              <a:extLst>
                <a:ext uri="{FF2B5EF4-FFF2-40B4-BE49-F238E27FC236}">
                  <a16:creationId xmlns:a16="http://schemas.microsoft.com/office/drawing/2014/main" id="{CC4970E6-3A7C-483A-827F-D43429DEFA44}"/>
                </a:ext>
              </a:extLst>
            </p:cNvPr>
            <p:cNvSpPr/>
            <p:nvPr/>
          </p:nvSpPr>
          <p:spPr>
            <a:xfrm flipV="1">
              <a:off x="4798983" y="4089003"/>
              <a:ext cx="145021" cy="135485"/>
            </a:xfrm>
            <a:prstGeom prst="flowChartSummingJunct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8" name="Diagrama de flujo: unión de suma 377">
              <a:extLst>
                <a:ext uri="{FF2B5EF4-FFF2-40B4-BE49-F238E27FC236}">
                  <a16:creationId xmlns:a16="http://schemas.microsoft.com/office/drawing/2014/main" id="{8448E870-D143-4B6B-8635-8EDF4070A38C}"/>
                </a:ext>
              </a:extLst>
            </p:cNvPr>
            <p:cNvSpPr/>
            <p:nvPr/>
          </p:nvSpPr>
          <p:spPr>
            <a:xfrm flipV="1">
              <a:off x="4800553" y="4401661"/>
              <a:ext cx="145021" cy="135485"/>
            </a:xfrm>
            <a:prstGeom prst="flowChartSummingJunct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9" name="Diagrama de flujo: unión de suma 378">
              <a:extLst>
                <a:ext uri="{FF2B5EF4-FFF2-40B4-BE49-F238E27FC236}">
                  <a16:creationId xmlns:a16="http://schemas.microsoft.com/office/drawing/2014/main" id="{1A7B4D62-AC8E-4BD9-B8B3-62071C2A73B2}"/>
                </a:ext>
              </a:extLst>
            </p:cNvPr>
            <p:cNvSpPr/>
            <p:nvPr/>
          </p:nvSpPr>
          <p:spPr>
            <a:xfrm flipV="1">
              <a:off x="3245131" y="4241401"/>
              <a:ext cx="145021" cy="135485"/>
            </a:xfrm>
            <a:prstGeom prst="flowChartSummingJunct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0" name="Diagrama de flujo: unión de suma 379">
              <a:extLst>
                <a:ext uri="{FF2B5EF4-FFF2-40B4-BE49-F238E27FC236}">
                  <a16:creationId xmlns:a16="http://schemas.microsoft.com/office/drawing/2014/main" id="{D1374B99-10A6-4288-889D-AA23C239D6EB}"/>
                </a:ext>
              </a:extLst>
            </p:cNvPr>
            <p:cNvSpPr/>
            <p:nvPr/>
          </p:nvSpPr>
          <p:spPr>
            <a:xfrm flipV="1">
              <a:off x="3245131" y="4524524"/>
              <a:ext cx="145021" cy="135485"/>
            </a:xfrm>
            <a:prstGeom prst="flowChartSummingJunct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1" name="CuadroTexto 380">
              <a:extLst>
                <a:ext uri="{FF2B5EF4-FFF2-40B4-BE49-F238E27FC236}">
                  <a16:creationId xmlns:a16="http://schemas.microsoft.com/office/drawing/2014/main" id="{50B09301-B35B-4C49-8A3F-CE8238E5BCEF}"/>
                </a:ext>
              </a:extLst>
            </p:cNvPr>
            <p:cNvSpPr txBox="1"/>
            <p:nvPr/>
          </p:nvSpPr>
          <p:spPr>
            <a:xfrm>
              <a:off x="3721633" y="3449908"/>
              <a:ext cx="5911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bn</a:t>
              </a:r>
            </a:p>
          </p:txBody>
        </p:sp>
        <p:sp>
          <p:nvSpPr>
            <p:cNvPr id="382" name="CuadroTexto 381">
              <a:extLst>
                <a:ext uri="{FF2B5EF4-FFF2-40B4-BE49-F238E27FC236}">
                  <a16:creationId xmlns:a16="http://schemas.microsoft.com/office/drawing/2014/main" id="{B6BA0343-F2B1-4BD3-9A8D-B1AB4E420143}"/>
                </a:ext>
              </a:extLst>
            </p:cNvPr>
            <p:cNvSpPr txBox="1"/>
            <p:nvPr/>
          </p:nvSpPr>
          <p:spPr>
            <a:xfrm>
              <a:off x="4148031" y="3459720"/>
              <a:ext cx="5911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err="1"/>
                <a:t>bo</a:t>
              </a:r>
              <a:endParaRPr lang="en-GB" dirty="0"/>
            </a:p>
          </p:txBody>
        </p:sp>
        <p:sp>
          <p:nvSpPr>
            <p:cNvPr id="383" name="CuadroTexto 382">
              <a:extLst>
                <a:ext uri="{FF2B5EF4-FFF2-40B4-BE49-F238E27FC236}">
                  <a16:creationId xmlns:a16="http://schemas.microsoft.com/office/drawing/2014/main" id="{95FA86F2-85D7-4364-98F3-4BA6E0F64EC4}"/>
                </a:ext>
              </a:extLst>
            </p:cNvPr>
            <p:cNvSpPr txBox="1"/>
            <p:nvPr/>
          </p:nvSpPr>
          <p:spPr>
            <a:xfrm>
              <a:off x="4622995" y="2835214"/>
              <a:ext cx="5911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bp</a:t>
              </a:r>
            </a:p>
          </p:txBody>
        </p:sp>
        <p:sp>
          <p:nvSpPr>
            <p:cNvPr id="384" name="CuadroTexto 383">
              <a:extLst>
                <a:ext uri="{FF2B5EF4-FFF2-40B4-BE49-F238E27FC236}">
                  <a16:creationId xmlns:a16="http://schemas.microsoft.com/office/drawing/2014/main" id="{32D67F01-41BA-4CAE-94DA-796C99EAEB95}"/>
                </a:ext>
              </a:extLst>
            </p:cNvPr>
            <p:cNvSpPr txBox="1"/>
            <p:nvPr/>
          </p:nvSpPr>
          <p:spPr>
            <a:xfrm>
              <a:off x="4970304" y="3574001"/>
              <a:ext cx="5911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err="1"/>
                <a:t>bq</a:t>
              </a:r>
              <a:endParaRPr lang="en-GB" dirty="0"/>
            </a:p>
          </p:txBody>
        </p:sp>
        <p:sp>
          <p:nvSpPr>
            <p:cNvPr id="385" name="CuadroTexto 384">
              <a:extLst>
                <a:ext uri="{FF2B5EF4-FFF2-40B4-BE49-F238E27FC236}">
                  <a16:creationId xmlns:a16="http://schemas.microsoft.com/office/drawing/2014/main" id="{67DDF298-508D-4949-926F-AD28A3F8F0A3}"/>
                </a:ext>
              </a:extLst>
            </p:cNvPr>
            <p:cNvSpPr txBox="1"/>
            <p:nvPr/>
          </p:nvSpPr>
          <p:spPr>
            <a:xfrm>
              <a:off x="4948317" y="3956624"/>
              <a:ext cx="5911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err="1"/>
                <a:t>br</a:t>
              </a:r>
              <a:endParaRPr lang="en-GB" dirty="0"/>
            </a:p>
          </p:txBody>
        </p:sp>
        <p:sp>
          <p:nvSpPr>
            <p:cNvPr id="386" name="CuadroTexto 385">
              <a:extLst>
                <a:ext uri="{FF2B5EF4-FFF2-40B4-BE49-F238E27FC236}">
                  <a16:creationId xmlns:a16="http://schemas.microsoft.com/office/drawing/2014/main" id="{3432C3E3-1B68-4053-9FFC-D3239DD0BA3A}"/>
                </a:ext>
              </a:extLst>
            </p:cNvPr>
            <p:cNvSpPr txBox="1"/>
            <p:nvPr/>
          </p:nvSpPr>
          <p:spPr>
            <a:xfrm>
              <a:off x="4960217" y="4283119"/>
              <a:ext cx="5911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bs</a:t>
              </a:r>
            </a:p>
          </p:txBody>
        </p:sp>
      </p:grpSp>
      <p:cxnSp>
        <p:nvCxnSpPr>
          <p:cNvPr id="387" name="Conector recto de flecha 386">
            <a:extLst>
              <a:ext uri="{FF2B5EF4-FFF2-40B4-BE49-F238E27FC236}">
                <a16:creationId xmlns:a16="http://schemas.microsoft.com/office/drawing/2014/main" id="{986E861C-E597-4C81-AAD5-47EA2F527C7F}"/>
              </a:ext>
            </a:extLst>
          </p:cNvPr>
          <p:cNvCxnSpPr>
            <a:cxnSpLocks/>
          </p:cNvCxnSpPr>
          <p:nvPr/>
        </p:nvCxnSpPr>
        <p:spPr>
          <a:xfrm>
            <a:off x="1316537" y="6545466"/>
            <a:ext cx="442752" cy="0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8" name="CuadroTexto 387">
            <a:extLst>
              <a:ext uri="{FF2B5EF4-FFF2-40B4-BE49-F238E27FC236}">
                <a16:creationId xmlns:a16="http://schemas.microsoft.com/office/drawing/2014/main" id="{16968C9D-7C89-4DC7-AD62-01D699CBFBEB}"/>
              </a:ext>
            </a:extLst>
          </p:cNvPr>
          <p:cNvSpPr txBox="1"/>
          <p:nvPr/>
        </p:nvSpPr>
        <p:spPr>
          <a:xfrm>
            <a:off x="534241" y="6391578"/>
            <a:ext cx="6053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Hull</a:t>
            </a:r>
            <a:endParaRPr lang="en-GB" dirty="0"/>
          </a:p>
        </p:txBody>
      </p:sp>
      <p:sp>
        <p:nvSpPr>
          <p:cNvPr id="389" name="CuadroTexto 388">
            <a:extLst>
              <a:ext uri="{FF2B5EF4-FFF2-40B4-BE49-F238E27FC236}">
                <a16:creationId xmlns:a16="http://schemas.microsoft.com/office/drawing/2014/main" id="{3362F2B5-E177-4E3D-9595-4BA64B135267}"/>
              </a:ext>
            </a:extLst>
          </p:cNvPr>
          <p:cNvSpPr txBox="1"/>
          <p:nvPr/>
        </p:nvSpPr>
        <p:spPr>
          <a:xfrm>
            <a:off x="2800546" y="6361004"/>
            <a:ext cx="7984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Weapon</a:t>
            </a:r>
            <a:endParaRPr lang="en-GB" dirty="0"/>
          </a:p>
        </p:txBody>
      </p:sp>
      <p:sp>
        <p:nvSpPr>
          <p:cNvPr id="390" name="CuadroTexto 389">
            <a:extLst>
              <a:ext uri="{FF2B5EF4-FFF2-40B4-BE49-F238E27FC236}">
                <a16:creationId xmlns:a16="http://schemas.microsoft.com/office/drawing/2014/main" id="{5FFD4207-DF99-48F8-993E-62B6BF4F440C}"/>
              </a:ext>
            </a:extLst>
          </p:cNvPr>
          <p:cNvSpPr txBox="1"/>
          <p:nvPr/>
        </p:nvSpPr>
        <p:spPr>
          <a:xfrm>
            <a:off x="1827907" y="6386668"/>
            <a:ext cx="6884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Link</a:t>
            </a:r>
            <a:endParaRPr lang="en-GB" dirty="0"/>
          </a:p>
        </p:txBody>
      </p:sp>
      <p:sp>
        <p:nvSpPr>
          <p:cNvPr id="391" name="CuadroTexto 390">
            <a:extLst>
              <a:ext uri="{FF2B5EF4-FFF2-40B4-BE49-F238E27FC236}">
                <a16:creationId xmlns:a16="http://schemas.microsoft.com/office/drawing/2014/main" id="{11E32D10-454D-44E4-8F31-11A637F0C226}"/>
              </a:ext>
            </a:extLst>
          </p:cNvPr>
          <p:cNvSpPr txBox="1"/>
          <p:nvPr/>
        </p:nvSpPr>
        <p:spPr>
          <a:xfrm>
            <a:off x="4233203" y="6276171"/>
            <a:ext cx="8011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Weak Point</a:t>
            </a:r>
          </a:p>
        </p:txBody>
      </p:sp>
      <p:sp>
        <p:nvSpPr>
          <p:cNvPr id="392" name="Rectángulo 391">
            <a:extLst>
              <a:ext uri="{FF2B5EF4-FFF2-40B4-BE49-F238E27FC236}">
                <a16:creationId xmlns:a16="http://schemas.microsoft.com/office/drawing/2014/main" id="{A420F6C4-CA23-436D-8C72-B6D1AD094F94}"/>
              </a:ext>
            </a:extLst>
          </p:cNvPr>
          <p:cNvSpPr/>
          <p:nvPr/>
        </p:nvSpPr>
        <p:spPr>
          <a:xfrm>
            <a:off x="125536" y="6301825"/>
            <a:ext cx="4955506" cy="46692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93" name="Conector recto 392">
            <a:extLst>
              <a:ext uri="{FF2B5EF4-FFF2-40B4-BE49-F238E27FC236}">
                <a16:creationId xmlns:a16="http://schemas.microsoft.com/office/drawing/2014/main" id="{D9EDBF0A-544E-4431-BFF0-10523A3B3064}"/>
              </a:ext>
            </a:extLst>
          </p:cNvPr>
          <p:cNvCxnSpPr>
            <a:cxnSpLocks/>
          </p:cNvCxnSpPr>
          <p:nvPr/>
        </p:nvCxnSpPr>
        <p:spPr>
          <a:xfrm>
            <a:off x="1123769" y="6301825"/>
            <a:ext cx="0" cy="4669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4" name="Rectángulo: esquinas redondeadas 393">
            <a:extLst>
              <a:ext uri="{FF2B5EF4-FFF2-40B4-BE49-F238E27FC236}">
                <a16:creationId xmlns:a16="http://schemas.microsoft.com/office/drawing/2014/main" id="{0D70E7C0-002A-437E-B5EB-35F73BD57E28}"/>
              </a:ext>
            </a:extLst>
          </p:cNvPr>
          <p:cNvSpPr/>
          <p:nvPr/>
        </p:nvSpPr>
        <p:spPr>
          <a:xfrm>
            <a:off x="241171" y="6454891"/>
            <a:ext cx="258373" cy="191716"/>
          </a:xfrm>
          <a:prstGeom prst="roundRect">
            <a:avLst>
              <a:gd name="adj" fmla="val 3550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95" name="Triángulo isósceles 394">
            <a:extLst>
              <a:ext uri="{FF2B5EF4-FFF2-40B4-BE49-F238E27FC236}">
                <a16:creationId xmlns:a16="http://schemas.microsoft.com/office/drawing/2014/main" id="{A02BB95F-75A1-460E-8A21-4FAF7960A57E}"/>
              </a:ext>
            </a:extLst>
          </p:cNvPr>
          <p:cNvSpPr/>
          <p:nvPr/>
        </p:nvSpPr>
        <p:spPr>
          <a:xfrm>
            <a:off x="2567486" y="6433932"/>
            <a:ext cx="115229" cy="202107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96" name="Conector recto 395">
            <a:extLst>
              <a:ext uri="{FF2B5EF4-FFF2-40B4-BE49-F238E27FC236}">
                <a16:creationId xmlns:a16="http://schemas.microsoft.com/office/drawing/2014/main" id="{AEA940A6-BD10-4C51-B3C8-76AED0145FD4}"/>
              </a:ext>
            </a:extLst>
          </p:cNvPr>
          <p:cNvCxnSpPr>
            <a:cxnSpLocks/>
          </p:cNvCxnSpPr>
          <p:nvPr/>
        </p:nvCxnSpPr>
        <p:spPr>
          <a:xfrm>
            <a:off x="2407386" y="6303393"/>
            <a:ext cx="0" cy="4669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7" name="Conector recto 396">
            <a:extLst>
              <a:ext uri="{FF2B5EF4-FFF2-40B4-BE49-F238E27FC236}">
                <a16:creationId xmlns:a16="http://schemas.microsoft.com/office/drawing/2014/main" id="{E98177ED-7BAB-450D-A2FF-52A09C0E51F3}"/>
              </a:ext>
            </a:extLst>
          </p:cNvPr>
          <p:cNvCxnSpPr>
            <a:cxnSpLocks/>
          </p:cNvCxnSpPr>
          <p:nvPr/>
        </p:nvCxnSpPr>
        <p:spPr>
          <a:xfrm>
            <a:off x="3735750" y="6303397"/>
            <a:ext cx="0" cy="4669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8" name="Diagrama de flujo: unión de suma 397">
            <a:extLst>
              <a:ext uri="{FF2B5EF4-FFF2-40B4-BE49-F238E27FC236}">
                <a16:creationId xmlns:a16="http://schemas.microsoft.com/office/drawing/2014/main" id="{32BC400D-0336-4CB9-AEF4-5670FD5A1F53}"/>
              </a:ext>
            </a:extLst>
          </p:cNvPr>
          <p:cNvSpPr/>
          <p:nvPr/>
        </p:nvSpPr>
        <p:spPr>
          <a:xfrm flipV="1">
            <a:off x="5715554" y="6489528"/>
            <a:ext cx="130418" cy="121889"/>
          </a:xfrm>
          <a:prstGeom prst="flowChartSummingJunc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9" name="CuadroTexto 398">
            <a:extLst>
              <a:ext uri="{FF2B5EF4-FFF2-40B4-BE49-F238E27FC236}">
                <a16:creationId xmlns:a16="http://schemas.microsoft.com/office/drawing/2014/main" id="{02174140-04B7-4CC5-B5CE-EF4CDFC2BFB2}"/>
              </a:ext>
            </a:extLst>
          </p:cNvPr>
          <p:cNvSpPr txBox="1"/>
          <p:nvPr/>
        </p:nvSpPr>
        <p:spPr>
          <a:xfrm>
            <a:off x="5957643" y="6388098"/>
            <a:ext cx="9396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Boundary</a:t>
            </a:r>
          </a:p>
        </p:txBody>
      </p:sp>
      <p:sp>
        <p:nvSpPr>
          <p:cNvPr id="404" name="Rectángulo 403">
            <a:extLst>
              <a:ext uri="{FF2B5EF4-FFF2-40B4-BE49-F238E27FC236}">
                <a16:creationId xmlns:a16="http://schemas.microsoft.com/office/drawing/2014/main" id="{94D307F9-8FB7-4D4B-B200-43D654CF5C90}"/>
              </a:ext>
            </a:extLst>
          </p:cNvPr>
          <p:cNvSpPr/>
          <p:nvPr/>
        </p:nvSpPr>
        <p:spPr>
          <a:xfrm>
            <a:off x="5516820" y="6301824"/>
            <a:ext cx="1390038" cy="46692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4" name="CuadroTexto 27">
            <a:extLst>
              <a:ext uri="{FF2B5EF4-FFF2-40B4-BE49-F238E27FC236}">
                <a16:creationId xmlns:a16="http://schemas.microsoft.com/office/drawing/2014/main" id="{D9EEACC0-251D-874B-8367-C6F065DE65FF}"/>
              </a:ext>
            </a:extLst>
          </p:cNvPr>
          <p:cNvSpPr txBox="1"/>
          <p:nvPr/>
        </p:nvSpPr>
        <p:spPr>
          <a:xfrm>
            <a:off x="1231578" y="6009197"/>
            <a:ext cx="23250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Concrete syntax of the model</a:t>
            </a:r>
            <a:endParaRPr lang="en-GB" sz="1400" dirty="0"/>
          </a:p>
        </p:txBody>
      </p:sp>
      <p:sp>
        <p:nvSpPr>
          <p:cNvPr id="165" name="Elipse 119">
            <a:extLst>
              <a:ext uri="{FF2B5EF4-FFF2-40B4-BE49-F238E27FC236}">
                <a16:creationId xmlns:a16="http://schemas.microsoft.com/office/drawing/2014/main" id="{03C71A74-3FA9-9244-ACF7-98E266AD972F}"/>
              </a:ext>
            </a:extLst>
          </p:cNvPr>
          <p:cNvSpPr/>
          <p:nvPr/>
        </p:nvSpPr>
        <p:spPr>
          <a:xfrm>
            <a:off x="3843909" y="6402563"/>
            <a:ext cx="312513" cy="31407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6" name="Elipse 120">
            <a:extLst>
              <a:ext uri="{FF2B5EF4-FFF2-40B4-BE49-F238E27FC236}">
                <a16:creationId xmlns:a16="http://schemas.microsoft.com/office/drawing/2014/main" id="{790688DD-2459-984B-94D5-5DD671901A0B}"/>
              </a:ext>
            </a:extLst>
          </p:cNvPr>
          <p:cNvSpPr/>
          <p:nvPr/>
        </p:nvSpPr>
        <p:spPr>
          <a:xfrm>
            <a:off x="3911592" y="6479824"/>
            <a:ext cx="177146" cy="1642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7" name="Elipse 121">
            <a:extLst>
              <a:ext uri="{FF2B5EF4-FFF2-40B4-BE49-F238E27FC236}">
                <a16:creationId xmlns:a16="http://schemas.microsoft.com/office/drawing/2014/main" id="{00F4F190-DDDE-6D42-8B55-CFBB7BF75C7B}"/>
              </a:ext>
            </a:extLst>
          </p:cNvPr>
          <p:cNvSpPr/>
          <p:nvPr/>
        </p:nvSpPr>
        <p:spPr>
          <a:xfrm>
            <a:off x="3968564" y="6532652"/>
            <a:ext cx="63202" cy="642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24726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17FF2A-C779-4FA3-AE76-7D85DC29E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Host’ population</a:t>
            </a:r>
          </a:p>
        </p:txBody>
      </p:sp>
      <p:sp>
        <p:nvSpPr>
          <p:cNvPr id="124" name="CuadroTexto 123">
            <a:extLst>
              <a:ext uri="{FF2B5EF4-FFF2-40B4-BE49-F238E27FC236}">
                <a16:creationId xmlns:a16="http://schemas.microsoft.com/office/drawing/2014/main" id="{46E6E306-AF1F-4FB5-8AFF-39CCADEB70EB}"/>
              </a:ext>
            </a:extLst>
          </p:cNvPr>
          <p:cNvSpPr txBox="1"/>
          <p:nvPr/>
        </p:nvSpPr>
        <p:spPr>
          <a:xfrm>
            <a:off x="1308261" y="5213235"/>
            <a:ext cx="1477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Candidate 1</a:t>
            </a:r>
          </a:p>
        </p:txBody>
      </p:sp>
      <p:sp>
        <p:nvSpPr>
          <p:cNvPr id="126" name="CuadroTexto 125">
            <a:extLst>
              <a:ext uri="{FF2B5EF4-FFF2-40B4-BE49-F238E27FC236}">
                <a16:creationId xmlns:a16="http://schemas.microsoft.com/office/drawing/2014/main" id="{EFD6FF4C-8121-4350-B19C-052507B1DDFC}"/>
              </a:ext>
            </a:extLst>
          </p:cNvPr>
          <p:cNvSpPr txBox="1"/>
          <p:nvPr/>
        </p:nvSpPr>
        <p:spPr>
          <a:xfrm>
            <a:off x="5355917" y="5209977"/>
            <a:ext cx="1477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Candidate 2</a:t>
            </a:r>
          </a:p>
        </p:txBody>
      </p:sp>
      <p:sp>
        <p:nvSpPr>
          <p:cNvPr id="128" name="CuadroTexto 127">
            <a:extLst>
              <a:ext uri="{FF2B5EF4-FFF2-40B4-BE49-F238E27FC236}">
                <a16:creationId xmlns:a16="http://schemas.microsoft.com/office/drawing/2014/main" id="{9AC7F545-7042-4AFA-8DF8-8FA548819467}"/>
              </a:ext>
            </a:extLst>
          </p:cNvPr>
          <p:cNvSpPr txBox="1"/>
          <p:nvPr/>
        </p:nvSpPr>
        <p:spPr>
          <a:xfrm>
            <a:off x="9428062" y="5213235"/>
            <a:ext cx="1477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Candidate 3</a:t>
            </a:r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4331E2C2-0526-4B66-8C59-5D6D46C1E5CD}"/>
              </a:ext>
            </a:extLst>
          </p:cNvPr>
          <p:cNvSpPr/>
          <p:nvPr/>
        </p:nvSpPr>
        <p:spPr>
          <a:xfrm>
            <a:off x="1691064" y="2468131"/>
            <a:ext cx="729402" cy="518114"/>
          </a:xfrm>
          <a:prstGeom prst="roundRect">
            <a:avLst>
              <a:gd name="adj" fmla="val 2432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DE687DA0-88C9-4527-8FCD-4EA2DDA18148}"/>
              </a:ext>
            </a:extLst>
          </p:cNvPr>
          <p:cNvSpPr/>
          <p:nvPr/>
        </p:nvSpPr>
        <p:spPr>
          <a:xfrm>
            <a:off x="1847197" y="1805945"/>
            <a:ext cx="417136" cy="310610"/>
          </a:xfrm>
          <a:prstGeom prst="roundRect">
            <a:avLst>
              <a:gd name="adj" fmla="val 2344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89B0BF9D-A6D7-456C-8D65-908BBD26DFF9}"/>
              </a:ext>
            </a:extLst>
          </p:cNvPr>
          <p:cNvCxnSpPr>
            <a:cxnSpLocks/>
          </p:cNvCxnSpPr>
          <p:nvPr/>
        </p:nvCxnSpPr>
        <p:spPr>
          <a:xfrm>
            <a:off x="2055765" y="2116555"/>
            <a:ext cx="0" cy="351575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Elipse 10">
            <a:extLst>
              <a:ext uri="{FF2B5EF4-FFF2-40B4-BE49-F238E27FC236}">
                <a16:creationId xmlns:a16="http://schemas.microsoft.com/office/drawing/2014/main" id="{9D0D08E5-08E5-4C86-9871-5017F6CCC329}"/>
              </a:ext>
            </a:extLst>
          </p:cNvPr>
          <p:cNvSpPr/>
          <p:nvPr/>
        </p:nvSpPr>
        <p:spPr>
          <a:xfrm>
            <a:off x="985369" y="2548276"/>
            <a:ext cx="369076" cy="357304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1AF23AA1-8B5F-49B4-B5BC-AF98E63A440B}"/>
              </a:ext>
            </a:extLst>
          </p:cNvPr>
          <p:cNvCxnSpPr>
            <a:cxnSpLocks/>
            <a:stCxn id="5" idx="1"/>
            <a:endCxn id="11" idx="6"/>
          </p:cNvCxnSpPr>
          <p:nvPr/>
        </p:nvCxnSpPr>
        <p:spPr>
          <a:xfrm flipH="1" flipV="1">
            <a:off x="1354445" y="2726928"/>
            <a:ext cx="336619" cy="2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36A8BDD3-DF3F-4476-BA55-BC58C582285E}"/>
              </a:ext>
            </a:extLst>
          </p:cNvPr>
          <p:cNvCxnSpPr>
            <a:cxnSpLocks/>
            <a:stCxn id="5" idx="2"/>
            <a:endCxn id="17" idx="1"/>
          </p:cNvCxnSpPr>
          <p:nvPr/>
        </p:nvCxnSpPr>
        <p:spPr>
          <a:xfrm flipH="1">
            <a:off x="2052756" y="2986245"/>
            <a:ext cx="3009" cy="229582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597CA5CA-46CA-4996-B0A1-D902A4B1200F}"/>
              </a:ext>
            </a:extLst>
          </p:cNvPr>
          <p:cNvSpPr/>
          <p:nvPr/>
        </p:nvSpPr>
        <p:spPr>
          <a:xfrm rot="5400000">
            <a:off x="1844188" y="3270817"/>
            <a:ext cx="417136" cy="307156"/>
          </a:xfrm>
          <a:prstGeom prst="roundRect">
            <a:avLst>
              <a:gd name="adj" fmla="val 32644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" name="Rectángulo: esquinas redondeadas 18">
            <a:extLst>
              <a:ext uri="{FF2B5EF4-FFF2-40B4-BE49-F238E27FC236}">
                <a16:creationId xmlns:a16="http://schemas.microsoft.com/office/drawing/2014/main" id="{0556E1E3-7AAF-4D2A-BF15-1CF168327A17}"/>
              </a:ext>
            </a:extLst>
          </p:cNvPr>
          <p:cNvSpPr/>
          <p:nvPr/>
        </p:nvSpPr>
        <p:spPr>
          <a:xfrm rot="5400000">
            <a:off x="2474530" y="3605764"/>
            <a:ext cx="417136" cy="281572"/>
          </a:xfrm>
          <a:prstGeom prst="roundRect">
            <a:avLst>
              <a:gd name="adj" fmla="val 29739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ángulo: esquinas redondeadas 20">
            <a:extLst>
              <a:ext uri="{FF2B5EF4-FFF2-40B4-BE49-F238E27FC236}">
                <a16:creationId xmlns:a16="http://schemas.microsoft.com/office/drawing/2014/main" id="{3E056221-AB60-414B-AE67-EF31FE322FEA}"/>
              </a:ext>
            </a:extLst>
          </p:cNvPr>
          <p:cNvSpPr/>
          <p:nvPr/>
        </p:nvSpPr>
        <p:spPr>
          <a:xfrm rot="5400000">
            <a:off x="1239945" y="3609347"/>
            <a:ext cx="417136" cy="290341"/>
          </a:xfrm>
          <a:prstGeom prst="roundRect">
            <a:avLst>
              <a:gd name="adj" fmla="val 26834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4403F195-1FC1-4631-A08C-2FA0A1FBF2F0}"/>
              </a:ext>
            </a:extLst>
          </p:cNvPr>
          <p:cNvCxnSpPr>
            <a:cxnSpLocks/>
            <a:stCxn id="17" idx="0"/>
            <a:endCxn id="19" idx="1"/>
          </p:cNvCxnSpPr>
          <p:nvPr/>
        </p:nvCxnSpPr>
        <p:spPr>
          <a:xfrm>
            <a:off x="2206334" y="3424395"/>
            <a:ext cx="476764" cy="113587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5980C137-90FE-4013-B8DB-22435A090F75}"/>
              </a:ext>
            </a:extLst>
          </p:cNvPr>
          <p:cNvCxnSpPr>
            <a:cxnSpLocks/>
            <a:stCxn id="17" idx="2"/>
            <a:endCxn id="21" idx="1"/>
          </p:cNvCxnSpPr>
          <p:nvPr/>
        </p:nvCxnSpPr>
        <p:spPr>
          <a:xfrm flipH="1">
            <a:off x="1448513" y="3424395"/>
            <a:ext cx="450665" cy="121555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7" name="Triángulo isósceles 26">
            <a:extLst>
              <a:ext uri="{FF2B5EF4-FFF2-40B4-BE49-F238E27FC236}">
                <a16:creationId xmlns:a16="http://schemas.microsoft.com/office/drawing/2014/main" id="{82C8DAC2-E0F2-4282-9525-F77909FC2C04}"/>
              </a:ext>
            </a:extLst>
          </p:cNvPr>
          <p:cNvSpPr/>
          <p:nvPr/>
        </p:nvSpPr>
        <p:spPr>
          <a:xfrm rot="10800000">
            <a:off x="1952526" y="3860883"/>
            <a:ext cx="200460" cy="320043"/>
          </a:xfrm>
          <a:prstGeom prst="triangl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1" name="Conector recto 30">
            <a:extLst>
              <a:ext uri="{FF2B5EF4-FFF2-40B4-BE49-F238E27FC236}">
                <a16:creationId xmlns:a16="http://schemas.microsoft.com/office/drawing/2014/main" id="{2A1F1CF5-A103-4942-99B9-8CC63BCE3600}"/>
              </a:ext>
            </a:extLst>
          </p:cNvPr>
          <p:cNvCxnSpPr>
            <a:cxnSpLocks/>
            <a:stCxn id="27" idx="3"/>
            <a:endCxn id="17" idx="3"/>
          </p:cNvCxnSpPr>
          <p:nvPr/>
        </p:nvCxnSpPr>
        <p:spPr>
          <a:xfrm flipV="1">
            <a:off x="2052756" y="3632963"/>
            <a:ext cx="0" cy="22792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3" name="Rectángulo: esquinas redondeadas 32">
            <a:extLst>
              <a:ext uri="{FF2B5EF4-FFF2-40B4-BE49-F238E27FC236}">
                <a16:creationId xmlns:a16="http://schemas.microsoft.com/office/drawing/2014/main" id="{36C99AEE-F027-4FB1-BE07-CAF99F814294}"/>
              </a:ext>
            </a:extLst>
          </p:cNvPr>
          <p:cNvSpPr/>
          <p:nvPr/>
        </p:nvSpPr>
        <p:spPr>
          <a:xfrm>
            <a:off x="1295499" y="4200561"/>
            <a:ext cx="306652" cy="374738"/>
          </a:xfrm>
          <a:prstGeom prst="roundRect">
            <a:avLst>
              <a:gd name="adj" fmla="val 3022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Triángulo isósceles 34">
            <a:extLst>
              <a:ext uri="{FF2B5EF4-FFF2-40B4-BE49-F238E27FC236}">
                <a16:creationId xmlns:a16="http://schemas.microsoft.com/office/drawing/2014/main" id="{26F4D687-C4AE-43AA-9D0F-F05AE38DA29D}"/>
              </a:ext>
            </a:extLst>
          </p:cNvPr>
          <p:cNvSpPr/>
          <p:nvPr/>
        </p:nvSpPr>
        <p:spPr>
          <a:xfrm rot="10800000">
            <a:off x="1341596" y="4735072"/>
            <a:ext cx="213834" cy="336195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77C88616-5768-46D6-A29E-0187B66E8998}"/>
              </a:ext>
            </a:extLst>
          </p:cNvPr>
          <p:cNvCxnSpPr>
            <a:cxnSpLocks/>
            <a:stCxn id="33" idx="2"/>
            <a:endCxn id="35" idx="3"/>
          </p:cNvCxnSpPr>
          <p:nvPr/>
        </p:nvCxnSpPr>
        <p:spPr>
          <a:xfrm flipH="1">
            <a:off x="1448513" y="4575299"/>
            <a:ext cx="312" cy="1597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Conector recto 38">
            <a:extLst>
              <a:ext uri="{FF2B5EF4-FFF2-40B4-BE49-F238E27FC236}">
                <a16:creationId xmlns:a16="http://schemas.microsoft.com/office/drawing/2014/main" id="{ABC678AA-E183-4C28-8675-29FAD63B7C8E}"/>
              </a:ext>
            </a:extLst>
          </p:cNvPr>
          <p:cNvCxnSpPr>
            <a:cxnSpLocks/>
            <a:stCxn id="21" idx="3"/>
            <a:endCxn id="33" idx="0"/>
          </p:cNvCxnSpPr>
          <p:nvPr/>
        </p:nvCxnSpPr>
        <p:spPr>
          <a:xfrm>
            <a:off x="1448513" y="3963086"/>
            <a:ext cx="312" cy="2374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Rectángulo: esquinas redondeadas 40">
            <a:extLst>
              <a:ext uri="{FF2B5EF4-FFF2-40B4-BE49-F238E27FC236}">
                <a16:creationId xmlns:a16="http://schemas.microsoft.com/office/drawing/2014/main" id="{0A7BFF03-FB84-41A5-BFF6-3871DBD78A92}"/>
              </a:ext>
            </a:extLst>
          </p:cNvPr>
          <p:cNvSpPr/>
          <p:nvPr/>
        </p:nvSpPr>
        <p:spPr>
          <a:xfrm>
            <a:off x="2534586" y="4199144"/>
            <a:ext cx="306652" cy="374738"/>
          </a:xfrm>
          <a:prstGeom prst="roundRect">
            <a:avLst>
              <a:gd name="adj" fmla="val 3022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Triángulo isósceles 42">
            <a:extLst>
              <a:ext uri="{FF2B5EF4-FFF2-40B4-BE49-F238E27FC236}">
                <a16:creationId xmlns:a16="http://schemas.microsoft.com/office/drawing/2014/main" id="{42F1E70B-2F1B-479A-91F0-E19E89F15524}"/>
              </a:ext>
            </a:extLst>
          </p:cNvPr>
          <p:cNvSpPr/>
          <p:nvPr/>
        </p:nvSpPr>
        <p:spPr>
          <a:xfrm rot="10800000">
            <a:off x="2580683" y="4733655"/>
            <a:ext cx="213834" cy="336195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5" name="Conector recto 44">
            <a:extLst>
              <a:ext uri="{FF2B5EF4-FFF2-40B4-BE49-F238E27FC236}">
                <a16:creationId xmlns:a16="http://schemas.microsoft.com/office/drawing/2014/main" id="{3F9237F6-068C-485D-869C-A22CF1AD6A8A}"/>
              </a:ext>
            </a:extLst>
          </p:cNvPr>
          <p:cNvCxnSpPr>
            <a:cxnSpLocks/>
            <a:stCxn id="41" idx="2"/>
            <a:endCxn id="43" idx="3"/>
          </p:cNvCxnSpPr>
          <p:nvPr/>
        </p:nvCxnSpPr>
        <p:spPr>
          <a:xfrm flipH="1">
            <a:off x="2687600" y="4573882"/>
            <a:ext cx="312" cy="1597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Conector recto 46">
            <a:extLst>
              <a:ext uri="{FF2B5EF4-FFF2-40B4-BE49-F238E27FC236}">
                <a16:creationId xmlns:a16="http://schemas.microsoft.com/office/drawing/2014/main" id="{7A225804-363A-4C6D-95EC-B20D685B0017}"/>
              </a:ext>
            </a:extLst>
          </p:cNvPr>
          <p:cNvCxnSpPr>
            <a:cxnSpLocks/>
            <a:stCxn id="19" idx="3"/>
            <a:endCxn id="41" idx="0"/>
          </p:cNvCxnSpPr>
          <p:nvPr/>
        </p:nvCxnSpPr>
        <p:spPr>
          <a:xfrm>
            <a:off x="2683098" y="3955118"/>
            <a:ext cx="4814" cy="2440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Rectángulo: esquinas redondeadas 48">
            <a:extLst>
              <a:ext uri="{FF2B5EF4-FFF2-40B4-BE49-F238E27FC236}">
                <a16:creationId xmlns:a16="http://schemas.microsoft.com/office/drawing/2014/main" id="{4BEA6723-3EC2-483A-B760-9F2E46ACDFBE}"/>
              </a:ext>
            </a:extLst>
          </p:cNvPr>
          <p:cNvSpPr/>
          <p:nvPr/>
        </p:nvSpPr>
        <p:spPr>
          <a:xfrm>
            <a:off x="5507766" y="2447905"/>
            <a:ext cx="729402" cy="518114"/>
          </a:xfrm>
          <a:prstGeom prst="roundRect">
            <a:avLst>
              <a:gd name="adj" fmla="val 2432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Rectángulo: esquinas redondeadas 50">
            <a:extLst>
              <a:ext uri="{FF2B5EF4-FFF2-40B4-BE49-F238E27FC236}">
                <a16:creationId xmlns:a16="http://schemas.microsoft.com/office/drawing/2014/main" id="{6BC44041-A807-4CA8-94E1-62C2A6A79074}"/>
              </a:ext>
            </a:extLst>
          </p:cNvPr>
          <p:cNvSpPr/>
          <p:nvPr/>
        </p:nvSpPr>
        <p:spPr>
          <a:xfrm>
            <a:off x="5663899" y="1785719"/>
            <a:ext cx="417136" cy="310610"/>
          </a:xfrm>
          <a:prstGeom prst="roundRect">
            <a:avLst>
              <a:gd name="adj" fmla="val 2344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3" name="Conector recto de flecha 52">
            <a:extLst>
              <a:ext uri="{FF2B5EF4-FFF2-40B4-BE49-F238E27FC236}">
                <a16:creationId xmlns:a16="http://schemas.microsoft.com/office/drawing/2014/main" id="{18C1DA41-C7B4-42C8-A0DC-9C830CCB52E6}"/>
              </a:ext>
            </a:extLst>
          </p:cNvPr>
          <p:cNvCxnSpPr>
            <a:cxnSpLocks/>
          </p:cNvCxnSpPr>
          <p:nvPr/>
        </p:nvCxnSpPr>
        <p:spPr>
          <a:xfrm>
            <a:off x="5872467" y="2096329"/>
            <a:ext cx="0" cy="351575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Elipse 54">
            <a:extLst>
              <a:ext uri="{FF2B5EF4-FFF2-40B4-BE49-F238E27FC236}">
                <a16:creationId xmlns:a16="http://schemas.microsoft.com/office/drawing/2014/main" id="{DF78FE29-DA28-4A78-B77B-5F03F372450F}"/>
              </a:ext>
            </a:extLst>
          </p:cNvPr>
          <p:cNvSpPr/>
          <p:nvPr/>
        </p:nvSpPr>
        <p:spPr>
          <a:xfrm rot="16355915">
            <a:off x="5070624" y="4241877"/>
            <a:ext cx="369076" cy="357304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6" name="Conector recto 55">
            <a:extLst>
              <a:ext uri="{FF2B5EF4-FFF2-40B4-BE49-F238E27FC236}">
                <a16:creationId xmlns:a16="http://schemas.microsoft.com/office/drawing/2014/main" id="{DA24356E-4E04-49AB-9D9C-C19BB52A5AAE}"/>
              </a:ext>
            </a:extLst>
          </p:cNvPr>
          <p:cNvCxnSpPr>
            <a:cxnSpLocks/>
            <a:stCxn id="60" idx="3"/>
            <a:endCxn id="55" idx="6"/>
          </p:cNvCxnSpPr>
          <p:nvPr/>
        </p:nvCxnSpPr>
        <p:spPr>
          <a:xfrm flipH="1">
            <a:off x="5263529" y="3942860"/>
            <a:ext cx="1686" cy="2933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Conector recto de flecha 56">
            <a:extLst>
              <a:ext uri="{FF2B5EF4-FFF2-40B4-BE49-F238E27FC236}">
                <a16:creationId xmlns:a16="http://schemas.microsoft.com/office/drawing/2014/main" id="{CFBA8A0D-0587-449E-9F21-0AF0F3CB282B}"/>
              </a:ext>
            </a:extLst>
          </p:cNvPr>
          <p:cNvCxnSpPr>
            <a:cxnSpLocks/>
            <a:stCxn id="49" idx="2"/>
            <a:endCxn id="58" idx="1"/>
          </p:cNvCxnSpPr>
          <p:nvPr/>
        </p:nvCxnSpPr>
        <p:spPr>
          <a:xfrm flipH="1">
            <a:off x="5869458" y="2966019"/>
            <a:ext cx="3009" cy="229582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58" name="Rectángulo: esquinas redondeadas 57">
            <a:extLst>
              <a:ext uri="{FF2B5EF4-FFF2-40B4-BE49-F238E27FC236}">
                <a16:creationId xmlns:a16="http://schemas.microsoft.com/office/drawing/2014/main" id="{5B627720-DA15-4825-8BDD-E07E5F7F0502}"/>
              </a:ext>
            </a:extLst>
          </p:cNvPr>
          <p:cNvSpPr/>
          <p:nvPr/>
        </p:nvSpPr>
        <p:spPr>
          <a:xfrm rot="5400000">
            <a:off x="5660890" y="3250591"/>
            <a:ext cx="417136" cy="307156"/>
          </a:xfrm>
          <a:prstGeom prst="roundRect">
            <a:avLst>
              <a:gd name="adj" fmla="val 32644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9" name="Rectángulo: esquinas redondeadas 58">
            <a:extLst>
              <a:ext uri="{FF2B5EF4-FFF2-40B4-BE49-F238E27FC236}">
                <a16:creationId xmlns:a16="http://schemas.microsoft.com/office/drawing/2014/main" id="{48A7A195-DEE7-4380-A918-8AAC13FCB15E}"/>
              </a:ext>
            </a:extLst>
          </p:cNvPr>
          <p:cNvSpPr/>
          <p:nvPr/>
        </p:nvSpPr>
        <p:spPr>
          <a:xfrm rot="5400000">
            <a:off x="6291232" y="3585538"/>
            <a:ext cx="417136" cy="281572"/>
          </a:xfrm>
          <a:prstGeom prst="roundRect">
            <a:avLst>
              <a:gd name="adj" fmla="val 29739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Rectángulo: esquinas redondeadas 59">
            <a:extLst>
              <a:ext uri="{FF2B5EF4-FFF2-40B4-BE49-F238E27FC236}">
                <a16:creationId xmlns:a16="http://schemas.microsoft.com/office/drawing/2014/main" id="{F143D5F8-C37E-4100-AC09-781267C8ACDF}"/>
              </a:ext>
            </a:extLst>
          </p:cNvPr>
          <p:cNvSpPr/>
          <p:nvPr/>
        </p:nvSpPr>
        <p:spPr>
          <a:xfrm rot="5400000">
            <a:off x="5056647" y="3589121"/>
            <a:ext cx="417136" cy="290341"/>
          </a:xfrm>
          <a:prstGeom prst="roundRect">
            <a:avLst>
              <a:gd name="adj" fmla="val 26834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1" name="Conector recto de flecha 60">
            <a:extLst>
              <a:ext uri="{FF2B5EF4-FFF2-40B4-BE49-F238E27FC236}">
                <a16:creationId xmlns:a16="http://schemas.microsoft.com/office/drawing/2014/main" id="{0736E218-7D60-4F1B-A432-4EF66375C8FD}"/>
              </a:ext>
            </a:extLst>
          </p:cNvPr>
          <p:cNvCxnSpPr>
            <a:cxnSpLocks/>
            <a:stCxn id="58" idx="0"/>
            <a:endCxn id="59" idx="1"/>
          </p:cNvCxnSpPr>
          <p:nvPr/>
        </p:nvCxnSpPr>
        <p:spPr>
          <a:xfrm>
            <a:off x="6023036" y="3404169"/>
            <a:ext cx="476764" cy="113587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2" name="Conector recto de flecha 61">
            <a:extLst>
              <a:ext uri="{FF2B5EF4-FFF2-40B4-BE49-F238E27FC236}">
                <a16:creationId xmlns:a16="http://schemas.microsoft.com/office/drawing/2014/main" id="{78C5651D-9973-44D1-9E29-B4F8AAA5F067}"/>
              </a:ext>
            </a:extLst>
          </p:cNvPr>
          <p:cNvCxnSpPr>
            <a:cxnSpLocks/>
            <a:stCxn id="58" idx="2"/>
            <a:endCxn id="60" idx="1"/>
          </p:cNvCxnSpPr>
          <p:nvPr/>
        </p:nvCxnSpPr>
        <p:spPr>
          <a:xfrm flipH="1">
            <a:off x="5265215" y="3404169"/>
            <a:ext cx="450665" cy="121555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64" name="Triángulo isósceles 63">
            <a:extLst>
              <a:ext uri="{FF2B5EF4-FFF2-40B4-BE49-F238E27FC236}">
                <a16:creationId xmlns:a16="http://schemas.microsoft.com/office/drawing/2014/main" id="{78A78D69-121D-47EA-B146-C2EC3649B95F}"/>
              </a:ext>
            </a:extLst>
          </p:cNvPr>
          <p:cNvSpPr/>
          <p:nvPr/>
        </p:nvSpPr>
        <p:spPr>
          <a:xfrm rot="10800000">
            <a:off x="5769228" y="3840657"/>
            <a:ext cx="200460" cy="320043"/>
          </a:xfrm>
          <a:prstGeom prst="triangl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6" name="Conector recto 65">
            <a:extLst>
              <a:ext uri="{FF2B5EF4-FFF2-40B4-BE49-F238E27FC236}">
                <a16:creationId xmlns:a16="http://schemas.microsoft.com/office/drawing/2014/main" id="{6DE889B6-B612-4B22-92C6-84FF1024E54D}"/>
              </a:ext>
            </a:extLst>
          </p:cNvPr>
          <p:cNvCxnSpPr>
            <a:cxnSpLocks/>
            <a:stCxn id="64" idx="3"/>
            <a:endCxn id="58" idx="3"/>
          </p:cNvCxnSpPr>
          <p:nvPr/>
        </p:nvCxnSpPr>
        <p:spPr>
          <a:xfrm flipV="1">
            <a:off x="5869458" y="3612737"/>
            <a:ext cx="0" cy="22792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67" name="Rectángulo: esquinas redondeadas 66">
            <a:extLst>
              <a:ext uri="{FF2B5EF4-FFF2-40B4-BE49-F238E27FC236}">
                <a16:creationId xmlns:a16="http://schemas.microsoft.com/office/drawing/2014/main" id="{3495783C-587B-4DDF-A223-87FFD67869FA}"/>
              </a:ext>
            </a:extLst>
          </p:cNvPr>
          <p:cNvSpPr/>
          <p:nvPr/>
        </p:nvSpPr>
        <p:spPr>
          <a:xfrm rot="5400000">
            <a:off x="4756495" y="2518024"/>
            <a:ext cx="306652" cy="374738"/>
          </a:xfrm>
          <a:prstGeom prst="roundRect">
            <a:avLst>
              <a:gd name="adj" fmla="val 3022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Triángulo isósceles 67">
            <a:extLst>
              <a:ext uri="{FF2B5EF4-FFF2-40B4-BE49-F238E27FC236}">
                <a16:creationId xmlns:a16="http://schemas.microsoft.com/office/drawing/2014/main" id="{C54804DC-7859-4223-9FBC-86631BAAA8A7}"/>
              </a:ext>
            </a:extLst>
          </p:cNvPr>
          <p:cNvSpPr/>
          <p:nvPr/>
        </p:nvSpPr>
        <p:spPr>
          <a:xfrm rot="10800000">
            <a:off x="4802592" y="3090635"/>
            <a:ext cx="213834" cy="336195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5" name="Conector recto 74">
            <a:extLst>
              <a:ext uri="{FF2B5EF4-FFF2-40B4-BE49-F238E27FC236}">
                <a16:creationId xmlns:a16="http://schemas.microsoft.com/office/drawing/2014/main" id="{7C778C8A-8953-4352-BD30-04B521814E5A}"/>
              </a:ext>
            </a:extLst>
          </p:cNvPr>
          <p:cNvCxnSpPr>
            <a:cxnSpLocks/>
            <a:stCxn id="67" idx="3"/>
            <a:endCxn id="68" idx="3"/>
          </p:cNvCxnSpPr>
          <p:nvPr/>
        </p:nvCxnSpPr>
        <p:spPr>
          <a:xfrm flipH="1">
            <a:off x="4909509" y="2858719"/>
            <a:ext cx="312" cy="2319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Conector recto 76">
            <a:extLst>
              <a:ext uri="{FF2B5EF4-FFF2-40B4-BE49-F238E27FC236}">
                <a16:creationId xmlns:a16="http://schemas.microsoft.com/office/drawing/2014/main" id="{E3BE8E2B-EBE8-41B8-90C2-1B0FBC6737F2}"/>
              </a:ext>
            </a:extLst>
          </p:cNvPr>
          <p:cNvCxnSpPr>
            <a:cxnSpLocks/>
            <a:stCxn id="49" idx="1"/>
            <a:endCxn id="67" idx="0"/>
          </p:cNvCxnSpPr>
          <p:nvPr/>
        </p:nvCxnSpPr>
        <p:spPr>
          <a:xfrm flipH="1" flipV="1">
            <a:off x="5097190" y="2705393"/>
            <a:ext cx="410576" cy="15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Rectángulo: esquinas redondeadas 78">
            <a:extLst>
              <a:ext uri="{FF2B5EF4-FFF2-40B4-BE49-F238E27FC236}">
                <a16:creationId xmlns:a16="http://schemas.microsoft.com/office/drawing/2014/main" id="{EE77475D-214D-4FA8-AF27-BAFD292378A3}"/>
              </a:ext>
            </a:extLst>
          </p:cNvPr>
          <p:cNvSpPr/>
          <p:nvPr/>
        </p:nvSpPr>
        <p:spPr>
          <a:xfrm>
            <a:off x="6351288" y="4178918"/>
            <a:ext cx="306652" cy="374738"/>
          </a:xfrm>
          <a:prstGeom prst="roundRect">
            <a:avLst>
              <a:gd name="adj" fmla="val 3022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Triángulo isósceles 80">
            <a:extLst>
              <a:ext uri="{FF2B5EF4-FFF2-40B4-BE49-F238E27FC236}">
                <a16:creationId xmlns:a16="http://schemas.microsoft.com/office/drawing/2014/main" id="{64F19D43-CD46-4A80-A04D-C6063BE1A961}"/>
              </a:ext>
            </a:extLst>
          </p:cNvPr>
          <p:cNvSpPr/>
          <p:nvPr/>
        </p:nvSpPr>
        <p:spPr>
          <a:xfrm rot="10800000">
            <a:off x="6397385" y="4713429"/>
            <a:ext cx="213834" cy="336195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3" name="Conector recto 82">
            <a:extLst>
              <a:ext uri="{FF2B5EF4-FFF2-40B4-BE49-F238E27FC236}">
                <a16:creationId xmlns:a16="http://schemas.microsoft.com/office/drawing/2014/main" id="{C8D95E58-7CED-4864-B4EC-725A1476F665}"/>
              </a:ext>
            </a:extLst>
          </p:cNvPr>
          <p:cNvCxnSpPr>
            <a:cxnSpLocks/>
            <a:stCxn id="79" idx="2"/>
            <a:endCxn id="81" idx="3"/>
          </p:cNvCxnSpPr>
          <p:nvPr/>
        </p:nvCxnSpPr>
        <p:spPr>
          <a:xfrm flipH="1">
            <a:off x="6504302" y="4553656"/>
            <a:ext cx="312" cy="1597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Conector recto 84">
            <a:extLst>
              <a:ext uri="{FF2B5EF4-FFF2-40B4-BE49-F238E27FC236}">
                <a16:creationId xmlns:a16="http://schemas.microsoft.com/office/drawing/2014/main" id="{DF3457B0-B20D-4333-B076-0C2DD661FDA4}"/>
              </a:ext>
            </a:extLst>
          </p:cNvPr>
          <p:cNvCxnSpPr>
            <a:cxnSpLocks/>
            <a:stCxn id="59" idx="3"/>
            <a:endCxn id="79" idx="0"/>
          </p:cNvCxnSpPr>
          <p:nvPr/>
        </p:nvCxnSpPr>
        <p:spPr>
          <a:xfrm>
            <a:off x="6499800" y="3934892"/>
            <a:ext cx="4814" cy="2440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5" name="Rectángulo: esquinas redondeadas 104">
            <a:extLst>
              <a:ext uri="{FF2B5EF4-FFF2-40B4-BE49-F238E27FC236}">
                <a16:creationId xmlns:a16="http://schemas.microsoft.com/office/drawing/2014/main" id="{D1B8636A-2C08-4023-84D0-03E6FBD328DB}"/>
              </a:ext>
            </a:extLst>
          </p:cNvPr>
          <p:cNvSpPr/>
          <p:nvPr/>
        </p:nvSpPr>
        <p:spPr>
          <a:xfrm>
            <a:off x="9555836" y="2289219"/>
            <a:ext cx="729402" cy="518114"/>
          </a:xfrm>
          <a:prstGeom prst="roundRect">
            <a:avLst>
              <a:gd name="adj" fmla="val 2432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3" name="Conector recto 112">
            <a:extLst>
              <a:ext uri="{FF2B5EF4-FFF2-40B4-BE49-F238E27FC236}">
                <a16:creationId xmlns:a16="http://schemas.microsoft.com/office/drawing/2014/main" id="{54F36667-F58F-4ACE-9295-D2460B679377}"/>
              </a:ext>
            </a:extLst>
          </p:cNvPr>
          <p:cNvCxnSpPr>
            <a:cxnSpLocks/>
            <a:stCxn id="157" idx="3"/>
          </p:cNvCxnSpPr>
          <p:nvPr/>
        </p:nvCxnSpPr>
        <p:spPr>
          <a:xfrm flipH="1">
            <a:off x="9311599" y="3784174"/>
            <a:ext cx="1686" cy="2933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Conector recto de flecha 132">
            <a:extLst>
              <a:ext uri="{FF2B5EF4-FFF2-40B4-BE49-F238E27FC236}">
                <a16:creationId xmlns:a16="http://schemas.microsoft.com/office/drawing/2014/main" id="{1DE27179-6E90-4157-AD69-6F362061D32D}"/>
              </a:ext>
            </a:extLst>
          </p:cNvPr>
          <p:cNvCxnSpPr>
            <a:cxnSpLocks/>
            <a:stCxn id="105" idx="2"/>
            <a:endCxn id="155" idx="1"/>
          </p:cNvCxnSpPr>
          <p:nvPr/>
        </p:nvCxnSpPr>
        <p:spPr>
          <a:xfrm flipH="1">
            <a:off x="9917528" y="2807333"/>
            <a:ext cx="3009" cy="229582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55" name="Rectángulo: esquinas redondeadas 154">
            <a:extLst>
              <a:ext uri="{FF2B5EF4-FFF2-40B4-BE49-F238E27FC236}">
                <a16:creationId xmlns:a16="http://schemas.microsoft.com/office/drawing/2014/main" id="{97FE6964-6B59-4BDD-AD39-C5320AC64FA0}"/>
              </a:ext>
            </a:extLst>
          </p:cNvPr>
          <p:cNvSpPr/>
          <p:nvPr/>
        </p:nvSpPr>
        <p:spPr>
          <a:xfrm rot="5400000">
            <a:off x="9708960" y="3091905"/>
            <a:ext cx="417136" cy="307156"/>
          </a:xfrm>
          <a:prstGeom prst="roundRect">
            <a:avLst>
              <a:gd name="adj" fmla="val 32644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6" name="Rectángulo: esquinas redondeadas 155">
            <a:extLst>
              <a:ext uri="{FF2B5EF4-FFF2-40B4-BE49-F238E27FC236}">
                <a16:creationId xmlns:a16="http://schemas.microsoft.com/office/drawing/2014/main" id="{7E5A6439-AE4E-4948-A9F0-8C3A5AB9B8E4}"/>
              </a:ext>
            </a:extLst>
          </p:cNvPr>
          <p:cNvSpPr/>
          <p:nvPr/>
        </p:nvSpPr>
        <p:spPr>
          <a:xfrm rot="5400000">
            <a:off x="10339302" y="3426852"/>
            <a:ext cx="417136" cy="281572"/>
          </a:xfrm>
          <a:prstGeom prst="roundRect">
            <a:avLst>
              <a:gd name="adj" fmla="val 29739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7" name="Rectángulo: esquinas redondeadas 156">
            <a:extLst>
              <a:ext uri="{FF2B5EF4-FFF2-40B4-BE49-F238E27FC236}">
                <a16:creationId xmlns:a16="http://schemas.microsoft.com/office/drawing/2014/main" id="{660806AE-46FB-46EC-AD13-A9A4983115F8}"/>
              </a:ext>
            </a:extLst>
          </p:cNvPr>
          <p:cNvSpPr/>
          <p:nvPr/>
        </p:nvSpPr>
        <p:spPr>
          <a:xfrm rot="5400000">
            <a:off x="9104717" y="3430435"/>
            <a:ext cx="417136" cy="290341"/>
          </a:xfrm>
          <a:prstGeom prst="roundRect">
            <a:avLst>
              <a:gd name="adj" fmla="val 26834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8" name="Conector recto de flecha 157">
            <a:extLst>
              <a:ext uri="{FF2B5EF4-FFF2-40B4-BE49-F238E27FC236}">
                <a16:creationId xmlns:a16="http://schemas.microsoft.com/office/drawing/2014/main" id="{06874238-7589-4C60-8F6B-39F5483F4C8E}"/>
              </a:ext>
            </a:extLst>
          </p:cNvPr>
          <p:cNvCxnSpPr>
            <a:cxnSpLocks/>
            <a:stCxn id="155" idx="0"/>
            <a:endCxn id="156" idx="1"/>
          </p:cNvCxnSpPr>
          <p:nvPr/>
        </p:nvCxnSpPr>
        <p:spPr>
          <a:xfrm>
            <a:off x="10071106" y="3245483"/>
            <a:ext cx="476764" cy="113587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59" name="Conector recto de flecha 158">
            <a:extLst>
              <a:ext uri="{FF2B5EF4-FFF2-40B4-BE49-F238E27FC236}">
                <a16:creationId xmlns:a16="http://schemas.microsoft.com/office/drawing/2014/main" id="{BF231A09-8157-427A-8C75-D2F3F51C4A20}"/>
              </a:ext>
            </a:extLst>
          </p:cNvPr>
          <p:cNvCxnSpPr>
            <a:cxnSpLocks/>
            <a:stCxn id="155" idx="2"/>
            <a:endCxn id="157" idx="1"/>
          </p:cNvCxnSpPr>
          <p:nvPr/>
        </p:nvCxnSpPr>
        <p:spPr>
          <a:xfrm flipH="1">
            <a:off x="9313285" y="3245483"/>
            <a:ext cx="450665" cy="121555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60" name="Triángulo isósceles 159">
            <a:extLst>
              <a:ext uri="{FF2B5EF4-FFF2-40B4-BE49-F238E27FC236}">
                <a16:creationId xmlns:a16="http://schemas.microsoft.com/office/drawing/2014/main" id="{3E3B3884-8141-41B2-8353-D44180FC28C8}"/>
              </a:ext>
            </a:extLst>
          </p:cNvPr>
          <p:cNvSpPr/>
          <p:nvPr/>
        </p:nvSpPr>
        <p:spPr>
          <a:xfrm rot="10800000">
            <a:off x="9817298" y="3681971"/>
            <a:ext cx="200460" cy="320043"/>
          </a:xfrm>
          <a:prstGeom prst="triangl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1" name="Conector recto 160">
            <a:extLst>
              <a:ext uri="{FF2B5EF4-FFF2-40B4-BE49-F238E27FC236}">
                <a16:creationId xmlns:a16="http://schemas.microsoft.com/office/drawing/2014/main" id="{C87989C9-137B-4217-B344-5D94F12AA82D}"/>
              </a:ext>
            </a:extLst>
          </p:cNvPr>
          <p:cNvCxnSpPr>
            <a:cxnSpLocks/>
            <a:stCxn id="160" idx="3"/>
            <a:endCxn id="155" idx="3"/>
          </p:cNvCxnSpPr>
          <p:nvPr/>
        </p:nvCxnSpPr>
        <p:spPr>
          <a:xfrm flipV="1">
            <a:off x="9917528" y="3454051"/>
            <a:ext cx="0" cy="22792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62" name="Rectángulo: esquinas redondeadas 161">
            <a:extLst>
              <a:ext uri="{FF2B5EF4-FFF2-40B4-BE49-F238E27FC236}">
                <a16:creationId xmlns:a16="http://schemas.microsoft.com/office/drawing/2014/main" id="{D5CF19AA-4ADE-4E37-A21A-648AC10D3D11}"/>
              </a:ext>
            </a:extLst>
          </p:cNvPr>
          <p:cNvSpPr/>
          <p:nvPr/>
        </p:nvSpPr>
        <p:spPr>
          <a:xfrm rot="5400000">
            <a:off x="8804565" y="2359338"/>
            <a:ext cx="306652" cy="374738"/>
          </a:xfrm>
          <a:prstGeom prst="roundRect">
            <a:avLst>
              <a:gd name="adj" fmla="val 3022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4" name="Triángulo isósceles 163">
            <a:extLst>
              <a:ext uri="{FF2B5EF4-FFF2-40B4-BE49-F238E27FC236}">
                <a16:creationId xmlns:a16="http://schemas.microsoft.com/office/drawing/2014/main" id="{342256FA-CFB7-467B-A25D-0D6CDEB7F559}"/>
              </a:ext>
            </a:extLst>
          </p:cNvPr>
          <p:cNvSpPr/>
          <p:nvPr/>
        </p:nvSpPr>
        <p:spPr>
          <a:xfrm rot="10800000">
            <a:off x="8850662" y="2931949"/>
            <a:ext cx="213834" cy="336195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6" name="Conector recto 165">
            <a:extLst>
              <a:ext uri="{FF2B5EF4-FFF2-40B4-BE49-F238E27FC236}">
                <a16:creationId xmlns:a16="http://schemas.microsoft.com/office/drawing/2014/main" id="{0A775DA5-74F2-4CAB-8307-49AA16E0722E}"/>
              </a:ext>
            </a:extLst>
          </p:cNvPr>
          <p:cNvCxnSpPr>
            <a:cxnSpLocks/>
            <a:stCxn id="162" idx="3"/>
            <a:endCxn id="164" idx="3"/>
          </p:cNvCxnSpPr>
          <p:nvPr/>
        </p:nvCxnSpPr>
        <p:spPr>
          <a:xfrm flipH="1">
            <a:off x="8957579" y="2700033"/>
            <a:ext cx="312" cy="2319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8" name="Conector recto 167">
            <a:extLst>
              <a:ext uri="{FF2B5EF4-FFF2-40B4-BE49-F238E27FC236}">
                <a16:creationId xmlns:a16="http://schemas.microsoft.com/office/drawing/2014/main" id="{CD06E373-6865-4C91-912B-EDA97BA67A44}"/>
              </a:ext>
            </a:extLst>
          </p:cNvPr>
          <p:cNvCxnSpPr>
            <a:cxnSpLocks/>
            <a:stCxn id="105" idx="1"/>
            <a:endCxn id="162" idx="0"/>
          </p:cNvCxnSpPr>
          <p:nvPr/>
        </p:nvCxnSpPr>
        <p:spPr>
          <a:xfrm flipH="1" flipV="1">
            <a:off x="9145260" y="2546707"/>
            <a:ext cx="410576" cy="15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0" name="Rectángulo: esquinas redondeadas 169">
            <a:extLst>
              <a:ext uri="{FF2B5EF4-FFF2-40B4-BE49-F238E27FC236}">
                <a16:creationId xmlns:a16="http://schemas.microsoft.com/office/drawing/2014/main" id="{0B09ECE6-105B-4650-9C4A-23E0ACD54D80}"/>
              </a:ext>
            </a:extLst>
          </p:cNvPr>
          <p:cNvSpPr/>
          <p:nvPr/>
        </p:nvSpPr>
        <p:spPr>
          <a:xfrm>
            <a:off x="10399358" y="4020232"/>
            <a:ext cx="306652" cy="374738"/>
          </a:xfrm>
          <a:prstGeom prst="roundRect">
            <a:avLst>
              <a:gd name="adj" fmla="val 3022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04" name="Conector recto 203">
            <a:extLst>
              <a:ext uri="{FF2B5EF4-FFF2-40B4-BE49-F238E27FC236}">
                <a16:creationId xmlns:a16="http://schemas.microsoft.com/office/drawing/2014/main" id="{15569988-6F1C-401A-A974-E7721A595235}"/>
              </a:ext>
            </a:extLst>
          </p:cNvPr>
          <p:cNvCxnSpPr>
            <a:cxnSpLocks/>
            <a:stCxn id="156" idx="3"/>
            <a:endCxn id="170" idx="0"/>
          </p:cNvCxnSpPr>
          <p:nvPr/>
        </p:nvCxnSpPr>
        <p:spPr>
          <a:xfrm>
            <a:off x="10547870" y="3776206"/>
            <a:ext cx="4814" cy="2440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6" name="Rectángulo: esquinas redondeadas 205">
            <a:extLst>
              <a:ext uri="{FF2B5EF4-FFF2-40B4-BE49-F238E27FC236}">
                <a16:creationId xmlns:a16="http://schemas.microsoft.com/office/drawing/2014/main" id="{782FFC8E-A7EB-4268-8098-D30A79C4E26F}"/>
              </a:ext>
            </a:extLst>
          </p:cNvPr>
          <p:cNvSpPr/>
          <p:nvPr/>
        </p:nvSpPr>
        <p:spPr>
          <a:xfrm rot="5400000">
            <a:off x="10742767" y="2365295"/>
            <a:ext cx="306652" cy="374738"/>
          </a:xfrm>
          <a:prstGeom prst="roundRect">
            <a:avLst>
              <a:gd name="adj" fmla="val 3022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8" name="Triángulo isósceles 207">
            <a:extLst>
              <a:ext uri="{FF2B5EF4-FFF2-40B4-BE49-F238E27FC236}">
                <a16:creationId xmlns:a16="http://schemas.microsoft.com/office/drawing/2014/main" id="{5EF80DA9-EF6E-4A77-AC20-482ECA57F017}"/>
              </a:ext>
            </a:extLst>
          </p:cNvPr>
          <p:cNvSpPr/>
          <p:nvPr/>
        </p:nvSpPr>
        <p:spPr>
          <a:xfrm rot="10800000">
            <a:off x="10788864" y="2937906"/>
            <a:ext cx="213834" cy="336195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10" name="Conector recto 209">
            <a:extLst>
              <a:ext uri="{FF2B5EF4-FFF2-40B4-BE49-F238E27FC236}">
                <a16:creationId xmlns:a16="http://schemas.microsoft.com/office/drawing/2014/main" id="{A2C9B5F2-E4A7-4864-9FBB-D0649A3053E0}"/>
              </a:ext>
            </a:extLst>
          </p:cNvPr>
          <p:cNvCxnSpPr>
            <a:cxnSpLocks/>
            <a:stCxn id="206" idx="3"/>
            <a:endCxn id="208" idx="3"/>
          </p:cNvCxnSpPr>
          <p:nvPr/>
        </p:nvCxnSpPr>
        <p:spPr>
          <a:xfrm flipH="1">
            <a:off x="10895781" y="2705990"/>
            <a:ext cx="312" cy="2319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2" name="Conector recto 211">
            <a:extLst>
              <a:ext uri="{FF2B5EF4-FFF2-40B4-BE49-F238E27FC236}">
                <a16:creationId xmlns:a16="http://schemas.microsoft.com/office/drawing/2014/main" id="{D84F2E65-884D-4D0D-850D-966104E23474}"/>
              </a:ext>
            </a:extLst>
          </p:cNvPr>
          <p:cNvCxnSpPr>
            <a:cxnSpLocks/>
            <a:stCxn id="105" idx="3"/>
            <a:endCxn id="206" idx="2"/>
          </p:cNvCxnSpPr>
          <p:nvPr/>
        </p:nvCxnSpPr>
        <p:spPr>
          <a:xfrm>
            <a:off x="10285238" y="2548276"/>
            <a:ext cx="423486" cy="43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0" name="Grupo 69">
            <a:extLst>
              <a:ext uri="{FF2B5EF4-FFF2-40B4-BE49-F238E27FC236}">
                <a16:creationId xmlns:a16="http://schemas.microsoft.com/office/drawing/2014/main" id="{848A47E3-1B42-4CFA-9219-925B015E9174}"/>
              </a:ext>
            </a:extLst>
          </p:cNvPr>
          <p:cNvGrpSpPr/>
          <p:nvPr/>
        </p:nvGrpSpPr>
        <p:grpSpPr>
          <a:xfrm>
            <a:off x="9121268" y="4048812"/>
            <a:ext cx="380661" cy="374737"/>
            <a:chOff x="7988229" y="6145405"/>
            <a:chExt cx="344828" cy="333829"/>
          </a:xfrm>
        </p:grpSpPr>
        <p:sp>
          <p:nvSpPr>
            <p:cNvPr id="71" name="Elipse 70">
              <a:extLst>
                <a:ext uri="{FF2B5EF4-FFF2-40B4-BE49-F238E27FC236}">
                  <a16:creationId xmlns:a16="http://schemas.microsoft.com/office/drawing/2014/main" id="{A9056D71-3CF1-464B-863A-048B30291ECB}"/>
                </a:ext>
              </a:extLst>
            </p:cNvPr>
            <p:cNvSpPr/>
            <p:nvPr/>
          </p:nvSpPr>
          <p:spPr>
            <a:xfrm>
              <a:off x="7988229" y="6145405"/>
              <a:ext cx="344828" cy="33382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2" name="Elipse 71">
              <a:extLst>
                <a:ext uri="{FF2B5EF4-FFF2-40B4-BE49-F238E27FC236}">
                  <a16:creationId xmlns:a16="http://schemas.microsoft.com/office/drawing/2014/main" id="{B3352ACF-BE32-4E63-A117-F1CDFC7F9C77}"/>
                </a:ext>
              </a:extLst>
            </p:cNvPr>
            <p:cNvSpPr/>
            <p:nvPr/>
          </p:nvSpPr>
          <p:spPr>
            <a:xfrm>
              <a:off x="8076130" y="6231337"/>
              <a:ext cx="169026" cy="16604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3" name="Grupo 72">
            <a:extLst>
              <a:ext uri="{FF2B5EF4-FFF2-40B4-BE49-F238E27FC236}">
                <a16:creationId xmlns:a16="http://schemas.microsoft.com/office/drawing/2014/main" id="{33A9018C-D769-446F-AB60-A036FED06262}"/>
              </a:ext>
            </a:extLst>
          </p:cNvPr>
          <p:cNvGrpSpPr/>
          <p:nvPr/>
        </p:nvGrpSpPr>
        <p:grpSpPr>
          <a:xfrm>
            <a:off x="5061336" y="4232358"/>
            <a:ext cx="380661" cy="374737"/>
            <a:chOff x="7988229" y="6145405"/>
            <a:chExt cx="344828" cy="333829"/>
          </a:xfrm>
        </p:grpSpPr>
        <p:sp>
          <p:nvSpPr>
            <p:cNvPr id="74" name="Elipse 73">
              <a:extLst>
                <a:ext uri="{FF2B5EF4-FFF2-40B4-BE49-F238E27FC236}">
                  <a16:creationId xmlns:a16="http://schemas.microsoft.com/office/drawing/2014/main" id="{A68DAE5A-CD2B-462C-AD0B-6EB4D3F46D47}"/>
                </a:ext>
              </a:extLst>
            </p:cNvPr>
            <p:cNvSpPr/>
            <p:nvPr/>
          </p:nvSpPr>
          <p:spPr>
            <a:xfrm>
              <a:off x="7988229" y="6145405"/>
              <a:ext cx="344828" cy="33382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6" name="Elipse 75">
              <a:extLst>
                <a:ext uri="{FF2B5EF4-FFF2-40B4-BE49-F238E27FC236}">
                  <a16:creationId xmlns:a16="http://schemas.microsoft.com/office/drawing/2014/main" id="{9FE5D8ED-76D0-46C1-955C-72C61818896B}"/>
                </a:ext>
              </a:extLst>
            </p:cNvPr>
            <p:cNvSpPr/>
            <p:nvPr/>
          </p:nvSpPr>
          <p:spPr>
            <a:xfrm>
              <a:off x="8076130" y="6231337"/>
              <a:ext cx="169026" cy="16604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8" name="Grupo 77">
            <a:extLst>
              <a:ext uri="{FF2B5EF4-FFF2-40B4-BE49-F238E27FC236}">
                <a16:creationId xmlns:a16="http://schemas.microsoft.com/office/drawing/2014/main" id="{27B4D172-96EE-4C50-9F9A-4F2CCFA215DF}"/>
              </a:ext>
            </a:extLst>
          </p:cNvPr>
          <p:cNvGrpSpPr/>
          <p:nvPr/>
        </p:nvGrpSpPr>
        <p:grpSpPr>
          <a:xfrm>
            <a:off x="992888" y="2539559"/>
            <a:ext cx="380661" cy="374737"/>
            <a:chOff x="7988229" y="6145405"/>
            <a:chExt cx="344828" cy="333829"/>
          </a:xfrm>
        </p:grpSpPr>
        <p:sp>
          <p:nvSpPr>
            <p:cNvPr id="80" name="Elipse 79">
              <a:extLst>
                <a:ext uri="{FF2B5EF4-FFF2-40B4-BE49-F238E27FC236}">
                  <a16:creationId xmlns:a16="http://schemas.microsoft.com/office/drawing/2014/main" id="{6A7AFDDA-C77B-418B-A67A-77B8407D1284}"/>
                </a:ext>
              </a:extLst>
            </p:cNvPr>
            <p:cNvSpPr/>
            <p:nvPr/>
          </p:nvSpPr>
          <p:spPr>
            <a:xfrm>
              <a:off x="7988229" y="6145405"/>
              <a:ext cx="344828" cy="33382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2" name="Elipse 81">
              <a:extLst>
                <a:ext uri="{FF2B5EF4-FFF2-40B4-BE49-F238E27FC236}">
                  <a16:creationId xmlns:a16="http://schemas.microsoft.com/office/drawing/2014/main" id="{DA73E510-7B63-49BB-80E8-14EC9F1C754C}"/>
                </a:ext>
              </a:extLst>
            </p:cNvPr>
            <p:cNvSpPr/>
            <p:nvPr/>
          </p:nvSpPr>
          <p:spPr>
            <a:xfrm>
              <a:off x="8076130" y="6231337"/>
              <a:ext cx="169026" cy="16604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84" name="Conector recto de flecha 83">
            <a:extLst>
              <a:ext uri="{FF2B5EF4-FFF2-40B4-BE49-F238E27FC236}">
                <a16:creationId xmlns:a16="http://schemas.microsoft.com/office/drawing/2014/main" id="{2984923A-AFD5-4F58-9D95-5F014A6E350B}"/>
              </a:ext>
            </a:extLst>
          </p:cNvPr>
          <p:cNvCxnSpPr>
            <a:cxnSpLocks/>
          </p:cNvCxnSpPr>
          <p:nvPr/>
        </p:nvCxnSpPr>
        <p:spPr>
          <a:xfrm>
            <a:off x="1316537" y="6545466"/>
            <a:ext cx="442752" cy="0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CuadroTexto 85">
            <a:extLst>
              <a:ext uri="{FF2B5EF4-FFF2-40B4-BE49-F238E27FC236}">
                <a16:creationId xmlns:a16="http://schemas.microsoft.com/office/drawing/2014/main" id="{C9BB345D-2968-4E5F-9CCB-299BE227EE30}"/>
              </a:ext>
            </a:extLst>
          </p:cNvPr>
          <p:cNvSpPr txBox="1"/>
          <p:nvPr/>
        </p:nvSpPr>
        <p:spPr>
          <a:xfrm>
            <a:off x="534241" y="6391578"/>
            <a:ext cx="6053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Hull</a:t>
            </a:r>
            <a:endParaRPr lang="en-GB" dirty="0"/>
          </a:p>
        </p:txBody>
      </p:sp>
      <p:sp>
        <p:nvSpPr>
          <p:cNvPr id="87" name="CuadroTexto 86">
            <a:extLst>
              <a:ext uri="{FF2B5EF4-FFF2-40B4-BE49-F238E27FC236}">
                <a16:creationId xmlns:a16="http://schemas.microsoft.com/office/drawing/2014/main" id="{256A3E0D-3C08-45C0-A307-E573E8290D49}"/>
              </a:ext>
            </a:extLst>
          </p:cNvPr>
          <p:cNvSpPr txBox="1"/>
          <p:nvPr/>
        </p:nvSpPr>
        <p:spPr>
          <a:xfrm>
            <a:off x="2800546" y="6361004"/>
            <a:ext cx="7984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Weapon</a:t>
            </a:r>
            <a:endParaRPr lang="en-GB" dirty="0"/>
          </a:p>
        </p:txBody>
      </p:sp>
      <p:sp>
        <p:nvSpPr>
          <p:cNvPr id="88" name="CuadroTexto 87">
            <a:extLst>
              <a:ext uri="{FF2B5EF4-FFF2-40B4-BE49-F238E27FC236}">
                <a16:creationId xmlns:a16="http://schemas.microsoft.com/office/drawing/2014/main" id="{E0493017-A46C-47FF-B9F7-222193C7D36F}"/>
              </a:ext>
            </a:extLst>
          </p:cNvPr>
          <p:cNvSpPr txBox="1"/>
          <p:nvPr/>
        </p:nvSpPr>
        <p:spPr>
          <a:xfrm>
            <a:off x="1827907" y="6386668"/>
            <a:ext cx="6884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Link</a:t>
            </a:r>
            <a:endParaRPr lang="en-GB" dirty="0"/>
          </a:p>
        </p:txBody>
      </p:sp>
      <p:sp>
        <p:nvSpPr>
          <p:cNvPr id="89" name="CuadroTexto 88">
            <a:extLst>
              <a:ext uri="{FF2B5EF4-FFF2-40B4-BE49-F238E27FC236}">
                <a16:creationId xmlns:a16="http://schemas.microsoft.com/office/drawing/2014/main" id="{D4D256CC-2F8B-4896-A0AD-FF0211DD24B9}"/>
              </a:ext>
            </a:extLst>
          </p:cNvPr>
          <p:cNvSpPr txBox="1"/>
          <p:nvPr/>
        </p:nvSpPr>
        <p:spPr>
          <a:xfrm>
            <a:off x="4233203" y="6276171"/>
            <a:ext cx="8011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Weak Point</a:t>
            </a:r>
          </a:p>
        </p:txBody>
      </p:sp>
      <p:sp>
        <p:nvSpPr>
          <p:cNvPr id="90" name="Rectángulo 89">
            <a:extLst>
              <a:ext uri="{FF2B5EF4-FFF2-40B4-BE49-F238E27FC236}">
                <a16:creationId xmlns:a16="http://schemas.microsoft.com/office/drawing/2014/main" id="{C0978948-4E39-4A3F-87FF-727A22F64D57}"/>
              </a:ext>
            </a:extLst>
          </p:cNvPr>
          <p:cNvSpPr/>
          <p:nvPr/>
        </p:nvSpPr>
        <p:spPr>
          <a:xfrm>
            <a:off x="125536" y="6301825"/>
            <a:ext cx="4955506" cy="46692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1" name="Conector recto 90">
            <a:extLst>
              <a:ext uri="{FF2B5EF4-FFF2-40B4-BE49-F238E27FC236}">
                <a16:creationId xmlns:a16="http://schemas.microsoft.com/office/drawing/2014/main" id="{1AF560E3-0B68-4CE9-9525-09627F87B5ED}"/>
              </a:ext>
            </a:extLst>
          </p:cNvPr>
          <p:cNvCxnSpPr>
            <a:cxnSpLocks/>
          </p:cNvCxnSpPr>
          <p:nvPr/>
        </p:nvCxnSpPr>
        <p:spPr>
          <a:xfrm>
            <a:off x="1123769" y="6301825"/>
            <a:ext cx="0" cy="4669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Rectángulo: esquinas redondeadas 91">
            <a:extLst>
              <a:ext uri="{FF2B5EF4-FFF2-40B4-BE49-F238E27FC236}">
                <a16:creationId xmlns:a16="http://schemas.microsoft.com/office/drawing/2014/main" id="{EEE40CE4-F139-478E-A7E3-93DEF6F3E092}"/>
              </a:ext>
            </a:extLst>
          </p:cNvPr>
          <p:cNvSpPr/>
          <p:nvPr/>
        </p:nvSpPr>
        <p:spPr>
          <a:xfrm>
            <a:off x="241171" y="6454891"/>
            <a:ext cx="258373" cy="191716"/>
          </a:xfrm>
          <a:prstGeom prst="roundRect">
            <a:avLst>
              <a:gd name="adj" fmla="val 3550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3" name="Triángulo isósceles 92">
            <a:extLst>
              <a:ext uri="{FF2B5EF4-FFF2-40B4-BE49-F238E27FC236}">
                <a16:creationId xmlns:a16="http://schemas.microsoft.com/office/drawing/2014/main" id="{6066EE73-B984-43AB-B5F8-E3C3C01D27AC}"/>
              </a:ext>
            </a:extLst>
          </p:cNvPr>
          <p:cNvSpPr/>
          <p:nvPr/>
        </p:nvSpPr>
        <p:spPr>
          <a:xfrm>
            <a:off x="2567486" y="6433932"/>
            <a:ext cx="115229" cy="202107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4" name="Conector recto 93">
            <a:extLst>
              <a:ext uri="{FF2B5EF4-FFF2-40B4-BE49-F238E27FC236}">
                <a16:creationId xmlns:a16="http://schemas.microsoft.com/office/drawing/2014/main" id="{F3768396-7659-4ACC-9E3C-6C7DA631BCA8}"/>
              </a:ext>
            </a:extLst>
          </p:cNvPr>
          <p:cNvCxnSpPr>
            <a:cxnSpLocks/>
          </p:cNvCxnSpPr>
          <p:nvPr/>
        </p:nvCxnSpPr>
        <p:spPr>
          <a:xfrm>
            <a:off x="2407386" y="6303393"/>
            <a:ext cx="0" cy="4669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Conector recto 94">
            <a:extLst>
              <a:ext uri="{FF2B5EF4-FFF2-40B4-BE49-F238E27FC236}">
                <a16:creationId xmlns:a16="http://schemas.microsoft.com/office/drawing/2014/main" id="{25F4F0FF-E65E-4F7A-8758-804B3A8A69F7}"/>
              </a:ext>
            </a:extLst>
          </p:cNvPr>
          <p:cNvCxnSpPr>
            <a:cxnSpLocks/>
          </p:cNvCxnSpPr>
          <p:nvPr/>
        </p:nvCxnSpPr>
        <p:spPr>
          <a:xfrm>
            <a:off x="3735750" y="6303397"/>
            <a:ext cx="0" cy="4669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Elipse 2">
            <a:extLst>
              <a:ext uri="{FF2B5EF4-FFF2-40B4-BE49-F238E27FC236}">
                <a16:creationId xmlns:a16="http://schemas.microsoft.com/office/drawing/2014/main" id="{D309924A-715D-4603-BE6D-C683AA58CECA}"/>
              </a:ext>
            </a:extLst>
          </p:cNvPr>
          <p:cNvSpPr/>
          <p:nvPr/>
        </p:nvSpPr>
        <p:spPr>
          <a:xfrm>
            <a:off x="5221653" y="4395981"/>
            <a:ext cx="63202" cy="642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E77137AB-C2E2-4A05-8B60-F9F39655CD3B}"/>
              </a:ext>
            </a:extLst>
          </p:cNvPr>
          <p:cNvSpPr/>
          <p:nvPr/>
        </p:nvSpPr>
        <p:spPr>
          <a:xfrm>
            <a:off x="1151617" y="2704328"/>
            <a:ext cx="63202" cy="642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9CB020B9-7718-42D9-857B-C69CE89D84E5}"/>
              </a:ext>
            </a:extLst>
          </p:cNvPr>
          <p:cNvSpPr/>
          <p:nvPr/>
        </p:nvSpPr>
        <p:spPr>
          <a:xfrm>
            <a:off x="9279997" y="4207601"/>
            <a:ext cx="63202" cy="642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0" name="CuadroTexto 27">
            <a:extLst>
              <a:ext uri="{FF2B5EF4-FFF2-40B4-BE49-F238E27FC236}">
                <a16:creationId xmlns:a16="http://schemas.microsoft.com/office/drawing/2014/main" id="{ED5F87FC-22F3-0B4B-B784-2DE9714D5A1C}"/>
              </a:ext>
            </a:extLst>
          </p:cNvPr>
          <p:cNvSpPr txBox="1"/>
          <p:nvPr/>
        </p:nvSpPr>
        <p:spPr>
          <a:xfrm>
            <a:off x="1231578" y="6009197"/>
            <a:ext cx="23250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Concrete syntax of the model</a:t>
            </a:r>
            <a:endParaRPr lang="en-GB" sz="1400" dirty="0"/>
          </a:p>
        </p:txBody>
      </p:sp>
      <p:sp>
        <p:nvSpPr>
          <p:cNvPr id="101" name="Elipse 119">
            <a:extLst>
              <a:ext uri="{FF2B5EF4-FFF2-40B4-BE49-F238E27FC236}">
                <a16:creationId xmlns:a16="http://schemas.microsoft.com/office/drawing/2014/main" id="{B7947B1C-CD41-AF44-86E4-4A0D6E7F426C}"/>
              </a:ext>
            </a:extLst>
          </p:cNvPr>
          <p:cNvSpPr/>
          <p:nvPr/>
        </p:nvSpPr>
        <p:spPr>
          <a:xfrm>
            <a:off x="3843909" y="6402563"/>
            <a:ext cx="312513" cy="31407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2" name="Elipse 120">
            <a:extLst>
              <a:ext uri="{FF2B5EF4-FFF2-40B4-BE49-F238E27FC236}">
                <a16:creationId xmlns:a16="http://schemas.microsoft.com/office/drawing/2014/main" id="{813E0554-3DFB-D344-ADF7-61DDC7F7A52B}"/>
              </a:ext>
            </a:extLst>
          </p:cNvPr>
          <p:cNvSpPr/>
          <p:nvPr/>
        </p:nvSpPr>
        <p:spPr>
          <a:xfrm>
            <a:off x="3911592" y="6479824"/>
            <a:ext cx="177146" cy="1642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3" name="Elipse 121">
            <a:extLst>
              <a:ext uri="{FF2B5EF4-FFF2-40B4-BE49-F238E27FC236}">
                <a16:creationId xmlns:a16="http://schemas.microsoft.com/office/drawing/2014/main" id="{C500AA8A-3A8C-C44A-88B6-5BC644798E3A}"/>
              </a:ext>
            </a:extLst>
          </p:cNvPr>
          <p:cNvSpPr/>
          <p:nvPr/>
        </p:nvSpPr>
        <p:spPr>
          <a:xfrm>
            <a:off x="3968564" y="6532652"/>
            <a:ext cx="63202" cy="642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68596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17FF2A-C779-4FA3-AE76-7D85DC29E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Host’ population</a:t>
            </a:r>
          </a:p>
        </p:txBody>
      </p:sp>
      <p:sp>
        <p:nvSpPr>
          <p:cNvPr id="124" name="CuadroTexto 123">
            <a:extLst>
              <a:ext uri="{FF2B5EF4-FFF2-40B4-BE49-F238E27FC236}">
                <a16:creationId xmlns:a16="http://schemas.microsoft.com/office/drawing/2014/main" id="{46E6E306-AF1F-4FB5-8AFF-39CCADEB70EB}"/>
              </a:ext>
            </a:extLst>
          </p:cNvPr>
          <p:cNvSpPr txBox="1"/>
          <p:nvPr/>
        </p:nvSpPr>
        <p:spPr>
          <a:xfrm>
            <a:off x="1308261" y="5213235"/>
            <a:ext cx="1477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Candidate 1</a:t>
            </a:r>
          </a:p>
        </p:txBody>
      </p:sp>
      <p:sp>
        <p:nvSpPr>
          <p:cNvPr id="126" name="CuadroTexto 125">
            <a:extLst>
              <a:ext uri="{FF2B5EF4-FFF2-40B4-BE49-F238E27FC236}">
                <a16:creationId xmlns:a16="http://schemas.microsoft.com/office/drawing/2014/main" id="{EFD6FF4C-8121-4350-B19C-052507B1DDFC}"/>
              </a:ext>
            </a:extLst>
          </p:cNvPr>
          <p:cNvSpPr txBox="1"/>
          <p:nvPr/>
        </p:nvSpPr>
        <p:spPr>
          <a:xfrm>
            <a:off x="5355917" y="5209977"/>
            <a:ext cx="1477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Candidate 2</a:t>
            </a:r>
          </a:p>
        </p:txBody>
      </p:sp>
      <p:sp>
        <p:nvSpPr>
          <p:cNvPr id="128" name="CuadroTexto 127">
            <a:extLst>
              <a:ext uri="{FF2B5EF4-FFF2-40B4-BE49-F238E27FC236}">
                <a16:creationId xmlns:a16="http://schemas.microsoft.com/office/drawing/2014/main" id="{9AC7F545-7042-4AFA-8DF8-8FA548819467}"/>
              </a:ext>
            </a:extLst>
          </p:cNvPr>
          <p:cNvSpPr txBox="1"/>
          <p:nvPr/>
        </p:nvSpPr>
        <p:spPr>
          <a:xfrm>
            <a:off x="9428062" y="5213235"/>
            <a:ext cx="1477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Candidate 3</a:t>
            </a:r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4331E2C2-0526-4B66-8C59-5D6D46C1E5CD}"/>
              </a:ext>
            </a:extLst>
          </p:cNvPr>
          <p:cNvSpPr/>
          <p:nvPr/>
        </p:nvSpPr>
        <p:spPr>
          <a:xfrm>
            <a:off x="1691064" y="2468131"/>
            <a:ext cx="729402" cy="518114"/>
          </a:xfrm>
          <a:prstGeom prst="roundRect">
            <a:avLst>
              <a:gd name="adj" fmla="val 2432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DE687DA0-88C9-4527-8FCD-4EA2DDA18148}"/>
              </a:ext>
            </a:extLst>
          </p:cNvPr>
          <p:cNvSpPr/>
          <p:nvPr/>
        </p:nvSpPr>
        <p:spPr>
          <a:xfrm>
            <a:off x="1847197" y="1805945"/>
            <a:ext cx="417136" cy="310610"/>
          </a:xfrm>
          <a:prstGeom prst="roundRect">
            <a:avLst>
              <a:gd name="adj" fmla="val 2344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89B0BF9D-A6D7-456C-8D65-908BBD26DFF9}"/>
              </a:ext>
            </a:extLst>
          </p:cNvPr>
          <p:cNvCxnSpPr>
            <a:cxnSpLocks/>
          </p:cNvCxnSpPr>
          <p:nvPr/>
        </p:nvCxnSpPr>
        <p:spPr>
          <a:xfrm>
            <a:off x="2055765" y="2116555"/>
            <a:ext cx="0" cy="351575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Elipse 10">
            <a:extLst>
              <a:ext uri="{FF2B5EF4-FFF2-40B4-BE49-F238E27FC236}">
                <a16:creationId xmlns:a16="http://schemas.microsoft.com/office/drawing/2014/main" id="{9D0D08E5-08E5-4C86-9871-5017F6CCC329}"/>
              </a:ext>
            </a:extLst>
          </p:cNvPr>
          <p:cNvSpPr/>
          <p:nvPr/>
        </p:nvSpPr>
        <p:spPr>
          <a:xfrm>
            <a:off x="985369" y="2548276"/>
            <a:ext cx="369076" cy="357304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1AF23AA1-8B5F-49B4-B5BC-AF98E63A440B}"/>
              </a:ext>
            </a:extLst>
          </p:cNvPr>
          <p:cNvCxnSpPr>
            <a:cxnSpLocks/>
            <a:stCxn id="5" idx="1"/>
            <a:endCxn id="11" idx="6"/>
          </p:cNvCxnSpPr>
          <p:nvPr/>
        </p:nvCxnSpPr>
        <p:spPr>
          <a:xfrm flipH="1" flipV="1">
            <a:off x="1354445" y="2726928"/>
            <a:ext cx="336619" cy="2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36A8BDD3-DF3F-4476-BA55-BC58C582285E}"/>
              </a:ext>
            </a:extLst>
          </p:cNvPr>
          <p:cNvCxnSpPr>
            <a:cxnSpLocks/>
            <a:stCxn id="5" idx="2"/>
            <a:endCxn id="17" idx="1"/>
          </p:cNvCxnSpPr>
          <p:nvPr/>
        </p:nvCxnSpPr>
        <p:spPr>
          <a:xfrm flipH="1">
            <a:off x="2052756" y="2986245"/>
            <a:ext cx="3009" cy="229582"/>
          </a:xfrm>
          <a:prstGeom prst="straightConnector1">
            <a:avLst/>
          </a:prstGeom>
          <a:ln w="19050">
            <a:prstDash val="dash"/>
            <a:headEnd type="none"/>
            <a:tailEnd type="non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597CA5CA-46CA-4996-B0A1-D902A4B1200F}"/>
              </a:ext>
            </a:extLst>
          </p:cNvPr>
          <p:cNvSpPr/>
          <p:nvPr/>
        </p:nvSpPr>
        <p:spPr>
          <a:xfrm rot="5400000">
            <a:off x="1844188" y="3270817"/>
            <a:ext cx="417136" cy="307156"/>
          </a:xfrm>
          <a:prstGeom prst="roundRect">
            <a:avLst>
              <a:gd name="adj" fmla="val 32644"/>
            </a:avLst>
          </a:prstGeom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ln w="19050">
                <a:solidFill>
                  <a:schemeClr val="tx1"/>
                </a:solidFill>
              </a:ln>
            </a:endParaRPr>
          </a:p>
        </p:txBody>
      </p:sp>
      <p:sp>
        <p:nvSpPr>
          <p:cNvPr id="19" name="Rectángulo: esquinas redondeadas 18">
            <a:extLst>
              <a:ext uri="{FF2B5EF4-FFF2-40B4-BE49-F238E27FC236}">
                <a16:creationId xmlns:a16="http://schemas.microsoft.com/office/drawing/2014/main" id="{0556E1E3-7AAF-4D2A-BF15-1CF168327A17}"/>
              </a:ext>
            </a:extLst>
          </p:cNvPr>
          <p:cNvSpPr/>
          <p:nvPr/>
        </p:nvSpPr>
        <p:spPr>
          <a:xfrm rot="5400000">
            <a:off x="2474530" y="3605764"/>
            <a:ext cx="417136" cy="281572"/>
          </a:xfrm>
          <a:prstGeom prst="roundRect">
            <a:avLst>
              <a:gd name="adj" fmla="val 29739"/>
            </a:avLst>
          </a:prstGeom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ln w="19050">
                <a:solidFill>
                  <a:schemeClr val="tx1"/>
                </a:solidFill>
              </a:ln>
            </a:endParaRPr>
          </a:p>
        </p:txBody>
      </p:sp>
      <p:sp>
        <p:nvSpPr>
          <p:cNvPr id="21" name="Rectángulo: esquinas redondeadas 20">
            <a:extLst>
              <a:ext uri="{FF2B5EF4-FFF2-40B4-BE49-F238E27FC236}">
                <a16:creationId xmlns:a16="http://schemas.microsoft.com/office/drawing/2014/main" id="{3E056221-AB60-414B-AE67-EF31FE322FEA}"/>
              </a:ext>
            </a:extLst>
          </p:cNvPr>
          <p:cNvSpPr/>
          <p:nvPr/>
        </p:nvSpPr>
        <p:spPr>
          <a:xfrm rot="5400000">
            <a:off x="1239945" y="3609347"/>
            <a:ext cx="417136" cy="290341"/>
          </a:xfrm>
          <a:prstGeom prst="roundRect">
            <a:avLst>
              <a:gd name="adj" fmla="val 26834"/>
            </a:avLst>
          </a:prstGeom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ln w="19050">
                <a:solidFill>
                  <a:schemeClr val="tx1"/>
                </a:solidFill>
              </a:ln>
            </a:endParaRPr>
          </a:p>
        </p:txBody>
      </p: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4403F195-1FC1-4631-A08C-2FA0A1FBF2F0}"/>
              </a:ext>
            </a:extLst>
          </p:cNvPr>
          <p:cNvCxnSpPr>
            <a:cxnSpLocks/>
            <a:stCxn id="17" idx="0"/>
            <a:endCxn id="19" idx="1"/>
          </p:cNvCxnSpPr>
          <p:nvPr/>
        </p:nvCxnSpPr>
        <p:spPr>
          <a:xfrm>
            <a:off x="2206334" y="3424395"/>
            <a:ext cx="476764" cy="113587"/>
          </a:xfrm>
          <a:prstGeom prst="straightConnector1">
            <a:avLst/>
          </a:prstGeom>
          <a:ln w="19050">
            <a:prstDash val="dash"/>
            <a:headEnd type="none"/>
            <a:tailEnd type="non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5980C137-90FE-4013-B8DB-22435A090F75}"/>
              </a:ext>
            </a:extLst>
          </p:cNvPr>
          <p:cNvCxnSpPr>
            <a:cxnSpLocks/>
            <a:stCxn id="17" idx="2"/>
            <a:endCxn id="21" idx="1"/>
          </p:cNvCxnSpPr>
          <p:nvPr/>
        </p:nvCxnSpPr>
        <p:spPr>
          <a:xfrm flipH="1">
            <a:off x="1448513" y="3424395"/>
            <a:ext cx="450665" cy="121555"/>
          </a:xfrm>
          <a:prstGeom prst="straightConnector1">
            <a:avLst/>
          </a:prstGeom>
          <a:ln w="19050">
            <a:prstDash val="dash"/>
            <a:headEnd type="none"/>
            <a:tailEnd type="non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7" name="Triángulo isósceles 26">
            <a:extLst>
              <a:ext uri="{FF2B5EF4-FFF2-40B4-BE49-F238E27FC236}">
                <a16:creationId xmlns:a16="http://schemas.microsoft.com/office/drawing/2014/main" id="{82C8DAC2-E0F2-4282-9525-F77909FC2C04}"/>
              </a:ext>
            </a:extLst>
          </p:cNvPr>
          <p:cNvSpPr/>
          <p:nvPr/>
        </p:nvSpPr>
        <p:spPr>
          <a:xfrm rot="10800000">
            <a:off x="1952526" y="3860883"/>
            <a:ext cx="200460" cy="320043"/>
          </a:xfrm>
          <a:prstGeom prst="triangle">
            <a:avLst/>
          </a:prstGeom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ln w="19050">
                <a:solidFill>
                  <a:schemeClr val="tx1"/>
                </a:solidFill>
              </a:ln>
            </a:endParaRPr>
          </a:p>
        </p:txBody>
      </p:sp>
      <p:cxnSp>
        <p:nvCxnSpPr>
          <p:cNvPr id="31" name="Conector recto 30">
            <a:extLst>
              <a:ext uri="{FF2B5EF4-FFF2-40B4-BE49-F238E27FC236}">
                <a16:creationId xmlns:a16="http://schemas.microsoft.com/office/drawing/2014/main" id="{2A1F1CF5-A103-4942-99B9-8CC63BCE3600}"/>
              </a:ext>
            </a:extLst>
          </p:cNvPr>
          <p:cNvCxnSpPr>
            <a:cxnSpLocks/>
            <a:stCxn id="27" idx="3"/>
            <a:endCxn id="17" idx="3"/>
          </p:cNvCxnSpPr>
          <p:nvPr/>
        </p:nvCxnSpPr>
        <p:spPr>
          <a:xfrm flipV="1">
            <a:off x="2052756" y="3632963"/>
            <a:ext cx="0" cy="227920"/>
          </a:xfrm>
          <a:prstGeom prst="line">
            <a:avLst/>
          </a:prstGeom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3" name="Rectángulo: esquinas redondeadas 32">
            <a:extLst>
              <a:ext uri="{FF2B5EF4-FFF2-40B4-BE49-F238E27FC236}">
                <a16:creationId xmlns:a16="http://schemas.microsoft.com/office/drawing/2014/main" id="{36C99AEE-F027-4FB1-BE07-CAF99F814294}"/>
              </a:ext>
            </a:extLst>
          </p:cNvPr>
          <p:cNvSpPr/>
          <p:nvPr/>
        </p:nvSpPr>
        <p:spPr>
          <a:xfrm>
            <a:off x="1295499" y="4200561"/>
            <a:ext cx="306652" cy="374738"/>
          </a:xfrm>
          <a:prstGeom prst="roundRect">
            <a:avLst>
              <a:gd name="adj" fmla="val 3022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Triángulo isósceles 34">
            <a:extLst>
              <a:ext uri="{FF2B5EF4-FFF2-40B4-BE49-F238E27FC236}">
                <a16:creationId xmlns:a16="http://schemas.microsoft.com/office/drawing/2014/main" id="{26F4D687-C4AE-43AA-9D0F-F05AE38DA29D}"/>
              </a:ext>
            </a:extLst>
          </p:cNvPr>
          <p:cNvSpPr/>
          <p:nvPr/>
        </p:nvSpPr>
        <p:spPr>
          <a:xfrm rot="10800000">
            <a:off x="1341596" y="4735072"/>
            <a:ext cx="213834" cy="336195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77C88616-5768-46D6-A29E-0187B66E8998}"/>
              </a:ext>
            </a:extLst>
          </p:cNvPr>
          <p:cNvCxnSpPr>
            <a:cxnSpLocks/>
            <a:stCxn id="33" idx="2"/>
            <a:endCxn id="35" idx="3"/>
          </p:cNvCxnSpPr>
          <p:nvPr/>
        </p:nvCxnSpPr>
        <p:spPr>
          <a:xfrm flipH="1">
            <a:off x="1448513" y="4575299"/>
            <a:ext cx="312" cy="1597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Conector recto 38">
            <a:extLst>
              <a:ext uri="{FF2B5EF4-FFF2-40B4-BE49-F238E27FC236}">
                <a16:creationId xmlns:a16="http://schemas.microsoft.com/office/drawing/2014/main" id="{ABC678AA-E183-4C28-8675-29FAD63B7C8E}"/>
              </a:ext>
            </a:extLst>
          </p:cNvPr>
          <p:cNvCxnSpPr>
            <a:cxnSpLocks/>
            <a:stCxn id="21" idx="3"/>
            <a:endCxn id="33" idx="0"/>
          </p:cNvCxnSpPr>
          <p:nvPr/>
        </p:nvCxnSpPr>
        <p:spPr>
          <a:xfrm>
            <a:off x="1448513" y="3963086"/>
            <a:ext cx="312" cy="2374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Rectángulo: esquinas redondeadas 40">
            <a:extLst>
              <a:ext uri="{FF2B5EF4-FFF2-40B4-BE49-F238E27FC236}">
                <a16:creationId xmlns:a16="http://schemas.microsoft.com/office/drawing/2014/main" id="{0A7BFF03-FB84-41A5-BFF6-3871DBD78A92}"/>
              </a:ext>
            </a:extLst>
          </p:cNvPr>
          <p:cNvSpPr/>
          <p:nvPr/>
        </p:nvSpPr>
        <p:spPr>
          <a:xfrm>
            <a:off x="2534586" y="4199144"/>
            <a:ext cx="306652" cy="374738"/>
          </a:xfrm>
          <a:prstGeom prst="roundRect">
            <a:avLst>
              <a:gd name="adj" fmla="val 3022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Triángulo isósceles 42">
            <a:extLst>
              <a:ext uri="{FF2B5EF4-FFF2-40B4-BE49-F238E27FC236}">
                <a16:creationId xmlns:a16="http://schemas.microsoft.com/office/drawing/2014/main" id="{42F1E70B-2F1B-479A-91F0-E19E89F15524}"/>
              </a:ext>
            </a:extLst>
          </p:cNvPr>
          <p:cNvSpPr/>
          <p:nvPr/>
        </p:nvSpPr>
        <p:spPr>
          <a:xfrm rot="10800000">
            <a:off x="2580683" y="4733655"/>
            <a:ext cx="213834" cy="336195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5" name="Conector recto 44">
            <a:extLst>
              <a:ext uri="{FF2B5EF4-FFF2-40B4-BE49-F238E27FC236}">
                <a16:creationId xmlns:a16="http://schemas.microsoft.com/office/drawing/2014/main" id="{3F9237F6-068C-485D-869C-A22CF1AD6A8A}"/>
              </a:ext>
            </a:extLst>
          </p:cNvPr>
          <p:cNvCxnSpPr>
            <a:cxnSpLocks/>
            <a:stCxn id="41" idx="2"/>
            <a:endCxn id="43" idx="3"/>
          </p:cNvCxnSpPr>
          <p:nvPr/>
        </p:nvCxnSpPr>
        <p:spPr>
          <a:xfrm flipH="1">
            <a:off x="2687600" y="4573882"/>
            <a:ext cx="312" cy="1597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Conector recto 46">
            <a:extLst>
              <a:ext uri="{FF2B5EF4-FFF2-40B4-BE49-F238E27FC236}">
                <a16:creationId xmlns:a16="http://schemas.microsoft.com/office/drawing/2014/main" id="{7A225804-363A-4C6D-95EC-B20D685B0017}"/>
              </a:ext>
            </a:extLst>
          </p:cNvPr>
          <p:cNvCxnSpPr>
            <a:cxnSpLocks/>
            <a:stCxn id="19" idx="3"/>
            <a:endCxn id="41" idx="0"/>
          </p:cNvCxnSpPr>
          <p:nvPr/>
        </p:nvCxnSpPr>
        <p:spPr>
          <a:xfrm>
            <a:off x="2683098" y="3955118"/>
            <a:ext cx="4814" cy="2440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Rectángulo: esquinas redondeadas 48">
            <a:extLst>
              <a:ext uri="{FF2B5EF4-FFF2-40B4-BE49-F238E27FC236}">
                <a16:creationId xmlns:a16="http://schemas.microsoft.com/office/drawing/2014/main" id="{4BEA6723-3EC2-483A-B760-9F2E46ACDFBE}"/>
              </a:ext>
            </a:extLst>
          </p:cNvPr>
          <p:cNvSpPr/>
          <p:nvPr/>
        </p:nvSpPr>
        <p:spPr>
          <a:xfrm>
            <a:off x="5507766" y="2447905"/>
            <a:ext cx="729402" cy="518114"/>
          </a:xfrm>
          <a:prstGeom prst="roundRect">
            <a:avLst>
              <a:gd name="adj" fmla="val 2432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Rectángulo: esquinas redondeadas 50">
            <a:extLst>
              <a:ext uri="{FF2B5EF4-FFF2-40B4-BE49-F238E27FC236}">
                <a16:creationId xmlns:a16="http://schemas.microsoft.com/office/drawing/2014/main" id="{6BC44041-A807-4CA8-94E1-62C2A6A79074}"/>
              </a:ext>
            </a:extLst>
          </p:cNvPr>
          <p:cNvSpPr/>
          <p:nvPr/>
        </p:nvSpPr>
        <p:spPr>
          <a:xfrm>
            <a:off x="5663899" y="1785719"/>
            <a:ext cx="417136" cy="310610"/>
          </a:xfrm>
          <a:prstGeom prst="roundRect">
            <a:avLst>
              <a:gd name="adj" fmla="val 2344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3" name="Conector recto de flecha 52">
            <a:extLst>
              <a:ext uri="{FF2B5EF4-FFF2-40B4-BE49-F238E27FC236}">
                <a16:creationId xmlns:a16="http://schemas.microsoft.com/office/drawing/2014/main" id="{18C1DA41-C7B4-42C8-A0DC-9C830CCB52E6}"/>
              </a:ext>
            </a:extLst>
          </p:cNvPr>
          <p:cNvCxnSpPr>
            <a:cxnSpLocks/>
          </p:cNvCxnSpPr>
          <p:nvPr/>
        </p:nvCxnSpPr>
        <p:spPr>
          <a:xfrm>
            <a:off x="5872467" y="2096329"/>
            <a:ext cx="0" cy="351575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Elipse 54">
            <a:extLst>
              <a:ext uri="{FF2B5EF4-FFF2-40B4-BE49-F238E27FC236}">
                <a16:creationId xmlns:a16="http://schemas.microsoft.com/office/drawing/2014/main" id="{DF78FE29-DA28-4A78-B77B-5F03F372450F}"/>
              </a:ext>
            </a:extLst>
          </p:cNvPr>
          <p:cNvSpPr/>
          <p:nvPr/>
        </p:nvSpPr>
        <p:spPr>
          <a:xfrm rot="16355915">
            <a:off x="5070624" y="4241877"/>
            <a:ext cx="369076" cy="357304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6" name="Conector recto 55">
            <a:extLst>
              <a:ext uri="{FF2B5EF4-FFF2-40B4-BE49-F238E27FC236}">
                <a16:creationId xmlns:a16="http://schemas.microsoft.com/office/drawing/2014/main" id="{DA24356E-4E04-49AB-9D9C-C19BB52A5AAE}"/>
              </a:ext>
            </a:extLst>
          </p:cNvPr>
          <p:cNvCxnSpPr>
            <a:cxnSpLocks/>
            <a:stCxn id="60" idx="3"/>
            <a:endCxn id="55" idx="6"/>
          </p:cNvCxnSpPr>
          <p:nvPr/>
        </p:nvCxnSpPr>
        <p:spPr>
          <a:xfrm flipH="1">
            <a:off x="5263529" y="3942860"/>
            <a:ext cx="1686" cy="2933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Conector recto de flecha 56">
            <a:extLst>
              <a:ext uri="{FF2B5EF4-FFF2-40B4-BE49-F238E27FC236}">
                <a16:creationId xmlns:a16="http://schemas.microsoft.com/office/drawing/2014/main" id="{CFBA8A0D-0587-449E-9F21-0AF0F3CB282B}"/>
              </a:ext>
            </a:extLst>
          </p:cNvPr>
          <p:cNvCxnSpPr>
            <a:cxnSpLocks/>
            <a:stCxn id="49" idx="2"/>
            <a:endCxn id="58" idx="1"/>
          </p:cNvCxnSpPr>
          <p:nvPr/>
        </p:nvCxnSpPr>
        <p:spPr>
          <a:xfrm flipH="1">
            <a:off x="5869458" y="2966019"/>
            <a:ext cx="3009" cy="229582"/>
          </a:xfrm>
          <a:prstGeom prst="straightConnector1">
            <a:avLst/>
          </a:prstGeom>
          <a:ln w="19050">
            <a:prstDash val="dash"/>
            <a:headEnd type="none"/>
            <a:tailEnd type="non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8" name="Rectángulo: esquinas redondeadas 57">
            <a:extLst>
              <a:ext uri="{FF2B5EF4-FFF2-40B4-BE49-F238E27FC236}">
                <a16:creationId xmlns:a16="http://schemas.microsoft.com/office/drawing/2014/main" id="{5B627720-DA15-4825-8BDD-E07E5F7F0502}"/>
              </a:ext>
            </a:extLst>
          </p:cNvPr>
          <p:cNvSpPr/>
          <p:nvPr/>
        </p:nvSpPr>
        <p:spPr>
          <a:xfrm rot="5400000">
            <a:off x="5660890" y="3250591"/>
            <a:ext cx="417136" cy="307156"/>
          </a:xfrm>
          <a:prstGeom prst="roundRect">
            <a:avLst>
              <a:gd name="adj" fmla="val 32644"/>
            </a:avLst>
          </a:prstGeom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ln w="19050">
                <a:solidFill>
                  <a:schemeClr val="tx1"/>
                </a:solidFill>
              </a:ln>
            </a:endParaRPr>
          </a:p>
        </p:txBody>
      </p:sp>
      <p:sp>
        <p:nvSpPr>
          <p:cNvPr id="59" name="Rectángulo: esquinas redondeadas 58">
            <a:extLst>
              <a:ext uri="{FF2B5EF4-FFF2-40B4-BE49-F238E27FC236}">
                <a16:creationId xmlns:a16="http://schemas.microsoft.com/office/drawing/2014/main" id="{48A7A195-DEE7-4380-A918-8AAC13FCB15E}"/>
              </a:ext>
            </a:extLst>
          </p:cNvPr>
          <p:cNvSpPr/>
          <p:nvPr/>
        </p:nvSpPr>
        <p:spPr>
          <a:xfrm rot="5400000">
            <a:off x="6291232" y="3585538"/>
            <a:ext cx="417136" cy="281572"/>
          </a:xfrm>
          <a:prstGeom prst="roundRect">
            <a:avLst>
              <a:gd name="adj" fmla="val 29739"/>
            </a:avLst>
          </a:prstGeom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ln w="19050">
                <a:solidFill>
                  <a:schemeClr val="tx1"/>
                </a:solidFill>
              </a:ln>
            </a:endParaRPr>
          </a:p>
        </p:txBody>
      </p:sp>
      <p:sp>
        <p:nvSpPr>
          <p:cNvPr id="60" name="Rectángulo: esquinas redondeadas 59">
            <a:extLst>
              <a:ext uri="{FF2B5EF4-FFF2-40B4-BE49-F238E27FC236}">
                <a16:creationId xmlns:a16="http://schemas.microsoft.com/office/drawing/2014/main" id="{F143D5F8-C37E-4100-AC09-781267C8ACDF}"/>
              </a:ext>
            </a:extLst>
          </p:cNvPr>
          <p:cNvSpPr/>
          <p:nvPr/>
        </p:nvSpPr>
        <p:spPr>
          <a:xfrm rot="5400000">
            <a:off x="5056647" y="3589121"/>
            <a:ext cx="417136" cy="290341"/>
          </a:xfrm>
          <a:prstGeom prst="roundRect">
            <a:avLst>
              <a:gd name="adj" fmla="val 26834"/>
            </a:avLst>
          </a:prstGeom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ln w="19050">
                <a:solidFill>
                  <a:schemeClr val="tx1"/>
                </a:solidFill>
              </a:ln>
            </a:endParaRPr>
          </a:p>
        </p:txBody>
      </p:sp>
      <p:cxnSp>
        <p:nvCxnSpPr>
          <p:cNvPr id="61" name="Conector recto de flecha 60">
            <a:extLst>
              <a:ext uri="{FF2B5EF4-FFF2-40B4-BE49-F238E27FC236}">
                <a16:creationId xmlns:a16="http://schemas.microsoft.com/office/drawing/2014/main" id="{0736E218-7D60-4F1B-A432-4EF66375C8FD}"/>
              </a:ext>
            </a:extLst>
          </p:cNvPr>
          <p:cNvCxnSpPr>
            <a:cxnSpLocks/>
            <a:stCxn id="58" idx="0"/>
            <a:endCxn id="59" idx="1"/>
          </p:cNvCxnSpPr>
          <p:nvPr/>
        </p:nvCxnSpPr>
        <p:spPr>
          <a:xfrm>
            <a:off x="6023036" y="3404169"/>
            <a:ext cx="476764" cy="113587"/>
          </a:xfrm>
          <a:prstGeom prst="straightConnector1">
            <a:avLst/>
          </a:prstGeom>
          <a:ln w="19050">
            <a:prstDash val="dash"/>
            <a:headEnd type="none"/>
            <a:tailEnd type="non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2" name="Conector recto de flecha 61">
            <a:extLst>
              <a:ext uri="{FF2B5EF4-FFF2-40B4-BE49-F238E27FC236}">
                <a16:creationId xmlns:a16="http://schemas.microsoft.com/office/drawing/2014/main" id="{78C5651D-9973-44D1-9E29-B4F8AAA5F067}"/>
              </a:ext>
            </a:extLst>
          </p:cNvPr>
          <p:cNvCxnSpPr>
            <a:cxnSpLocks/>
            <a:stCxn id="58" idx="2"/>
            <a:endCxn id="60" idx="1"/>
          </p:cNvCxnSpPr>
          <p:nvPr/>
        </p:nvCxnSpPr>
        <p:spPr>
          <a:xfrm flipH="1">
            <a:off x="5265215" y="3404169"/>
            <a:ext cx="450665" cy="121555"/>
          </a:xfrm>
          <a:prstGeom prst="straightConnector1">
            <a:avLst/>
          </a:prstGeom>
          <a:ln w="19050">
            <a:prstDash val="dash"/>
            <a:headEnd type="none"/>
            <a:tailEnd type="non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64" name="Triángulo isósceles 63">
            <a:extLst>
              <a:ext uri="{FF2B5EF4-FFF2-40B4-BE49-F238E27FC236}">
                <a16:creationId xmlns:a16="http://schemas.microsoft.com/office/drawing/2014/main" id="{78A78D69-121D-47EA-B146-C2EC3649B95F}"/>
              </a:ext>
            </a:extLst>
          </p:cNvPr>
          <p:cNvSpPr/>
          <p:nvPr/>
        </p:nvSpPr>
        <p:spPr>
          <a:xfrm rot="10800000">
            <a:off x="5769228" y="3840657"/>
            <a:ext cx="200460" cy="320043"/>
          </a:xfrm>
          <a:prstGeom prst="triangle">
            <a:avLst/>
          </a:prstGeom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ln w="19050">
                <a:solidFill>
                  <a:schemeClr val="tx1"/>
                </a:solidFill>
              </a:ln>
            </a:endParaRPr>
          </a:p>
        </p:txBody>
      </p:sp>
      <p:cxnSp>
        <p:nvCxnSpPr>
          <p:cNvPr id="66" name="Conector recto 65">
            <a:extLst>
              <a:ext uri="{FF2B5EF4-FFF2-40B4-BE49-F238E27FC236}">
                <a16:creationId xmlns:a16="http://schemas.microsoft.com/office/drawing/2014/main" id="{6DE889B6-B612-4B22-92C6-84FF1024E54D}"/>
              </a:ext>
            </a:extLst>
          </p:cNvPr>
          <p:cNvCxnSpPr>
            <a:cxnSpLocks/>
            <a:stCxn id="64" idx="3"/>
            <a:endCxn id="58" idx="3"/>
          </p:cNvCxnSpPr>
          <p:nvPr/>
        </p:nvCxnSpPr>
        <p:spPr>
          <a:xfrm flipV="1">
            <a:off x="5869458" y="3612737"/>
            <a:ext cx="0" cy="227920"/>
          </a:xfrm>
          <a:prstGeom prst="line">
            <a:avLst/>
          </a:prstGeom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67" name="Rectángulo: esquinas redondeadas 66">
            <a:extLst>
              <a:ext uri="{FF2B5EF4-FFF2-40B4-BE49-F238E27FC236}">
                <a16:creationId xmlns:a16="http://schemas.microsoft.com/office/drawing/2014/main" id="{3495783C-587B-4DDF-A223-87FFD67869FA}"/>
              </a:ext>
            </a:extLst>
          </p:cNvPr>
          <p:cNvSpPr/>
          <p:nvPr/>
        </p:nvSpPr>
        <p:spPr>
          <a:xfrm rot="5400000">
            <a:off x="4756495" y="2518024"/>
            <a:ext cx="306652" cy="374738"/>
          </a:xfrm>
          <a:prstGeom prst="roundRect">
            <a:avLst>
              <a:gd name="adj" fmla="val 3022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Triángulo isósceles 67">
            <a:extLst>
              <a:ext uri="{FF2B5EF4-FFF2-40B4-BE49-F238E27FC236}">
                <a16:creationId xmlns:a16="http://schemas.microsoft.com/office/drawing/2014/main" id="{C54804DC-7859-4223-9FBC-86631BAAA8A7}"/>
              </a:ext>
            </a:extLst>
          </p:cNvPr>
          <p:cNvSpPr/>
          <p:nvPr/>
        </p:nvSpPr>
        <p:spPr>
          <a:xfrm rot="10800000">
            <a:off x="4802592" y="3090635"/>
            <a:ext cx="213834" cy="336195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5" name="Conector recto 74">
            <a:extLst>
              <a:ext uri="{FF2B5EF4-FFF2-40B4-BE49-F238E27FC236}">
                <a16:creationId xmlns:a16="http://schemas.microsoft.com/office/drawing/2014/main" id="{7C778C8A-8953-4352-BD30-04B521814E5A}"/>
              </a:ext>
            </a:extLst>
          </p:cNvPr>
          <p:cNvCxnSpPr>
            <a:cxnSpLocks/>
            <a:stCxn id="67" idx="3"/>
            <a:endCxn id="68" idx="3"/>
          </p:cNvCxnSpPr>
          <p:nvPr/>
        </p:nvCxnSpPr>
        <p:spPr>
          <a:xfrm flipH="1">
            <a:off x="4909509" y="2858719"/>
            <a:ext cx="312" cy="2319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Conector recto 76">
            <a:extLst>
              <a:ext uri="{FF2B5EF4-FFF2-40B4-BE49-F238E27FC236}">
                <a16:creationId xmlns:a16="http://schemas.microsoft.com/office/drawing/2014/main" id="{E3BE8E2B-EBE8-41B8-90C2-1B0FBC6737F2}"/>
              </a:ext>
            </a:extLst>
          </p:cNvPr>
          <p:cNvCxnSpPr>
            <a:cxnSpLocks/>
            <a:stCxn id="49" idx="1"/>
            <a:endCxn id="67" idx="0"/>
          </p:cNvCxnSpPr>
          <p:nvPr/>
        </p:nvCxnSpPr>
        <p:spPr>
          <a:xfrm flipH="1" flipV="1">
            <a:off x="5097190" y="2705393"/>
            <a:ext cx="410576" cy="15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Rectángulo: esquinas redondeadas 78">
            <a:extLst>
              <a:ext uri="{FF2B5EF4-FFF2-40B4-BE49-F238E27FC236}">
                <a16:creationId xmlns:a16="http://schemas.microsoft.com/office/drawing/2014/main" id="{EE77475D-214D-4FA8-AF27-BAFD292378A3}"/>
              </a:ext>
            </a:extLst>
          </p:cNvPr>
          <p:cNvSpPr/>
          <p:nvPr/>
        </p:nvSpPr>
        <p:spPr>
          <a:xfrm>
            <a:off x="6351288" y="4178918"/>
            <a:ext cx="306652" cy="374738"/>
          </a:xfrm>
          <a:prstGeom prst="roundRect">
            <a:avLst>
              <a:gd name="adj" fmla="val 3022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Triángulo isósceles 80">
            <a:extLst>
              <a:ext uri="{FF2B5EF4-FFF2-40B4-BE49-F238E27FC236}">
                <a16:creationId xmlns:a16="http://schemas.microsoft.com/office/drawing/2014/main" id="{64F19D43-CD46-4A80-A04D-C6063BE1A961}"/>
              </a:ext>
            </a:extLst>
          </p:cNvPr>
          <p:cNvSpPr/>
          <p:nvPr/>
        </p:nvSpPr>
        <p:spPr>
          <a:xfrm rot="10800000">
            <a:off x="6397385" y="4713429"/>
            <a:ext cx="213834" cy="336195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3" name="Conector recto 82">
            <a:extLst>
              <a:ext uri="{FF2B5EF4-FFF2-40B4-BE49-F238E27FC236}">
                <a16:creationId xmlns:a16="http://schemas.microsoft.com/office/drawing/2014/main" id="{C8D95E58-7CED-4864-B4EC-725A1476F665}"/>
              </a:ext>
            </a:extLst>
          </p:cNvPr>
          <p:cNvCxnSpPr>
            <a:cxnSpLocks/>
            <a:stCxn id="79" idx="2"/>
            <a:endCxn id="81" idx="3"/>
          </p:cNvCxnSpPr>
          <p:nvPr/>
        </p:nvCxnSpPr>
        <p:spPr>
          <a:xfrm flipH="1">
            <a:off x="6504302" y="4553656"/>
            <a:ext cx="312" cy="1597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Conector recto 84">
            <a:extLst>
              <a:ext uri="{FF2B5EF4-FFF2-40B4-BE49-F238E27FC236}">
                <a16:creationId xmlns:a16="http://schemas.microsoft.com/office/drawing/2014/main" id="{DF3457B0-B20D-4333-B076-0C2DD661FDA4}"/>
              </a:ext>
            </a:extLst>
          </p:cNvPr>
          <p:cNvCxnSpPr>
            <a:cxnSpLocks/>
            <a:stCxn id="59" idx="3"/>
            <a:endCxn id="79" idx="0"/>
          </p:cNvCxnSpPr>
          <p:nvPr/>
        </p:nvCxnSpPr>
        <p:spPr>
          <a:xfrm>
            <a:off x="6499800" y="3934892"/>
            <a:ext cx="4814" cy="2440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5" name="Rectángulo: esquinas redondeadas 104">
            <a:extLst>
              <a:ext uri="{FF2B5EF4-FFF2-40B4-BE49-F238E27FC236}">
                <a16:creationId xmlns:a16="http://schemas.microsoft.com/office/drawing/2014/main" id="{D1B8636A-2C08-4023-84D0-03E6FBD328DB}"/>
              </a:ext>
            </a:extLst>
          </p:cNvPr>
          <p:cNvSpPr/>
          <p:nvPr/>
        </p:nvSpPr>
        <p:spPr>
          <a:xfrm>
            <a:off x="9555836" y="2289219"/>
            <a:ext cx="729402" cy="518114"/>
          </a:xfrm>
          <a:prstGeom prst="roundRect">
            <a:avLst>
              <a:gd name="adj" fmla="val 2432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3" name="Conector recto 112">
            <a:extLst>
              <a:ext uri="{FF2B5EF4-FFF2-40B4-BE49-F238E27FC236}">
                <a16:creationId xmlns:a16="http://schemas.microsoft.com/office/drawing/2014/main" id="{54F36667-F58F-4ACE-9295-D2460B679377}"/>
              </a:ext>
            </a:extLst>
          </p:cNvPr>
          <p:cNvCxnSpPr>
            <a:cxnSpLocks/>
            <a:stCxn id="157" idx="3"/>
          </p:cNvCxnSpPr>
          <p:nvPr/>
        </p:nvCxnSpPr>
        <p:spPr>
          <a:xfrm flipH="1">
            <a:off x="9311599" y="3784174"/>
            <a:ext cx="1686" cy="2933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Conector recto de flecha 132">
            <a:extLst>
              <a:ext uri="{FF2B5EF4-FFF2-40B4-BE49-F238E27FC236}">
                <a16:creationId xmlns:a16="http://schemas.microsoft.com/office/drawing/2014/main" id="{1DE27179-6E90-4157-AD69-6F362061D32D}"/>
              </a:ext>
            </a:extLst>
          </p:cNvPr>
          <p:cNvCxnSpPr>
            <a:cxnSpLocks/>
            <a:stCxn id="105" idx="2"/>
            <a:endCxn id="155" idx="1"/>
          </p:cNvCxnSpPr>
          <p:nvPr/>
        </p:nvCxnSpPr>
        <p:spPr>
          <a:xfrm flipH="1">
            <a:off x="9917528" y="2807333"/>
            <a:ext cx="3009" cy="229582"/>
          </a:xfrm>
          <a:prstGeom prst="straightConnector1">
            <a:avLst/>
          </a:prstGeom>
          <a:ln w="19050">
            <a:prstDash val="dash"/>
            <a:headEnd type="none"/>
            <a:tailEnd type="non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55" name="Rectángulo: esquinas redondeadas 154">
            <a:extLst>
              <a:ext uri="{FF2B5EF4-FFF2-40B4-BE49-F238E27FC236}">
                <a16:creationId xmlns:a16="http://schemas.microsoft.com/office/drawing/2014/main" id="{97FE6964-6B59-4BDD-AD39-C5320AC64FA0}"/>
              </a:ext>
            </a:extLst>
          </p:cNvPr>
          <p:cNvSpPr/>
          <p:nvPr/>
        </p:nvSpPr>
        <p:spPr>
          <a:xfrm rot="5400000">
            <a:off x="9708960" y="3091905"/>
            <a:ext cx="417136" cy="307156"/>
          </a:xfrm>
          <a:prstGeom prst="roundRect">
            <a:avLst>
              <a:gd name="adj" fmla="val 32644"/>
            </a:avLst>
          </a:prstGeom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ln w="19050">
                <a:solidFill>
                  <a:schemeClr val="tx1"/>
                </a:solidFill>
              </a:ln>
            </a:endParaRPr>
          </a:p>
        </p:txBody>
      </p:sp>
      <p:sp>
        <p:nvSpPr>
          <p:cNvPr id="156" name="Rectángulo: esquinas redondeadas 155">
            <a:extLst>
              <a:ext uri="{FF2B5EF4-FFF2-40B4-BE49-F238E27FC236}">
                <a16:creationId xmlns:a16="http://schemas.microsoft.com/office/drawing/2014/main" id="{7E5A6439-AE4E-4948-A9F0-8C3A5AB9B8E4}"/>
              </a:ext>
            </a:extLst>
          </p:cNvPr>
          <p:cNvSpPr/>
          <p:nvPr/>
        </p:nvSpPr>
        <p:spPr>
          <a:xfrm rot="5400000">
            <a:off x="10339302" y="3426852"/>
            <a:ext cx="417136" cy="281572"/>
          </a:xfrm>
          <a:prstGeom prst="roundRect">
            <a:avLst>
              <a:gd name="adj" fmla="val 29739"/>
            </a:avLst>
          </a:prstGeom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ln w="19050">
                <a:solidFill>
                  <a:schemeClr val="tx1"/>
                </a:solidFill>
              </a:ln>
            </a:endParaRPr>
          </a:p>
        </p:txBody>
      </p:sp>
      <p:sp>
        <p:nvSpPr>
          <p:cNvPr id="157" name="Rectángulo: esquinas redondeadas 156">
            <a:extLst>
              <a:ext uri="{FF2B5EF4-FFF2-40B4-BE49-F238E27FC236}">
                <a16:creationId xmlns:a16="http://schemas.microsoft.com/office/drawing/2014/main" id="{660806AE-46FB-46EC-AD13-A9A4983115F8}"/>
              </a:ext>
            </a:extLst>
          </p:cNvPr>
          <p:cNvSpPr/>
          <p:nvPr/>
        </p:nvSpPr>
        <p:spPr>
          <a:xfrm rot="5400000">
            <a:off x="9104717" y="3430435"/>
            <a:ext cx="417136" cy="290341"/>
          </a:xfrm>
          <a:prstGeom prst="roundRect">
            <a:avLst>
              <a:gd name="adj" fmla="val 26834"/>
            </a:avLst>
          </a:prstGeom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ln w="19050">
                <a:solidFill>
                  <a:schemeClr val="tx1"/>
                </a:solidFill>
              </a:ln>
            </a:endParaRPr>
          </a:p>
        </p:txBody>
      </p:sp>
      <p:cxnSp>
        <p:nvCxnSpPr>
          <p:cNvPr id="158" name="Conector recto de flecha 157">
            <a:extLst>
              <a:ext uri="{FF2B5EF4-FFF2-40B4-BE49-F238E27FC236}">
                <a16:creationId xmlns:a16="http://schemas.microsoft.com/office/drawing/2014/main" id="{06874238-7589-4C60-8F6B-39F5483F4C8E}"/>
              </a:ext>
            </a:extLst>
          </p:cNvPr>
          <p:cNvCxnSpPr>
            <a:cxnSpLocks/>
            <a:stCxn id="155" idx="0"/>
            <a:endCxn id="156" idx="1"/>
          </p:cNvCxnSpPr>
          <p:nvPr/>
        </p:nvCxnSpPr>
        <p:spPr>
          <a:xfrm>
            <a:off x="10071106" y="3245483"/>
            <a:ext cx="476764" cy="113587"/>
          </a:xfrm>
          <a:prstGeom prst="straightConnector1">
            <a:avLst/>
          </a:prstGeom>
          <a:ln w="19050">
            <a:prstDash val="dash"/>
            <a:headEnd type="none"/>
            <a:tailEnd type="non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59" name="Conector recto de flecha 158">
            <a:extLst>
              <a:ext uri="{FF2B5EF4-FFF2-40B4-BE49-F238E27FC236}">
                <a16:creationId xmlns:a16="http://schemas.microsoft.com/office/drawing/2014/main" id="{BF231A09-8157-427A-8C75-D2F3F51C4A20}"/>
              </a:ext>
            </a:extLst>
          </p:cNvPr>
          <p:cNvCxnSpPr>
            <a:cxnSpLocks/>
            <a:stCxn id="155" idx="2"/>
            <a:endCxn id="157" idx="1"/>
          </p:cNvCxnSpPr>
          <p:nvPr/>
        </p:nvCxnSpPr>
        <p:spPr>
          <a:xfrm flipH="1">
            <a:off x="9313285" y="3245483"/>
            <a:ext cx="450665" cy="121555"/>
          </a:xfrm>
          <a:prstGeom prst="straightConnector1">
            <a:avLst/>
          </a:prstGeom>
          <a:ln w="19050">
            <a:prstDash val="dash"/>
            <a:headEnd type="none"/>
            <a:tailEnd type="non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60" name="Triángulo isósceles 159">
            <a:extLst>
              <a:ext uri="{FF2B5EF4-FFF2-40B4-BE49-F238E27FC236}">
                <a16:creationId xmlns:a16="http://schemas.microsoft.com/office/drawing/2014/main" id="{3E3B3884-8141-41B2-8353-D44180FC28C8}"/>
              </a:ext>
            </a:extLst>
          </p:cNvPr>
          <p:cNvSpPr/>
          <p:nvPr/>
        </p:nvSpPr>
        <p:spPr>
          <a:xfrm rot="10800000">
            <a:off x="9817298" y="3681971"/>
            <a:ext cx="200460" cy="320043"/>
          </a:xfrm>
          <a:prstGeom prst="triangle">
            <a:avLst/>
          </a:prstGeom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ln w="19050">
                <a:solidFill>
                  <a:schemeClr val="tx1"/>
                </a:solidFill>
              </a:ln>
            </a:endParaRPr>
          </a:p>
        </p:txBody>
      </p:sp>
      <p:cxnSp>
        <p:nvCxnSpPr>
          <p:cNvPr id="161" name="Conector recto 160">
            <a:extLst>
              <a:ext uri="{FF2B5EF4-FFF2-40B4-BE49-F238E27FC236}">
                <a16:creationId xmlns:a16="http://schemas.microsoft.com/office/drawing/2014/main" id="{C87989C9-137B-4217-B344-5D94F12AA82D}"/>
              </a:ext>
            </a:extLst>
          </p:cNvPr>
          <p:cNvCxnSpPr>
            <a:cxnSpLocks/>
            <a:stCxn id="160" idx="3"/>
            <a:endCxn id="155" idx="3"/>
          </p:cNvCxnSpPr>
          <p:nvPr/>
        </p:nvCxnSpPr>
        <p:spPr>
          <a:xfrm flipV="1">
            <a:off x="9917528" y="3454051"/>
            <a:ext cx="0" cy="227920"/>
          </a:xfrm>
          <a:prstGeom prst="line">
            <a:avLst/>
          </a:prstGeom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62" name="Rectángulo: esquinas redondeadas 161">
            <a:extLst>
              <a:ext uri="{FF2B5EF4-FFF2-40B4-BE49-F238E27FC236}">
                <a16:creationId xmlns:a16="http://schemas.microsoft.com/office/drawing/2014/main" id="{D5CF19AA-4ADE-4E37-A21A-648AC10D3D11}"/>
              </a:ext>
            </a:extLst>
          </p:cNvPr>
          <p:cNvSpPr/>
          <p:nvPr/>
        </p:nvSpPr>
        <p:spPr>
          <a:xfrm rot="5400000">
            <a:off x="8804565" y="2359338"/>
            <a:ext cx="306652" cy="374738"/>
          </a:xfrm>
          <a:prstGeom prst="roundRect">
            <a:avLst>
              <a:gd name="adj" fmla="val 3022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4" name="Triángulo isósceles 163">
            <a:extLst>
              <a:ext uri="{FF2B5EF4-FFF2-40B4-BE49-F238E27FC236}">
                <a16:creationId xmlns:a16="http://schemas.microsoft.com/office/drawing/2014/main" id="{342256FA-CFB7-467B-A25D-0D6CDEB7F559}"/>
              </a:ext>
            </a:extLst>
          </p:cNvPr>
          <p:cNvSpPr/>
          <p:nvPr/>
        </p:nvSpPr>
        <p:spPr>
          <a:xfrm rot="10800000">
            <a:off x="8850662" y="2931949"/>
            <a:ext cx="213834" cy="336195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6" name="Conector recto 165">
            <a:extLst>
              <a:ext uri="{FF2B5EF4-FFF2-40B4-BE49-F238E27FC236}">
                <a16:creationId xmlns:a16="http://schemas.microsoft.com/office/drawing/2014/main" id="{0A775DA5-74F2-4CAB-8307-49AA16E0722E}"/>
              </a:ext>
            </a:extLst>
          </p:cNvPr>
          <p:cNvCxnSpPr>
            <a:cxnSpLocks/>
            <a:stCxn id="162" idx="3"/>
            <a:endCxn id="164" idx="3"/>
          </p:cNvCxnSpPr>
          <p:nvPr/>
        </p:nvCxnSpPr>
        <p:spPr>
          <a:xfrm flipH="1">
            <a:off x="8957579" y="2700033"/>
            <a:ext cx="312" cy="2319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8" name="Conector recto 167">
            <a:extLst>
              <a:ext uri="{FF2B5EF4-FFF2-40B4-BE49-F238E27FC236}">
                <a16:creationId xmlns:a16="http://schemas.microsoft.com/office/drawing/2014/main" id="{CD06E373-6865-4C91-912B-EDA97BA67A44}"/>
              </a:ext>
            </a:extLst>
          </p:cNvPr>
          <p:cNvCxnSpPr>
            <a:cxnSpLocks/>
            <a:stCxn id="105" idx="1"/>
            <a:endCxn id="162" idx="0"/>
          </p:cNvCxnSpPr>
          <p:nvPr/>
        </p:nvCxnSpPr>
        <p:spPr>
          <a:xfrm flipH="1" flipV="1">
            <a:off x="9145260" y="2546707"/>
            <a:ext cx="410576" cy="15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0" name="Rectángulo: esquinas redondeadas 169">
            <a:extLst>
              <a:ext uri="{FF2B5EF4-FFF2-40B4-BE49-F238E27FC236}">
                <a16:creationId xmlns:a16="http://schemas.microsoft.com/office/drawing/2014/main" id="{0B09ECE6-105B-4650-9C4A-23E0ACD54D80}"/>
              </a:ext>
            </a:extLst>
          </p:cNvPr>
          <p:cNvSpPr/>
          <p:nvPr/>
        </p:nvSpPr>
        <p:spPr>
          <a:xfrm>
            <a:off x="10399358" y="4020232"/>
            <a:ext cx="306652" cy="374738"/>
          </a:xfrm>
          <a:prstGeom prst="roundRect">
            <a:avLst>
              <a:gd name="adj" fmla="val 3022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04" name="Conector recto 203">
            <a:extLst>
              <a:ext uri="{FF2B5EF4-FFF2-40B4-BE49-F238E27FC236}">
                <a16:creationId xmlns:a16="http://schemas.microsoft.com/office/drawing/2014/main" id="{15569988-6F1C-401A-A974-E7721A595235}"/>
              </a:ext>
            </a:extLst>
          </p:cNvPr>
          <p:cNvCxnSpPr>
            <a:cxnSpLocks/>
            <a:stCxn id="156" idx="3"/>
            <a:endCxn id="170" idx="0"/>
          </p:cNvCxnSpPr>
          <p:nvPr/>
        </p:nvCxnSpPr>
        <p:spPr>
          <a:xfrm>
            <a:off x="10547870" y="3776206"/>
            <a:ext cx="4814" cy="2440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6" name="Rectángulo: esquinas redondeadas 205">
            <a:extLst>
              <a:ext uri="{FF2B5EF4-FFF2-40B4-BE49-F238E27FC236}">
                <a16:creationId xmlns:a16="http://schemas.microsoft.com/office/drawing/2014/main" id="{782FFC8E-A7EB-4268-8098-D30A79C4E26F}"/>
              </a:ext>
            </a:extLst>
          </p:cNvPr>
          <p:cNvSpPr/>
          <p:nvPr/>
        </p:nvSpPr>
        <p:spPr>
          <a:xfrm rot="5400000">
            <a:off x="10742767" y="2365295"/>
            <a:ext cx="306652" cy="374738"/>
          </a:xfrm>
          <a:prstGeom prst="roundRect">
            <a:avLst>
              <a:gd name="adj" fmla="val 3022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8" name="Triángulo isósceles 207">
            <a:extLst>
              <a:ext uri="{FF2B5EF4-FFF2-40B4-BE49-F238E27FC236}">
                <a16:creationId xmlns:a16="http://schemas.microsoft.com/office/drawing/2014/main" id="{5EF80DA9-EF6E-4A77-AC20-482ECA57F017}"/>
              </a:ext>
            </a:extLst>
          </p:cNvPr>
          <p:cNvSpPr/>
          <p:nvPr/>
        </p:nvSpPr>
        <p:spPr>
          <a:xfrm rot="10800000">
            <a:off x="10788864" y="2937906"/>
            <a:ext cx="213834" cy="336195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10" name="Conector recto 209">
            <a:extLst>
              <a:ext uri="{FF2B5EF4-FFF2-40B4-BE49-F238E27FC236}">
                <a16:creationId xmlns:a16="http://schemas.microsoft.com/office/drawing/2014/main" id="{A2C9B5F2-E4A7-4864-9FBB-D0649A3053E0}"/>
              </a:ext>
            </a:extLst>
          </p:cNvPr>
          <p:cNvCxnSpPr>
            <a:cxnSpLocks/>
            <a:stCxn id="206" idx="3"/>
            <a:endCxn id="208" idx="3"/>
          </p:cNvCxnSpPr>
          <p:nvPr/>
        </p:nvCxnSpPr>
        <p:spPr>
          <a:xfrm flipH="1">
            <a:off x="10895781" y="2705990"/>
            <a:ext cx="312" cy="2319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2" name="Conector recto 211">
            <a:extLst>
              <a:ext uri="{FF2B5EF4-FFF2-40B4-BE49-F238E27FC236}">
                <a16:creationId xmlns:a16="http://schemas.microsoft.com/office/drawing/2014/main" id="{D84F2E65-884D-4D0D-850D-966104E23474}"/>
              </a:ext>
            </a:extLst>
          </p:cNvPr>
          <p:cNvCxnSpPr>
            <a:cxnSpLocks/>
            <a:stCxn id="105" idx="3"/>
            <a:endCxn id="206" idx="2"/>
          </p:cNvCxnSpPr>
          <p:nvPr/>
        </p:nvCxnSpPr>
        <p:spPr>
          <a:xfrm>
            <a:off x="10285238" y="2548276"/>
            <a:ext cx="423486" cy="43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0" name="Grupo 69">
            <a:extLst>
              <a:ext uri="{FF2B5EF4-FFF2-40B4-BE49-F238E27FC236}">
                <a16:creationId xmlns:a16="http://schemas.microsoft.com/office/drawing/2014/main" id="{848A47E3-1B42-4CFA-9219-925B015E9174}"/>
              </a:ext>
            </a:extLst>
          </p:cNvPr>
          <p:cNvGrpSpPr/>
          <p:nvPr/>
        </p:nvGrpSpPr>
        <p:grpSpPr>
          <a:xfrm>
            <a:off x="9121268" y="4048812"/>
            <a:ext cx="380661" cy="374737"/>
            <a:chOff x="7988229" y="6145405"/>
            <a:chExt cx="344828" cy="333829"/>
          </a:xfrm>
        </p:grpSpPr>
        <p:sp>
          <p:nvSpPr>
            <p:cNvPr id="71" name="Elipse 70">
              <a:extLst>
                <a:ext uri="{FF2B5EF4-FFF2-40B4-BE49-F238E27FC236}">
                  <a16:creationId xmlns:a16="http://schemas.microsoft.com/office/drawing/2014/main" id="{A9056D71-3CF1-464B-863A-048B30291ECB}"/>
                </a:ext>
              </a:extLst>
            </p:cNvPr>
            <p:cNvSpPr/>
            <p:nvPr/>
          </p:nvSpPr>
          <p:spPr>
            <a:xfrm>
              <a:off x="7988229" y="6145405"/>
              <a:ext cx="344828" cy="33382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2" name="Elipse 71">
              <a:extLst>
                <a:ext uri="{FF2B5EF4-FFF2-40B4-BE49-F238E27FC236}">
                  <a16:creationId xmlns:a16="http://schemas.microsoft.com/office/drawing/2014/main" id="{B3352ACF-BE32-4E63-A117-F1CDFC7F9C77}"/>
                </a:ext>
              </a:extLst>
            </p:cNvPr>
            <p:cNvSpPr/>
            <p:nvPr/>
          </p:nvSpPr>
          <p:spPr>
            <a:xfrm>
              <a:off x="8076130" y="6231337"/>
              <a:ext cx="169026" cy="16604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3" name="Grupo 72">
            <a:extLst>
              <a:ext uri="{FF2B5EF4-FFF2-40B4-BE49-F238E27FC236}">
                <a16:creationId xmlns:a16="http://schemas.microsoft.com/office/drawing/2014/main" id="{33A9018C-D769-446F-AB60-A036FED06262}"/>
              </a:ext>
            </a:extLst>
          </p:cNvPr>
          <p:cNvGrpSpPr/>
          <p:nvPr/>
        </p:nvGrpSpPr>
        <p:grpSpPr>
          <a:xfrm>
            <a:off x="5061336" y="4232358"/>
            <a:ext cx="380661" cy="374737"/>
            <a:chOff x="7988229" y="6145405"/>
            <a:chExt cx="344828" cy="333829"/>
          </a:xfrm>
        </p:grpSpPr>
        <p:sp>
          <p:nvSpPr>
            <p:cNvPr id="74" name="Elipse 73">
              <a:extLst>
                <a:ext uri="{FF2B5EF4-FFF2-40B4-BE49-F238E27FC236}">
                  <a16:creationId xmlns:a16="http://schemas.microsoft.com/office/drawing/2014/main" id="{A68DAE5A-CD2B-462C-AD0B-6EB4D3F46D47}"/>
                </a:ext>
              </a:extLst>
            </p:cNvPr>
            <p:cNvSpPr/>
            <p:nvPr/>
          </p:nvSpPr>
          <p:spPr>
            <a:xfrm>
              <a:off x="7988229" y="6145405"/>
              <a:ext cx="344828" cy="33382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6" name="Elipse 75">
              <a:extLst>
                <a:ext uri="{FF2B5EF4-FFF2-40B4-BE49-F238E27FC236}">
                  <a16:creationId xmlns:a16="http://schemas.microsoft.com/office/drawing/2014/main" id="{9FE5D8ED-76D0-46C1-955C-72C61818896B}"/>
                </a:ext>
              </a:extLst>
            </p:cNvPr>
            <p:cNvSpPr/>
            <p:nvPr/>
          </p:nvSpPr>
          <p:spPr>
            <a:xfrm>
              <a:off x="8076130" y="6231337"/>
              <a:ext cx="169026" cy="16604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8" name="Grupo 77">
            <a:extLst>
              <a:ext uri="{FF2B5EF4-FFF2-40B4-BE49-F238E27FC236}">
                <a16:creationId xmlns:a16="http://schemas.microsoft.com/office/drawing/2014/main" id="{27B4D172-96EE-4C50-9F9A-4F2CCFA215DF}"/>
              </a:ext>
            </a:extLst>
          </p:cNvPr>
          <p:cNvGrpSpPr/>
          <p:nvPr/>
        </p:nvGrpSpPr>
        <p:grpSpPr>
          <a:xfrm>
            <a:off x="992888" y="2539559"/>
            <a:ext cx="380661" cy="374737"/>
            <a:chOff x="7988229" y="6145405"/>
            <a:chExt cx="344828" cy="333829"/>
          </a:xfrm>
        </p:grpSpPr>
        <p:sp>
          <p:nvSpPr>
            <p:cNvPr id="80" name="Elipse 79">
              <a:extLst>
                <a:ext uri="{FF2B5EF4-FFF2-40B4-BE49-F238E27FC236}">
                  <a16:creationId xmlns:a16="http://schemas.microsoft.com/office/drawing/2014/main" id="{6A7AFDDA-C77B-418B-A67A-77B8407D1284}"/>
                </a:ext>
              </a:extLst>
            </p:cNvPr>
            <p:cNvSpPr/>
            <p:nvPr/>
          </p:nvSpPr>
          <p:spPr>
            <a:xfrm>
              <a:off x="7988229" y="6145405"/>
              <a:ext cx="344828" cy="33382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2" name="Elipse 81">
              <a:extLst>
                <a:ext uri="{FF2B5EF4-FFF2-40B4-BE49-F238E27FC236}">
                  <a16:creationId xmlns:a16="http://schemas.microsoft.com/office/drawing/2014/main" id="{DA73E510-7B63-49BB-80E8-14EC9F1C754C}"/>
                </a:ext>
              </a:extLst>
            </p:cNvPr>
            <p:cNvSpPr/>
            <p:nvPr/>
          </p:nvSpPr>
          <p:spPr>
            <a:xfrm>
              <a:off x="8076130" y="6231337"/>
              <a:ext cx="169026" cy="16604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84" name="Conector recto de flecha 83">
            <a:extLst>
              <a:ext uri="{FF2B5EF4-FFF2-40B4-BE49-F238E27FC236}">
                <a16:creationId xmlns:a16="http://schemas.microsoft.com/office/drawing/2014/main" id="{2984923A-AFD5-4F58-9D95-5F014A6E350B}"/>
              </a:ext>
            </a:extLst>
          </p:cNvPr>
          <p:cNvCxnSpPr>
            <a:cxnSpLocks/>
          </p:cNvCxnSpPr>
          <p:nvPr/>
        </p:nvCxnSpPr>
        <p:spPr>
          <a:xfrm>
            <a:off x="1316537" y="6545466"/>
            <a:ext cx="442752" cy="0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CuadroTexto 85">
            <a:extLst>
              <a:ext uri="{FF2B5EF4-FFF2-40B4-BE49-F238E27FC236}">
                <a16:creationId xmlns:a16="http://schemas.microsoft.com/office/drawing/2014/main" id="{C9BB345D-2968-4E5F-9CCB-299BE227EE30}"/>
              </a:ext>
            </a:extLst>
          </p:cNvPr>
          <p:cNvSpPr txBox="1"/>
          <p:nvPr/>
        </p:nvSpPr>
        <p:spPr>
          <a:xfrm>
            <a:off x="534241" y="6391578"/>
            <a:ext cx="6053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Hull</a:t>
            </a:r>
            <a:endParaRPr lang="en-GB" dirty="0"/>
          </a:p>
        </p:txBody>
      </p:sp>
      <p:sp>
        <p:nvSpPr>
          <p:cNvPr id="87" name="CuadroTexto 86">
            <a:extLst>
              <a:ext uri="{FF2B5EF4-FFF2-40B4-BE49-F238E27FC236}">
                <a16:creationId xmlns:a16="http://schemas.microsoft.com/office/drawing/2014/main" id="{256A3E0D-3C08-45C0-A307-E573E8290D49}"/>
              </a:ext>
            </a:extLst>
          </p:cNvPr>
          <p:cNvSpPr txBox="1"/>
          <p:nvPr/>
        </p:nvSpPr>
        <p:spPr>
          <a:xfrm>
            <a:off x="2800546" y="6361004"/>
            <a:ext cx="7984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Weapon</a:t>
            </a:r>
            <a:endParaRPr lang="en-GB" dirty="0"/>
          </a:p>
        </p:txBody>
      </p:sp>
      <p:sp>
        <p:nvSpPr>
          <p:cNvPr id="88" name="CuadroTexto 87">
            <a:extLst>
              <a:ext uri="{FF2B5EF4-FFF2-40B4-BE49-F238E27FC236}">
                <a16:creationId xmlns:a16="http://schemas.microsoft.com/office/drawing/2014/main" id="{E0493017-A46C-47FF-B9F7-222193C7D36F}"/>
              </a:ext>
            </a:extLst>
          </p:cNvPr>
          <p:cNvSpPr txBox="1"/>
          <p:nvPr/>
        </p:nvSpPr>
        <p:spPr>
          <a:xfrm>
            <a:off x="1827907" y="6386668"/>
            <a:ext cx="6884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Link</a:t>
            </a:r>
            <a:endParaRPr lang="en-GB" dirty="0"/>
          </a:p>
        </p:txBody>
      </p:sp>
      <p:sp>
        <p:nvSpPr>
          <p:cNvPr id="89" name="CuadroTexto 88">
            <a:extLst>
              <a:ext uri="{FF2B5EF4-FFF2-40B4-BE49-F238E27FC236}">
                <a16:creationId xmlns:a16="http://schemas.microsoft.com/office/drawing/2014/main" id="{D4D256CC-2F8B-4896-A0AD-FF0211DD24B9}"/>
              </a:ext>
            </a:extLst>
          </p:cNvPr>
          <p:cNvSpPr txBox="1"/>
          <p:nvPr/>
        </p:nvSpPr>
        <p:spPr>
          <a:xfrm>
            <a:off x="4233203" y="6276171"/>
            <a:ext cx="8011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Weak Point</a:t>
            </a:r>
          </a:p>
        </p:txBody>
      </p:sp>
      <p:sp>
        <p:nvSpPr>
          <p:cNvPr id="90" name="Rectángulo 89">
            <a:extLst>
              <a:ext uri="{FF2B5EF4-FFF2-40B4-BE49-F238E27FC236}">
                <a16:creationId xmlns:a16="http://schemas.microsoft.com/office/drawing/2014/main" id="{C0978948-4E39-4A3F-87FF-727A22F64D57}"/>
              </a:ext>
            </a:extLst>
          </p:cNvPr>
          <p:cNvSpPr/>
          <p:nvPr/>
        </p:nvSpPr>
        <p:spPr>
          <a:xfrm>
            <a:off x="125536" y="6301825"/>
            <a:ext cx="4955506" cy="46692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1" name="Conector recto 90">
            <a:extLst>
              <a:ext uri="{FF2B5EF4-FFF2-40B4-BE49-F238E27FC236}">
                <a16:creationId xmlns:a16="http://schemas.microsoft.com/office/drawing/2014/main" id="{1AF560E3-0B68-4CE9-9525-09627F87B5ED}"/>
              </a:ext>
            </a:extLst>
          </p:cNvPr>
          <p:cNvCxnSpPr>
            <a:cxnSpLocks/>
          </p:cNvCxnSpPr>
          <p:nvPr/>
        </p:nvCxnSpPr>
        <p:spPr>
          <a:xfrm>
            <a:off x="1123769" y="6301825"/>
            <a:ext cx="0" cy="4669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Rectángulo: esquinas redondeadas 91">
            <a:extLst>
              <a:ext uri="{FF2B5EF4-FFF2-40B4-BE49-F238E27FC236}">
                <a16:creationId xmlns:a16="http://schemas.microsoft.com/office/drawing/2014/main" id="{EEE40CE4-F139-478E-A7E3-93DEF6F3E092}"/>
              </a:ext>
            </a:extLst>
          </p:cNvPr>
          <p:cNvSpPr/>
          <p:nvPr/>
        </p:nvSpPr>
        <p:spPr>
          <a:xfrm>
            <a:off x="241171" y="6454891"/>
            <a:ext cx="258373" cy="191716"/>
          </a:xfrm>
          <a:prstGeom prst="roundRect">
            <a:avLst>
              <a:gd name="adj" fmla="val 3550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3" name="Triángulo isósceles 92">
            <a:extLst>
              <a:ext uri="{FF2B5EF4-FFF2-40B4-BE49-F238E27FC236}">
                <a16:creationId xmlns:a16="http://schemas.microsoft.com/office/drawing/2014/main" id="{6066EE73-B984-43AB-B5F8-E3C3C01D27AC}"/>
              </a:ext>
            </a:extLst>
          </p:cNvPr>
          <p:cNvSpPr/>
          <p:nvPr/>
        </p:nvSpPr>
        <p:spPr>
          <a:xfrm>
            <a:off x="2567486" y="6433932"/>
            <a:ext cx="115229" cy="202107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4" name="Conector recto 93">
            <a:extLst>
              <a:ext uri="{FF2B5EF4-FFF2-40B4-BE49-F238E27FC236}">
                <a16:creationId xmlns:a16="http://schemas.microsoft.com/office/drawing/2014/main" id="{F3768396-7659-4ACC-9E3C-6C7DA631BCA8}"/>
              </a:ext>
            </a:extLst>
          </p:cNvPr>
          <p:cNvCxnSpPr>
            <a:cxnSpLocks/>
          </p:cNvCxnSpPr>
          <p:nvPr/>
        </p:nvCxnSpPr>
        <p:spPr>
          <a:xfrm>
            <a:off x="2407386" y="6303393"/>
            <a:ext cx="0" cy="4669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Conector recto 94">
            <a:extLst>
              <a:ext uri="{FF2B5EF4-FFF2-40B4-BE49-F238E27FC236}">
                <a16:creationId xmlns:a16="http://schemas.microsoft.com/office/drawing/2014/main" id="{25F4F0FF-E65E-4F7A-8758-804B3A8A69F7}"/>
              </a:ext>
            </a:extLst>
          </p:cNvPr>
          <p:cNvCxnSpPr>
            <a:cxnSpLocks/>
          </p:cNvCxnSpPr>
          <p:nvPr/>
        </p:nvCxnSpPr>
        <p:spPr>
          <a:xfrm>
            <a:off x="3735750" y="6303397"/>
            <a:ext cx="0" cy="4669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Elipse 2">
            <a:extLst>
              <a:ext uri="{FF2B5EF4-FFF2-40B4-BE49-F238E27FC236}">
                <a16:creationId xmlns:a16="http://schemas.microsoft.com/office/drawing/2014/main" id="{D309924A-715D-4603-BE6D-C683AA58CECA}"/>
              </a:ext>
            </a:extLst>
          </p:cNvPr>
          <p:cNvSpPr/>
          <p:nvPr/>
        </p:nvSpPr>
        <p:spPr>
          <a:xfrm>
            <a:off x="5221653" y="4395981"/>
            <a:ext cx="63202" cy="642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E77137AB-C2E2-4A05-8B60-F9F39655CD3B}"/>
              </a:ext>
            </a:extLst>
          </p:cNvPr>
          <p:cNvSpPr/>
          <p:nvPr/>
        </p:nvSpPr>
        <p:spPr>
          <a:xfrm>
            <a:off x="1151617" y="2704328"/>
            <a:ext cx="63202" cy="642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9CB020B9-7718-42D9-857B-C69CE89D84E5}"/>
              </a:ext>
            </a:extLst>
          </p:cNvPr>
          <p:cNvSpPr/>
          <p:nvPr/>
        </p:nvSpPr>
        <p:spPr>
          <a:xfrm>
            <a:off x="9279997" y="4207601"/>
            <a:ext cx="63202" cy="642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0" name="CuadroTexto 27">
            <a:extLst>
              <a:ext uri="{FF2B5EF4-FFF2-40B4-BE49-F238E27FC236}">
                <a16:creationId xmlns:a16="http://schemas.microsoft.com/office/drawing/2014/main" id="{ED5F87FC-22F3-0B4B-B784-2DE9714D5A1C}"/>
              </a:ext>
            </a:extLst>
          </p:cNvPr>
          <p:cNvSpPr txBox="1"/>
          <p:nvPr/>
        </p:nvSpPr>
        <p:spPr>
          <a:xfrm>
            <a:off x="1231578" y="6009197"/>
            <a:ext cx="23250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Concrete syntax of the model</a:t>
            </a:r>
            <a:endParaRPr lang="en-GB" sz="1400" dirty="0"/>
          </a:p>
        </p:txBody>
      </p:sp>
      <p:sp>
        <p:nvSpPr>
          <p:cNvPr id="101" name="Elipse 119">
            <a:extLst>
              <a:ext uri="{FF2B5EF4-FFF2-40B4-BE49-F238E27FC236}">
                <a16:creationId xmlns:a16="http://schemas.microsoft.com/office/drawing/2014/main" id="{B7947B1C-CD41-AF44-86E4-4A0D6E7F426C}"/>
              </a:ext>
            </a:extLst>
          </p:cNvPr>
          <p:cNvSpPr/>
          <p:nvPr/>
        </p:nvSpPr>
        <p:spPr>
          <a:xfrm>
            <a:off x="3843909" y="6402563"/>
            <a:ext cx="312513" cy="31407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2" name="Elipse 120">
            <a:extLst>
              <a:ext uri="{FF2B5EF4-FFF2-40B4-BE49-F238E27FC236}">
                <a16:creationId xmlns:a16="http://schemas.microsoft.com/office/drawing/2014/main" id="{813E0554-3DFB-D344-ADF7-61DDC7F7A52B}"/>
              </a:ext>
            </a:extLst>
          </p:cNvPr>
          <p:cNvSpPr/>
          <p:nvPr/>
        </p:nvSpPr>
        <p:spPr>
          <a:xfrm>
            <a:off x="3911592" y="6479824"/>
            <a:ext cx="177146" cy="1642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3" name="Elipse 121">
            <a:extLst>
              <a:ext uri="{FF2B5EF4-FFF2-40B4-BE49-F238E27FC236}">
                <a16:creationId xmlns:a16="http://schemas.microsoft.com/office/drawing/2014/main" id="{C500AA8A-3A8C-C44A-88B6-5BC644798E3A}"/>
              </a:ext>
            </a:extLst>
          </p:cNvPr>
          <p:cNvSpPr/>
          <p:nvPr/>
        </p:nvSpPr>
        <p:spPr>
          <a:xfrm>
            <a:off x="3968564" y="6532652"/>
            <a:ext cx="63202" cy="642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54665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29C35B-CB15-420F-8E71-F2140BD68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494" y="-114413"/>
            <a:ext cx="5113756" cy="1325563"/>
          </a:xfrm>
        </p:spPr>
        <p:txBody>
          <a:bodyPr/>
          <a:lstStyle/>
          <a:p>
            <a:r>
              <a:rPr lang="en-GB" dirty="0"/>
              <a:t>Fitness</a:t>
            </a:r>
          </a:p>
        </p:txBody>
      </p:sp>
      <p:pic>
        <p:nvPicPr>
          <p:cNvPr id="7" name="Imagen 6" descr="Imagen que contiene montar a caballo, luz&#10;&#10;Descripción generada automáticamente">
            <a:extLst>
              <a:ext uri="{FF2B5EF4-FFF2-40B4-BE49-F238E27FC236}">
                <a16:creationId xmlns:a16="http://schemas.microsoft.com/office/drawing/2014/main" id="{A11021FD-9EAE-42AA-861F-C9D40BB25A4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368"/>
          <a:stretch/>
        </p:blipFill>
        <p:spPr>
          <a:xfrm>
            <a:off x="799505" y="2617487"/>
            <a:ext cx="3090931" cy="2187891"/>
          </a:xfrm>
          <a:prstGeom prst="rect">
            <a:avLst/>
          </a:prstGeom>
        </p:spPr>
      </p:pic>
      <p:grpSp>
        <p:nvGrpSpPr>
          <p:cNvPr id="5" name="Grupo 4">
            <a:extLst>
              <a:ext uri="{FF2B5EF4-FFF2-40B4-BE49-F238E27FC236}">
                <a16:creationId xmlns:a16="http://schemas.microsoft.com/office/drawing/2014/main" id="{E69C35EA-115C-4BAC-8776-ECAA3FD56A2E}"/>
              </a:ext>
            </a:extLst>
          </p:cNvPr>
          <p:cNvGrpSpPr/>
          <p:nvPr/>
        </p:nvGrpSpPr>
        <p:grpSpPr>
          <a:xfrm>
            <a:off x="1021410" y="1710882"/>
            <a:ext cx="2335660" cy="914112"/>
            <a:chOff x="6941980" y="2583232"/>
            <a:chExt cx="3837899" cy="1491485"/>
          </a:xfrm>
        </p:grpSpPr>
        <p:sp>
          <p:nvSpPr>
            <p:cNvPr id="32" name="Rectángulo: esquinas redondeadas 31">
              <a:extLst>
                <a:ext uri="{FF2B5EF4-FFF2-40B4-BE49-F238E27FC236}">
                  <a16:creationId xmlns:a16="http://schemas.microsoft.com/office/drawing/2014/main" id="{2D3BA2DA-0EA6-42AF-8F46-C1968E67E73C}"/>
                </a:ext>
              </a:extLst>
            </p:cNvPr>
            <p:cNvSpPr/>
            <p:nvPr/>
          </p:nvSpPr>
          <p:spPr>
            <a:xfrm>
              <a:off x="6941980" y="2583232"/>
              <a:ext cx="729402" cy="518881"/>
            </a:xfrm>
            <a:prstGeom prst="roundRect">
              <a:avLst>
                <a:gd name="adj" fmla="val 24329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Triángulo isósceles 32">
              <a:extLst>
                <a:ext uri="{FF2B5EF4-FFF2-40B4-BE49-F238E27FC236}">
                  <a16:creationId xmlns:a16="http://schemas.microsoft.com/office/drawing/2014/main" id="{D409C124-96E1-47BD-89A9-1624841841B7}"/>
                </a:ext>
              </a:extLst>
            </p:cNvPr>
            <p:cNvSpPr/>
            <p:nvPr/>
          </p:nvSpPr>
          <p:spPr>
            <a:xfrm rot="10800000">
              <a:off x="7197982" y="3339953"/>
              <a:ext cx="217397" cy="336195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Rectángulo: esquinas redondeadas 33">
              <a:extLst>
                <a:ext uri="{FF2B5EF4-FFF2-40B4-BE49-F238E27FC236}">
                  <a16:creationId xmlns:a16="http://schemas.microsoft.com/office/drawing/2014/main" id="{25B02196-0EBC-42D2-BE84-45822EF5E345}"/>
                </a:ext>
              </a:extLst>
            </p:cNvPr>
            <p:cNvSpPr/>
            <p:nvPr/>
          </p:nvSpPr>
          <p:spPr>
            <a:xfrm>
              <a:off x="8041416" y="2973908"/>
              <a:ext cx="445844" cy="33382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" name="Rectángulo: esquinas redondeadas 34">
              <a:extLst>
                <a:ext uri="{FF2B5EF4-FFF2-40B4-BE49-F238E27FC236}">
                  <a16:creationId xmlns:a16="http://schemas.microsoft.com/office/drawing/2014/main" id="{D7E22223-E96C-4815-8665-0200F4DB82DC}"/>
                </a:ext>
              </a:extLst>
            </p:cNvPr>
            <p:cNvSpPr/>
            <p:nvPr/>
          </p:nvSpPr>
          <p:spPr>
            <a:xfrm>
              <a:off x="8933104" y="3253872"/>
              <a:ext cx="510592" cy="374738"/>
            </a:xfrm>
            <a:prstGeom prst="roundRect">
              <a:avLst>
                <a:gd name="adj" fmla="val 23445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6" name="Rectángulo: esquinas redondeadas 35">
              <a:extLst>
                <a:ext uri="{FF2B5EF4-FFF2-40B4-BE49-F238E27FC236}">
                  <a16:creationId xmlns:a16="http://schemas.microsoft.com/office/drawing/2014/main" id="{9BE4321F-4717-4D26-8B34-F51D4A863EA6}"/>
                </a:ext>
              </a:extLst>
            </p:cNvPr>
            <p:cNvSpPr/>
            <p:nvPr/>
          </p:nvSpPr>
          <p:spPr>
            <a:xfrm>
              <a:off x="9680972" y="2732674"/>
              <a:ext cx="478947" cy="374738"/>
            </a:xfrm>
            <a:prstGeom prst="roundRect">
              <a:avLst>
                <a:gd name="adj" fmla="val 25705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Rectángulo: esquinas redondeadas 36">
              <a:extLst>
                <a:ext uri="{FF2B5EF4-FFF2-40B4-BE49-F238E27FC236}">
                  <a16:creationId xmlns:a16="http://schemas.microsoft.com/office/drawing/2014/main" id="{681F174D-FE8B-4653-9B90-EC88A03D3807}"/>
                </a:ext>
              </a:extLst>
            </p:cNvPr>
            <p:cNvSpPr/>
            <p:nvPr/>
          </p:nvSpPr>
          <p:spPr>
            <a:xfrm>
              <a:off x="9680972" y="3714542"/>
              <a:ext cx="478947" cy="360175"/>
            </a:xfrm>
            <a:prstGeom prst="roundRect">
              <a:avLst>
                <a:gd name="adj" fmla="val 29666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8" name="Conector recto de flecha 37">
              <a:extLst>
                <a:ext uri="{FF2B5EF4-FFF2-40B4-BE49-F238E27FC236}">
                  <a16:creationId xmlns:a16="http://schemas.microsoft.com/office/drawing/2014/main" id="{845F6550-68C7-4E80-9B00-96E09FD40F6B}"/>
                </a:ext>
              </a:extLst>
            </p:cNvPr>
            <p:cNvCxnSpPr>
              <a:cxnSpLocks/>
              <a:endCxn id="34" idx="1"/>
            </p:cNvCxnSpPr>
            <p:nvPr/>
          </p:nvCxnSpPr>
          <p:spPr>
            <a:xfrm>
              <a:off x="7671382" y="2770601"/>
              <a:ext cx="370034" cy="370222"/>
            </a:xfrm>
            <a:prstGeom prst="straightConnector1">
              <a:avLst/>
            </a:prstGeom>
            <a:ln>
              <a:headEnd type="non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Conector recto de flecha 38">
              <a:extLst>
                <a:ext uri="{FF2B5EF4-FFF2-40B4-BE49-F238E27FC236}">
                  <a16:creationId xmlns:a16="http://schemas.microsoft.com/office/drawing/2014/main" id="{2EF5801E-BEF5-47D5-AF47-B2946A3D7EC9}"/>
                </a:ext>
              </a:extLst>
            </p:cNvPr>
            <p:cNvCxnSpPr>
              <a:cxnSpLocks/>
              <a:stCxn id="34" idx="3"/>
              <a:endCxn id="35" idx="1"/>
            </p:cNvCxnSpPr>
            <p:nvPr/>
          </p:nvCxnSpPr>
          <p:spPr>
            <a:xfrm>
              <a:off x="8487260" y="3140823"/>
              <a:ext cx="445844" cy="300418"/>
            </a:xfrm>
            <a:prstGeom prst="straightConnector1">
              <a:avLst/>
            </a:prstGeom>
            <a:ln>
              <a:headEnd type="non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Conector recto de flecha 39">
              <a:extLst>
                <a:ext uri="{FF2B5EF4-FFF2-40B4-BE49-F238E27FC236}">
                  <a16:creationId xmlns:a16="http://schemas.microsoft.com/office/drawing/2014/main" id="{71DF5642-3DAE-409E-9EF9-DF18225C762F}"/>
                </a:ext>
              </a:extLst>
            </p:cNvPr>
            <p:cNvCxnSpPr>
              <a:cxnSpLocks/>
              <a:endCxn id="36" idx="1"/>
            </p:cNvCxnSpPr>
            <p:nvPr/>
          </p:nvCxnSpPr>
          <p:spPr>
            <a:xfrm flipV="1">
              <a:off x="9235128" y="2920043"/>
              <a:ext cx="445844" cy="333830"/>
            </a:xfrm>
            <a:prstGeom prst="straightConnector1">
              <a:avLst/>
            </a:prstGeom>
            <a:ln>
              <a:headEnd type="non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Conector recto de flecha 40">
              <a:extLst>
                <a:ext uri="{FF2B5EF4-FFF2-40B4-BE49-F238E27FC236}">
                  <a16:creationId xmlns:a16="http://schemas.microsoft.com/office/drawing/2014/main" id="{3C0C733E-BCEB-47AA-A665-EE6DA68CAB04}"/>
                </a:ext>
              </a:extLst>
            </p:cNvPr>
            <p:cNvCxnSpPr>
              <a:cxnSpLocks/>
              <a:endCxn id="37" idx="1"/>
            </p:cNvCxnSpPr>
            <p:nvPr/>
          </p:nvCxnSpPr>
          <p:spPr>
            <a:xfrm>
              <a:off x="9235128" y="3628610"/>
              <a:ext cx="445844" cy="266020"/>
            </a:xfrm>
            <a:prstGeom prst="straightConnector1">
              <a:avLst/>
            </a:prstGeom>
            <a:ln>
              <a:headEnd type="non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Triángulo isósceles 41">
              <a:extLst>
                <a:ext uri="{FF2B5EF4-FFF2-40B4-BE49-F238E27FC236}">
                  <a16:creationId xmlns:a16="http://schemas.microsoft.com/office/drawing/2014/main" id="{A91D8595-18C2-42DB-968E-FF41436E3AAA}"/>
                </a:ext>
              </a:extLst>
            </p:cNvPr>
            <p:cNvSpPr/>
            <p:nvPr/>
          </p:nvSpPr>
          <p:spPr>
            <a:xfrm rot="5400000">
              <a:off x="9914046" y="3270565"/>
              <a:ext cx="182179" cy="336195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3" name="Conector recto 42">
              <a:extLst>
                <a:ext uri="{FF2B5EF4-FFF2-40B4-BE49-F238E27FC236}">
                  <a16:creationId xmlns:a16="http://schemas.microsoft.com/office/drawing/2014/main" id="{41344DE9-ACDC-419D-9F93-E5ABB941F798}"/>
                </a:ext>
              </a:extLst>
            </p:cNvPr>
            <p:cNvCxnSpPr>
              <a:cxnSpLocks/>
              <a:stCxn id="42" idx="3"/>
            </p:cNvCxnSpPr>
            <p:nvPr/>
          </p:nvCxnSpPr>
          <p:spPr>
            <a:xfrm flipH="1">
              <a:off x="9443696" y="3438663"/>
              <a:ext cx="393342" cy="257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Conector recto 43">
              <a:extLst>
                <a:ext uri="{FF2B5EF4-FFF2-40B4-BE49-F238E27FC236}">
                  <a16:creationId xmlns:a16="http://schemas.microsoft.com/office/drawing/2014/main" id="{5CDD2E26-EE20-4699-B54F-49B3D655BD1A}"/>
                </a:ext>
              </a:extLst>
            </p:cNvPr>
            <p:cNvCxnSpPr>
              <a:cxnSpLocks/>
              <a:endCxn id="33" idx="3"/>
            </p:cNvCxnSpPr>
            <p:nvPr/>
          </p:nvCxnSpPr>
          <p:spPr>
            <a:xfrm flipH="1">
              <a:off x="7306680" y="3102113"/>
              <a:ext cx="1" cy="23784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Conector recto 44">
              <a:extLst>
                <a:ext uri="{FF2B5EF4-FFF2-40B4-BE49-F238E27FC236}">
                  <a16:creationId xmlns:a16="http://schemas.microsoft.com/office/drawing/2014/main" id="{19771488-2FAE-43FF-8D39-4E87042F2B25}"/>
                </a:ext>
              </a:extLst>
            </p:cNvPr>
            <p:cNvCxnSpPr>
              <a:cxnSpLocks/>
              <a:stCxn id="55" idx="2"/>
              <a:endCxn id="36" idx="3"/>
            </p:cNvCxnSpPr>
            <p:nvPr/>
          </p:nvCxnSpPr>
          <p:spPr>
            <a:xfrm flipH="1">
              <a:off x="10159919" y="2918466"/>
              <a:ext cx="275132" cy="157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Conector recto 45">
              <a:extLst>
                <a:ext uri="{FF2B5EF4-FFF2-40B4-BE49-F238E27FC236}">
                  <a16:creationId xmlns:a16="http://schemas.microsoft.com/office/drawing/2014/main" id="{75F4E21D-C77C-43D5-ABA3-B0A3A594C17A}"/>
                </a:ext>
              </a:extLst>
            </p:cNvPr>
            <p:cNvCxnSpPr>
              <a:cxnSpLocks/>
              <a:endCxn id="37" idx="3"/>
            </p:cNvCxnSpPr>
            <p:nvPr/>
          </p:nvCxnSpPr>
          <p:spPr>
            <a:xfrm flipH="1">
              <a:off x="10159919" y="3894630"/>
              <a:ext cx="29969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Conector recto 46">
              <a:extLst>
                <a:ext uri="{FF2B5EF4-FFF2-40B4-BE49-F238E27FC236}">
                  <a16:creationId xmlns:a16="http://schemas.microsoft.com/office/drawing/2014/main" id="{C9E6E5F6-92B4-4D23-88E3-E5554D0127E9}"/>
                </a:ext>
              </a:extLst>
            </p:cNvPr>
            <p:cNvCxnSpPr>
              <a:cxnSpLocks/>
              <a:stCxn id="34" idx="2"/>
              <a:endCxn id="49" idx="0"/>
            </p:cNvCxnSpPr>
            <p:nvPr/>
          </p:nvCxnSpPr>
          <p:spPr>
            <a:xfrm>
              <a:off x="8264338" y="3307737"/>
              <a:ext cx="0" cy="32087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48" name="Grupo 47">
              <a:extLst>
                <a:ext uri="{FF2B5EF4-FFF2-40B4-BE49-F238E27FC236}">
                  <a16:creationId xmlns:a16="http://schemas.microsoft.com/office/drawing/2014/main" id="{9C717961-E2AA-46E9-9C29-0B9EBE017EF9}"/>
                </a:ext>
              </a:extLst>
            </p:cNvPr>
            <p:cNvGrpSpPr/>
            <p:nvPr/>
          </p:nvGrpSpPr>
          <p:grpSpPr>
            <a:xfrm>
              <a:off x="8091924" y="3628610"/>
              <a:ext cx="344828" cy="333829"/>
              <a:chOff x="7988229" y="6145405"/>
              <a:chExt cx="344828" cy="333829"/>
            </a:xfrm>
          </p:grpSpPr>
          <p:sp>
            <p:nvSpPr>
              <p:cNvPr id="49" name="Elipse 48">
                <a:extLst>
                  <a:ext uri="{FF2B5EF4-FFF2-40B4-BE49-F238E27FC236}">
                    <a16:creationId xmlns:a16="http://schemas.microsoft.com/office/drawing/2014/main" id="{2DC88889-0F0D-4B51-AE72-50F621B401DD}"/>
                  </a:ext>
                </a:extLst>
              </p:cNvPr>
              <p:cNvSpPr/>
              <p:nvPr/>
            </p:nvSpPr>
            <p:spPr>
              <a:xfrm>
                <a:off x="7988229" y="6145405"/>
                <a:ext cx="344828" cy="33382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0" name="Elipse 49">
                <a:extLst>
                  <a:ext uri="{FF2B5EF4-FFF2-40B4-BE49-F238E27FC236}">
                    <a16:creationId xmlns:a16="http://schemas.microsoft.com/office/drawing/2014/main" id="{641D57C0-7E65-42CC-B93E-613B6EE5E1B9}"/>
                  </a:ext>
                </a:extLst>
              </p:cNvPr>
              <p:cNvSpPr/>
              <p:nvPr/>
            </p:nvSpPr>
            <p:spPr>
              <a:xfrm>
                <a:off x="8076130" y="6231337"/>
                <a:ext cx="169026" cy="16604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51" name="Grupo 50">
              <a:extLst>
                <a:ext uri="{FF2B5EF4-FFF2-40B4-BE49-F238E27FC236}">
                  <a16:creationId xmlns:a16="http://schemas.microsoft.com/office/drawing/2014/main" id="{DB448D84-8834-4C33-9656-2F7D0BE9D1D2}"/>
                </a:ext>
              </a:extLst>
            </p:cNvPr>
            <p:cNvGrpSpPr/>
            <p:nvPr/>
          </p:nvGrpSpPr>
          <p:grpSpPr>
            <a:xfrm>
              <a:off x="10433349" y="3727714"/>
              <a:ext cx="344828" cy="333829"/>
              <a:chOff x="7988229" y="6145405"/>
              <a:chExt cx="344828" cy="333829"/>
            </a:xfrm>
          </p:grpSpPr>
          <p:sp>
            <p:nvSpPr>
              <p:cNvPr id="52" name="Elipse 51">
                <a:extLst>
                  <a:ext uri="{FF2B5EF4-FFF2-40B4-BE49-F238E27FC236}">
                    <a16:creationId xmlns:a16="http://schemas.microsoft.com/office/drawing/2014/main" id="{27EE612C-E598-45DE-8E6D-8171833DC3BF}"/>
                  </a:ext>
                </a:extLst>
              </p:cNvPr>
              <p:cNvSpPr/>
              <p:nvPr/>
            </p:nvSpPr>
            <p:spPr>
              <a:xfrm>
                <a:off x="7988229" y="6145405"/>
                <a:ext cx="344828" cy="33382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3" name="Elipse 52">
                <a:extLst>
                  <a:ext uri="{FF2B5EF4-FFF2-40B4-BE49-F238E27FC236}">
                    <a16:creationId xmlns:a16="http://schemas.microsoft.com/office/drawing/2014/main" id="{F9E1F7BB-4EFD-4FDA-80EF-0160CAA8ED5F}"/>
                  </a:ext>
                </a:extLst>
              </p:cNvPr>
              <p:cNvSpPr/>
              <p:nvPr/>
            </p:nvSpPr>
            <p:spPr>
              <a:xfrm>
                <a:off x="8076130" y="6231337"/>
                <a:ext cx="169026" cy="16604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54" name="Grupo 53">
              <a:extLst>
                <a:ext uri="{FF2B5EF4-FFF2-40B4-BE49-F238E27FC236}">
                  <a16:creationId xmlns:a16="http://schemas.microsoft.com/office/drawing/2014/main" id="{DE752B3A-5248-4727-84DE-2A731B9486F4}"/>
                </a:ext>
              </a:extLst>
            </p:cNvPr>
            <p:cNvGrpSpPr/>
            <p:nvPr/>
          </p:nvGrpSpPr>
          <p:grpSpPr>
            <a:xfrm>
              <a:off x="10435051" y="2751551"/>
              <a:ext cx="344828" cy="333829"/>
              <a:chOff x="7988229" y="6145405"/>
              <a:chExt cx="344828" cy="333829"/>
            </a:xfrm>
          </p:grpSpPr>
          <p:sp>
            <p:nvSpPr>
              <p:cNvPr id="55" name="Elipse 54">
                <a:extLst>
                  <a:ext uri="{FF2B5EF4-FFF2-40B4-BE49-F238E27FC236}">
                    <a16:creationId xmlns:a16="http://schemas.microsoft.com/office/drawing/2014/main" id="{AF484CDB-5618-4418-84E5-404C3AF1618B}"/>
                  </a:ext>
                </a:extLst>
              </p:cNvPr>
              <p:cNvSpPr/>
              <p:nvPr/>
            </p:nvSpPr>
            <p:spPr>
              <a:xfrm>
                <a:off x="7988229" y="6145405"/>
                <a:ext cx="344828" cy="33382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6" name="Elipse 55">
                <a:extLst>
                  <a:ext uri="{FF2B5EF4-FFF2-40B4-BE49-F238E27FC236}">
                    <a16:creationId xmlns:a16="http://schemas.microsoft.com/office/drawing/2014/main" id="{728449AC-00BE-45A1-A003-5F191C7AB1FF}"/>
                  </a:ext>
                </a:extLst>
              </p:cNvPr>
              <p:cNvSpPr/>
              <p:nvPr/>
            </p:nvSpPr>
            <p:spPr>
              <a:xfrm>
                <a:off x="8076130" y="6231337"/>
                <a:ext cx="169026" cy="16604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sp>
        <p:nvSpPr>
          <p:cNvPr id="57" name="CuadroTexto 56">
            <a:extLst>
              <a:ext uri="{FF2B5EF4-FFF2-40B4-BE49-F238E27FC236}">
                <a16:creationId xmlns:a16="http://schemas.microsoft.com/office/drawing/2014/main" id="{5CB27DB7-A6E1-4D69-AFF9-7D495068A89D}"/>
              </a:ext>
            </a:extLst>
          </p:cNvPr>
          <p:cNvSpPr txBox="1"/>
          <p:nvPr/>
        </p:nvSpPr>
        <p:spPr>
          <a:xfrm flipH="1">
            <a:off x="1115281" y="2814028"/>
            <a:ext cx="23196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VS</a:t>
            </a:r>
            <a:endParaRPr lang="en-GB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FFE854B2-A300-4299-92CD-3CAE2047955E}"/>
              </a:ext>
            </a:extLst>
          </p:cNvPr>
          <p:cNvSpPr txBox="1"/>
          <p:nvPr/>
        </p:nvSpPr>
        <p:spPr>
          <a:xfrm>
            <a:off x="1267566" y="5519707"/>
            <a:ext cx="230512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Duration = 87 seconds</a:t>
            </a:r>
            <a:endParaRPr lang="en-GB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5060C72-4655-4014-A4AC-E606E5976BFC}"/>
              </a:ext>
            </a:extLst>
          </p:cNvPr>
          <p:cNvSpPr/>
          <p:nvPr/>
        </p:nvSpPr>
        <p:spPr>
          <a:xfrm>
            <a:off x="5616518" y="63893"/>
            <a:ext cx="6303988" cy="92333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dirty="0">
                <a:latin typeface="Helvetica" pitchFamily="2" charset="0"/>
              </a:rPr>
              <a:t>Measurable indicators of game quality:</a:t>
            </a:r>
          </a:p>
          <a:p>
            <a:r>
              <a:rPr lang="en-GB" dirty="0">
                <a:latin typeface="Helvetica" pitchFamily="2" charset="0"/>
              </a:rPr>
              <a:t>Completion, </a:t>
            </a:r>
            <a:r>
              <a:rPr lang="en-GB" b="1" dirty="0">
                <a:latin typeface="Helvetica" pitchFamily="2" charset="0"/>
              </a:rPr>
              <a:t>Duration</a:t>
            </a:r>
            <a:r>
              <a:rPr lang="en-GB" dirty="0">
                <a:latin typeface="Helvetica" pitchFamily="2" charset="0"/>
              </a:rPr>
              <a:t>, Uncertainty, Killer Moves, Permanence, Lead Change</a:t>
            </a:r>
            <a:endParaRPr lang="en-GB" dirty="0">
              <a:effectLst/>
              <a:latin typeface="Helvetica" pitchFamily="2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820EE425-0B08-44D5-8FE4-B2A023580CCE}"/>
              </a:ext>
            </a:extLst>
          </p:cNvPr>
          <p:cNvSpPr txBox="1"/>
          <p:nvPr/>
        </p:nvSpPr>
        <p:spPr>
          <a:xfrm>
            <a:off x="1214167" y="4723577"/>
            <a:ext cx="21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Simulated player ship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B80ACDB2-DBC2-41C9-A926-51C498F40378}"/>
              </a:ext>
            </a:extLst>
          </p:cNvPr>
          <p:cNvSpPr/>
          <p:nvPr/>
        </p:nvSpPr>
        <p:spPr>
          <a:xfrm>
            <a:off x="551181" y="1282045"/>
            <a:ext cx="3728588" cy="399462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CC497A4E-9DEC-41E3-8069-FD9AABB6441C}"/>
              </a:ext>
            </a:extLst>
          </p:cNvPr>
          <p:cNvSpPr txBox="1"/>
          <p:nvPr/>
        </p:nvSpPr>
        <p:spPr>
          <a:xfrm>
            <a:off x="1267565" y="1245190"/>
            <a:ext cx="2178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Donor (Serpent boss)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CF131794-22EC-4AFB-AE11-D97F6A412ED1}"/>
              </a:ext>
            </a:extLst>
          </p:cNvPr>
          <p:cNvSpPr txBox="1"/>
          <p:nvPr/>
        </p:nvSpPr>
        <p:spPr>
          <a:xfrm>
            <a:off x="144831" y="849319"/>
            <a:ext cx="5276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Simulated match between donor and simulated player</a:t>
            </a:r>
          </a:p>
        </p:txBody>
      </p: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851584E0-8985-4BCF-9147-9AE29E5F974C}"/>
              </a:ext>
            </a:extLst>
          </p:cNvPr>
          <p:cNvCxnSpPr>
            <a:cxnSpLocks/>
            <a:stCxn id="8" idx="2"/>
            <a:endCxn id="3" idx="0"/>
          </p:cNvCxnSpPr>
          <p:nvPr/>
        </p:nvCxnSpPr>
        <p:spPr>
          <a:xfrm>
            <a:off x="2415475" y="5276674"/>
            <a:ext cx="4654" cy="2430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1" name="CuadroTexto 60">
            <a:extLst>
              <a:ext uri="{FF2B5EF4-FFF2-40B4-BE49-F238E27FC236}">
                <a16:creationId xmlns:a16="http://schemas.microsoft.com/office/drawing/2014/main" id="{B657545D-1DF8-4B79-ADFB-95D891CCB6ED}"/>
              </a:ext>
            </a:extLst>
          </p:cNvPr>
          <p:cNvSpPr txBox="1"/>
          <p:nvPr/>
        </p:nvSpPr>
        <p:spPr>
          <a:xfrm>
            <a:off x="5609336" y="3682452"/>
            <a:ext cx="457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VS</a:t>
            </a:r>
          </a:p>
        </p:txBody>
      </p:sp>
      <p:sp>
        <p:nvSpPr>
          <p:cNvPr id="62" name="CuadroTexto 61">
            <a:extLst>
              <a:ext uri="{FF2B5EF4-FFF2-40B4-BE49-F238E27FC236}">
                <a16:creationId xmlns:a16="http://schemas.microsoft.com/office/drawing/2014/main" id="{AD07657F-EDA7-4CC1-B937-17C8688DD68F}"/>
              </a:ext>
            </a:extLst>
          </p:cNvPr>
          <p:cNvSpPr txBox="1"/>
          <p:nvPr/>
        </p:nvSpPr>
        <p:spPr>
          <a:xfrm>
            <a:off x="8047304" y="3681791"/>
            <a:ext cx="445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VS</a:t>
            </a:r>
          </a:p>
        </p:txBody>
      </p:sp>
      <p:sp>
        <p:nvSpPr>
          <p:cNvPr id="63" name="CuadroTexto 62">
            <a:extLst>
              <a:ext uri="{FF2B5EF4-FFF2-40B4-BE49-F238E27FC236}">
                <a16:creationId xmlns:a16="http://schemas.microsoft.com/office/drawing/2014/main" id="{516DEC6E-D135-4D04-9FFE-E22AB21C3C52}"/>
              </a:ext>
            </a:extLst>
          </p:cNvPr>
          <p:cNvSpPr txBox="1"/>
          <p:nvPr/>
        </p:nvSpPr>
        <p:spPr>
          <a:xfrm>
            <a:off x="10513657" y="3681791"/>
            <a:ext cx="519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VS</a:t>
            </a:r>
          </a:p>
        </p:txBody>
      </p:sp>
      <p:sp>
        <p:nvSpPr>
          <p:cNvPr id="64" name="Rectángulo: esquinas redondeadas 63">
            <a:extLst>
              <a:ext uri="{FF2B5EF4-FFF2-40B4-BE49-F238E27FC236}">
                <a16:creationId xmlns:a16="http://schemas.microsoft.com/office/drawing/2014/main" id="{46115A0C-CD13-4312-A922-DCA77DC62465}"/>
              </a:ext>
            </a:extLst>
          </p:cNvPr>
          <p:cNvSpPr/>
          <p:nvPr/>
        </p:nvSpPr>
        <p:spPr>
          <a:xfrm>
            <a:off x="5561802" y="2090847"/>
            <a:ext cx="448500" cy="318467"/>
          </a:xfrm>
          <a:prstGeom prst="roundRect">
            <a:avLst>
              <a:gd name="adj" fmla="val 2432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Rectángulo: esquinas redondeadas 64">
            <a:extLst>
              <a:ext uri="{FF2B5EF4-FFF2-40B4-BE49-F238E27FC236}">
                <a16:creationId xmlns:a16="http://schemas.microsoft.com/office/drawing/2014/main" id="{42D40ABB-DB40-4CD8-B653-559E18628865}"/>
              </a:ext>
            </a:extLst>
          </p:cNvPr>
          <p:cNvSpPr/>
          <p:nvPr/>
        </p:nvSpPr>
        <p:spPr>
          <a:xfrm>
            <a:off x="5657807" y="1683823"/>
            <a:ext cx="256491" cy="190921"/>
          </a:xfrm>
          <a:prstGeom prst="roundRect">
            <a:avLst>
              <a:gd name="adj" fmla="val 2344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6" name="Conector recto de flecha 65">
            <a:extLst>
              <a:ext uri="{FF2B5EF4-FFF2-40B4-BE49-F238E27FC236}">
                <a16:creationId xmlns:a16="http://schemas.microsoft.com/office/drawing/2014/main" id="{A2E33853-5910-47A9-B709-8F3BC83347D7}"/>
              </a:ext>
            </a:extLst>
          </p:cNvPr>
          <p:cNvCxnSpPr>
            <a:cxnSpLocks/>
          </p:cNvCxnSpPr>
          <p:nvPr/>
        </p:nvCxnSpPr>
        <p:spPr>
          <a:xfrm>
            <a:off x="5786052" y="1874745"/>
            <a:ext cx="0" cy="216101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Elipse 66">
            <a:extLst>
              <a:ext uri="{FF2B5EF4-FFF2-40B4-BE49-F238E27FC236}">
                <a16:creationId xmlns:a16="http://schemas.microsoft.com/office/drawing/2014/main" id="{C74C0692-9387-4308-A297-CCBE15E09F92}"/>
              </a:ext>
            </a:extLst>
          </p:cNvPr>
          <p:cNvSpPr/>
          <p:nvPr/>
        </p:nvSpPr>
        <p:spPr>
          <a:xfrm>
            <a:off x="5127880" y="2140109"/>
            <a:ext cx="226940" cy="219623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8" name="Conector recto 67">
            <a:extLst>
              <a:ext uri="{FF2B5EF4-FFF2-40B4-BE49-F238E27FC236}">
                <a16:creationId xmlns:a16="http://schemas.microsoft.com/office/drawing/2014/main" id="{1694FB79-0101-41F2-A977-EA7026A70F6F}"/>
              </a:ext>
            </a:extLst>
          </p:cNvPr>
          <p:cNvCxnSpPr>
            <a:cxnSpLocks/>
            <a:stCxn id="64" idx="1"/>
            <a:endCxn id="67" idx="6"/>
          </p:cNvCxnSpPr>
          <p:nvPr/>
        </p:nvCxnSpPr>
        <p:spPr>
          <a:xfrm flipH="1" flipV="1">
            <a:off x="5354820" y="2249920"/>
            <a:ext cx="206983" cy="1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Conector recto de flecha 68">
            <a:extLst>
              <a:ext uri="{FF2B5EF4-FFF2-40B4-BE49-F238E27FC236}">
                <a16:creationId xmlns:a16="http://schemas.microsoft.com/office/drawing/2014/main" id="{92E9E3EB-CC85-429A-B9B3-D9F4B64D2542}"/>
              </a:ext>
            </a:extLst>
          </p:cNvPr>
          <p:cNvCxnSpPr>
            <a:cxnSpLocks/>
            <a:stCxn id="64" idx="2"/>
            <a:endCxn id="70" idx="1"/>
          </p:cNvCxnSpPr>
          <p:nvPr/>
        </p:nvCxnSpPr>
        <p:spPr>
          <a:xfrm flipH="1">
            <a:off x="5784202" y="2409314"/>
            <a:ext cx="1850" cy="141116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70" name="Rectángulo: esquinas redondeadas 69">
            <a:extLst>
              <a:ext uri="{FF2B5EF4-FFF2-40B4-BE49-F238E27FC236}">
                <a16:creationId xmlns:a16="http://schemas.microsoft.com/office/drawing/2014/main" id="{2A872762-4DA2-4D67-AD6E-2DE2BAE23411}"/>
              </a:ext>
            </a:extLst>
          </p:cNvPr>
          <p:cNvSpPr/>
          <p:nvPr/>
        </p:nvSpPr>
        <p:spPr>
          <a:xfrm rot="5400000">
            <a:off x="5656002" y="2584197"/>
            <a:ext cx="256399" cy="188866"/>
          </a:xfrm>
          <a:prstGeom prst="roundRect">
            <a:avLst>
              <a:gd name="adj" fmla="val 32644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1" name="Rectángulo: esquinas redondeadas 70">
            <a:extLst>
              <a:ext uri="{FF2B5EF4-FFF2-40B4-BE49-F238E27FC236}">
                <a16:creationId xmlns:a16="http://schemas.microsoft.com/office/drawing/2014/main" id="{0B09622D-5B96-45E2-A537-DDB89968CAC2}"/>
              </a:ext>
            </a:extLst>
          </p:cNvPr>
          <p:cNvSpPr/>
          <p:nvPr/>
        </p:nvSpPr>
        <p:spPr>
          <a:xfrm rot="5400000">
            <a:off x="6043591" y="2790080"/>
            <a:ext cx="256399" cy="173135"/>
          </a:xfrm>
          <a:prstGeom prst="roundRect">
            <a:avLst>
              <a:gd name="adj" fmla="val 29739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Rectángulo: esquinas redondeadas 71">
            <a:extLst>
              <a:ext uri="{FF2B5EF4-FFF2-40B4-BE49-F238E27FC236}">
                <a16:creationId xmlns:a16="http://schemas.microsoft.com/office/drawing/2014/main" id="{9654AC5B-AC1C-4BB3-9EE6-F8C715D0069A}"/>
              </a:ext>
            </a:extLst>
          </p:cNvPr>
          <p:cNvSpPr/>
          <p:nvPr/>
        </p:nvSpPr>
        <p:spPr>
          <a:xfrm rot="5400000">
            <a:off x="5284461" y="2792281"/>
            <a:ext cx="256399" cy="178527"/>
          </a:xfrm>
          <a:prstGeom prst="roundRect">
            <a:avLst>
              <a:gd name="adj" fmla="val 26834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3" name="Conector recto de flecha 72">
            <a:extLst>
              <a:ext uri="{FF2B5EF4-FFF2-40B4-BE49-F238E27FC236}">
                <a16:creationId xmlns:a16="http://schemas.microsoft.com/office/drawing/2014/main" id="{1219A0F3-D0E2-4CBD-A189-71F302047857}"/>
              </a:ext>
            </a:extLst>
          </p:cNvPr>
          <p:cNvCxnSpPr>
            <a:cxnSpLocks/>
            <a:stCxn id="70" idx="0"/>
            <a:endCxn id="71" idx="1"/>
          </p:cNvCxnSpPr>
          <p:nvPr/>
        </p:nvCxnSpPr>
        <p:spPr>
          <a:xfrm>
            <a:off x="5878635" y="2678630"/>
            <a:ext cx="293156" cy="69818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74" name="Conector recto de flecha 73">
            <a:extLst>
              <a:ext uri="{FF2B5EF4-FFF2-40B4-BE49-F238E27FC236}">
                <a16:creationId xmlns:a16="http://schemas.microsoft.com/office/drawing/2014/main" id="{6D462A97-35B4-4623-B997-7288BFE14011}"/>
              </a:ext>
            </a:extLst>
          </p:cNvPr>
          <p:cNvCxnSpPr>
            <a:cxnSpLocks/>
            <a:stCxn id="70" idx="2"/>
            <a:endCxn id="72" idx="1"/>
          </p:cNvCxnSpPr>
          <p:nvPr/>
        </p:nvCxnSpPr>
        <p:spPr>
          <a:xfrm flipH="1">
            <a:off x="5412661" y="2678630"/>
            <a:ext cx="277108" cy="74716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75" name="Triángulo isósceles 74">
            <a:extLst>
              <a:ext uri="{FF2B5EF4-FFF2-40B4-BE49-F238E27FC236}">
                <a16:creationId xmlns:a16="http://schemas.microsoft.com/office/drawing/2014/main" id="{F306A74C-806E-4BC8-8336-FC316A8A07BC}"/>
              </a:ext>
            </a:extLst>
          </p:cNvPr>
          <p:cNvSpPr/>
          <p:nvPr/>
        </p:nvSpPr>
        <p:spPr>
          <a:xfrm rot="10800000">
            <a:off x="5722572" y="2946924"/>
            <a:ext cx="123260" cy="196720"/>
          </a:xfrm>
          <a:prstGeom prst="triangl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6" name="Conector recto 75">
            <a:extLst>
              <a:ext uri="{FF2B5EF4-FFF2-40B4-BE49-F238E27FC236}">
                <a16:creationId xmlns:a16="http://schemas.microsoft.com/office/drawing/2014/main" id="{2FE2E993-77CD-40F2-A368-A691435C5936}"/>
              </a:ext>
            </a:extLst>
          </p:cNvPr>
          <p:cNvCxnSpPr>
            <a:cxnSpLocks/>
            <a:stCxn id="75" idx="3"/>
            <a:endCxn id="70" idx="3"/>
          </p:cNvCxnSpPr>
          <p:nvPr/>
        </p:nvCxnSpPr>
        <p:spPr>
          <a:xfrm flipV="1">
            <a:off x="5784202" y="2806829"/>
            <a:ext cx="0" cy="140095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77" name="Rectángulo: esquinas redondeadas 76">
            <a:extLst>
              <a:ext uri="{FF2B5EF4-FFF2-40B4-BE49-F238E27FC236}">
                <a16:creationId xmlns:a16="http://schemas.microsoft.com/office/drawing/2014/main" id="{70BA723B-253D-4B1F-951B-9B1173EDF2D7}"/>
              </a:ext>
            </a:extLst>
          </p:cNvPr>
          <p:cNvSpPr/>
          <p:nvPr/>
        </p:nvSpPr>
        <p:spPr>
          <a:xfrm>
            <a:off x="5318575" y="3155713"/>
            <a:ext cx="188556" cy="230339"/>
          </a:xfrm>
          <a:prstGeom prst="roundRect">
            <a:avLst>
              <a:gd name="adj" fmla="val 3022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Triángulo isósceles 77">
            <a:extLst>
              <a:ext uri="{FF2B5EF4-FFF2-40B4-BE49-F238E27FC236}">
                <a16:creationId xmlns:a16="http://schemas.microsoft.com/office/drawing/2014/main" id="{0B138B99-A561-4DFD-BAE1-925F2599805D}"/>
              </a:ext>
            </a:extLst>
          </p:cNvPr>
          <p:cNvSpPr/>
          <p:nvPr/>
        </p:nvSpPr>
        <p:spPr>
          <a:xfrm rot="10800000">
            <a:off x="5346919" y="3484258"/>
            <a:ext cx="131484" cy="206648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9" name="Conector recto 78">
            <a:extLst>
              <a:ext uri="{FF2B5EF4-FFF2-40B4-BE49-F238E27FC236}">
                <a16:creationId xmlns:a16="http://schemas.microsoft.com/office/drawing/2014/main" id="{90DEA8E2-92CF-4908-9C39-DE8B53A6567C}"/>
              </a:ext>
            </a:extLst>
          </p:cNvPr>
          <p:cNvCxnSpPr>
            <a:cxnSpLocks/>
            <a:stCxn id="77" idx="2"/>
            <a:endCxn id="78" idx="3"/>
          </p:cNvCxnSpPr>
          <p:nvPr/>
        </p:nvCxnSpPr>
        <p:spPr>
          <a:xfrm flipH="1">
            <a:off x="5412661" y="3386051"/>
            <a:ext cx="192" cy="982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Conector recto 79">
            <a:extLst>
              <a:ext uri="{FF2B5EF4-FFF2-40B4-BE49-F238E27FC236}">
                <a16:creationId xmlns:a16="http://schemas.microsoft.com/office/drawing/2014/main" id="{9D2EA318-68E4-442A-BE37-8E01A8C69340}"/>
              </a:ext>
            </a:extLst>
          </p:cNvPr>
          <p:cNvCxnSpPr>
            <a:cxnSpLocks/>
            <a:stCxn id="72" idx="3"/>
            <a:endCxn id="77" idx="0"/>
          </p:cNvCxnSpPr>
          <p:nvPr/>
        </p:nvCxnSpPr>
        <p:spPr>
          <a:xfrm>
            <a:off x="5412661" y="3009745"/>
            <a:ext cx="192" cy="1459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Rectángulo: esquinas redondeadas 80">
            <a:extLst>
              <a:ext uri="{FF2B5EF4-FFF2-40B4-BE49-F238E27FC236}">
                <a16:creationId xmlns:a16="http://schemas.microsoft.com/office/drawing/2014/main" id="{78CA5E78-5B65-4B7D-BC6A-4E1E6E8B4148}"/>
              </a:ext>
            </a:extLst>
          </p:cNvPr>
          <p:cNvSpPr/>
          <p:nvPr/>
        </p:nvSpPr>
        <p:spPr>
          <a:xfrm>
            <a:off x="6080473" y="3154842"/>
            <a:ext cx="188556" cy="230339"/>
          </a:xfrm>
          <a:prstGeom prst="roundRect">
            <a:avLst>
              <a:gd name="adj" fmla="val 3022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Triángulo isósceles 81">
            <a:extLst>
              <a:ext uri="{FF2B5EF4-FFF2-40B4-BE49-F238E27FC236}">
                <a16:creationId xmlns:a16="http://schemas.microsoft.com/office/drawing/2014/main" id="{3A7194E3-D40F-42C8-A600-4240451595A7}"/>
              </a:ext>
            </a:extLst>
          </p:cNvPr>
          <p:cNvSpPr/>
          <p:nvPr/>
        </p:nvSpPr>
        <p:spPr>
          <a:xfrm rot="10800000">
            <a:off x="6108817" y="3483388"/>
            <a:ext cx="131484" cy="206648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3" name="Conector recto 82">
            <a:extLst>
              <a:ext uri="{FF2B5EF4-FFF2-40B4-BE49-F238E27FC236}">
                <a16:creationId xmlns:a16="http://schemas.microsoft.com/office/drawing/2014/main" id="{380C5416-57B8-43C7-B180-78D236A5DEE2}"/>
              </a:ext>
            </a:extLst>
          </p:cNvPr>
          <p:cNvCxnSpPr>
            <a:cxnSpLocks/>
            <a:stCxn id="81" idx="2"/>
            <a:endCxn id="82" idx="3"/>
          </p:cNvCxnSpPr>
          <p:nvPr/>
        </p:nvCxnSpPr>
        <p:spPr>
          <a:xfrm flipH="1">
            <a:off x="6174559" y="3385180"/>
            <a:ext cx="192" cy="982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Conector recto 83">
            <a:extLst>
              <a:ext uri="{FF2B5EF4-FFF2-40B4-BE49-F238E27FC236}">
                <a16:creationId xmlns:a16="http://schemas.microsoft.com/office/drawing/2014/main" id="{CAACFAAA-9ED6-4EBB-835C-A94A889CE412}"/>
              </a:ext>
            </a:extLst>
          </p:cNvPr>
          <p:cNvCxnSpPr>
            <a:cxnSpLocks/>
            <a:stCxn id="71" idx="3"/>
            <a:endCxn id="81" idx="0"/>
          </p:cNvCxnSpPr>
          <p:nvPr/>
        </p:nvCxnSpPr>
        <p:spPr>
          <a:xfrm>
            <a:off x="6171791" y="3004847"/>
            <a:ext cx="2960" cy="1499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Rectángulo: esquinas redondeadas 84">
            <a:extLst>
              <a:ext uri="{FF2B5EF4-FFF2-40B4-BE49-F238E27FC236}">
                <a16:creationId xmlns:a16="http://schemas.microsoft.com/office/drawing/2014/main" id="{DB704EC3-1BD6-40FF-8266-B9C91D0F5272}"/>
              </a:ext>
            </a:extLst>
          </p:cNvPr>
          <p:cNvSpPr/>
          <p:nvPr/>
        </p:nvSpPr>
        <p:spPr>
          <a:xfrm>
            <a:off x="8124089" y="2080994"/>
            <a:ext cx="448500" cy="318467"/>
          </a:xfrm>
          <a:prstGeom prst="roundRect">
            <a:avLst>
              <a:gd name="adj" fmla="val 2432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Rectángulo: esquinas redondeadas 85">
            <a:extLst>
              <a:ext uri="{FF2B5EF4-FFF2-40B4-BE49-F238E27FC236}">
                <a16:creationId xmlns:a16="http://schemas.microsoft.com/office/drawing/2014/main" id="{6685BEA8-04A8-4429-8FE7-F1479FCFA574}"/>
              </a:ext>
            </a:extLst>
          </p:cNvPr>
          <p:cNvSpPr/>
          <p:nvPr/>
        </p:nvSpPr>
        <p:spPr>
          <a:xfrm>
            <a:off x="8220093" y="1673971"/>
            <a:ext cx="256491" cy="190921"/>
          </a:xfrm>
          <a:prstGeom prst="roundRect">
            <a:avLst>
              <a:gd name="adj" fmla="val 2344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7" name="Conector recto de flecha 86">
            <a:extLst>
              <a:ext uri="{FF2B5EF4-FFF2-40B4-BE49-F238E27FC236}">
                <a16:creationId xmlns:a16="http://schemas.microsoft.com/office/drawing/2014/main" id="{82C632A9-602C-4E3A-B167-60F47493A411}"/>
              </a:ext>
            </a:extLst>
          </p:cNvPr>
          <p:cNvCxnSpPr>
            <a:cxnSpLocks/>
          </p:cNvCxnSpPr>
          <p:nvPr/>
        </p:nvCxnSpPr>
        <p:spPr>
          <a:xfrm>
            <a:off x="8348339" y="1864892"/>
            <a:ext cx="0" cy="216101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Elipse 87">
            <a:extLst>
              <a:ext uri="{FF2B5EF4-FFF2-40B4-BE49-F238E27FC236}">
                <a16:creationId xmlns:a16="http://schemas.microsoft.com/office/drawing/2014/main" id="{6F18277B-B2AE-49DF-9706-DA60329A4E1F}"/>
              </a:ext>
            </a:extLst>
          </p:cNvPr>
          <p:cNvSpPr/>
          <p:nvPr/>
        </p:nvSpPr>
        <p:spPr>
          <a:xfrm rot="16355915">
            <a:off x="7855337" y="3183649"/>
            <a:ext cx="226859" cy="219701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9" name="Conector recto 88">
            <a:extLst>
              <a:ext uri="{FF2B5EF4-FFF2-40B4-BE49-F238E27FC236}">
                <a16:creationId xmlns:a16="http://schemas.microsoft.com/office/drawing/2014/main" id="{DA3CCFFF-3094-470A-9093-D04488BFB567}"/>
              </a:ext>
            </a:extLst>
          </p:cNvPr>
          <p:cNvCxnSpPr>
            <a:cxnSpLocks/>
            <a:stCxn id="93" idx="3"/>
            <a:endCxn id="88" idx="6"/>
          </p:cNvCxnSpPr>
          <p:nvPr/>
        </p:nvCxnSpPr>
        <p:spPr>
          <a:xfrm flipH="1">
            <a:off x="7973911" y="2999893"/>
            <a:ext cx="1037" cy="1802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Conector recto de flecha 89">
            <a:extLst>
              <a:ext uri="{FF2B5EF4-FFF2-40B4-BE49-F238E27FC236}">
                <a16:creationId xmlns:a16="http://schemas.microsoft.com/office/drawing/2014/main" id="{808780C6-6CCC-4810-8376-973BC9AA12A6}"/>
              </a:ext>
            </a:extLst>
          </p:cNvPr>
          <p:cNvCxnSpPr>
            <a:cxnSpLocks/>
            <a:stCxn id="85" idx="2"/>
            <a:endCxn id="91" idx="1"/>
          </p:cNvCxnSpPr>
          <p:nvPr/>
        </p:nvCxnSpPr>
        <p:spPr>
          <a:xfrm flipH="1">
            <a:off x="8346488" y="2399461"/>
            <a:ext cx="1850" cy="141116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91" name="Rectángulo: esquinas redondeadas 90">
            <a:extLst>
              <a:ext uri="{FF2B5EF4-FFF2-40B4-BE49-F238E27FC236}">
                <a16:creationId xmlns:a16="http://schemas.microsoft.com/office/drawing/2014/main" id="{7B160F66-3768-4435-92BA-B955A503A23D}"/>
              </a:ext>
            </a:extLst>
          </p:cNvPr>
          <p:cNvSpPr/>
          <p:nvPr/>
        </p:nvSpPr>
        <p:spPr>
          <a:xfrm rot="5400000">
            <a:off x="8218289" y="2574344"/>
            <a:ext cx="256399" cy="188866"/>
          </a:xfrm>
          <a:prstGeom prst="roundRect">
            <a:avLst>
              <a:gd name="adj" fmla="val 32644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2" name="Rectángulo: esquinas redondeadas 91">
            <a:extLst>
              <a:ext uri="{FF2B5EF4-FFF2-40B4-BE49-F238E27FC236}">
                <a16:creationId xmlns:a16="http://schemas.microsoft.com/office/drawing/2014/main" id="{22965EA5-0BE7-4043-B77D-9A955C168F00}"/>
              </a:ext>
            </a:extLst>
          </p:cNvPr>
          <p:cNvSpPr/>
          <p:nvPr/>
        </p:nvSpPr>
        <p:spPr>
          <a:xfrm rot="5400000">
            <a:off x="8605878" y="2780228"/>
            <a:ext cx="256399" cy="173135"/>
          </a:xfrm>
          <a:prstGeom prst="roundRect">
            <a:avLst>
              <a:gd name="adj" fmla="val 29739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3" name="Rectángulo: esquinas redondeadas 92">
            <a:extLst>
              <a:ext uri="{FF2B5EF4-FFF2-40B4-BE49-F238E27FC236}">
                <a16:creationId xmlns:a16="http://schemas.microsoft.com/office/drawing/2014/main" id="{2D0263D4-5B7B-4FAC-A5E8-EFB1237B8CB8}"/>
              </a:ext>
            </a:extLst>
          </p:cNvPr>
          <p:cNvSpPr/>
          <p:nvPr/>
        </p:nvSpPr>
        <p:spPr>
          <a:xfrm rot="5400000">
            <a:off x="7846748" y="2782429"/>
            <a:ext cx="256399" cy="178527"/>
          </a:xfrm>
          <a:prstGeom prst="roundRect">
            <a:avLst>
              <a:gd name="adj" fmla="val 26834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4" name="Conector recto de flecha 93">
            <a:extLst>
              <a:ext uri="{FF2B5EF4-FFF2-40B4-BE49-F238E27FC236}">
                <a16:creationId xmlns:a16="http://schemas.microsoft.com/office/drawing/2014/main" id="{A66CA282-2E32-414D-8E2F-1DAFB1C96AF3}"/>
              </a:ext>
            </a:extLst>
          </p:cNvPr>
          <p:cNvCxnSpPr>
            <a:cxnSpLocks/>
            <a:stCxn id="91" idx="0"/>
            <a:endCxn id="92" idx="1"/>
          </p:cNvCxnSpPr>
          <p:nvPr/>
        </p:nvCxnSpPr>
        <p:spPr>
          <a:xfrm>
            <a:off x="8440921" y="2668777"/>
            <a:ext cx="293156" cy="69818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95" name="Conector recto de flecha 94">
            <a:extLst>
              <a:ext uri="{FF2B5EF4-FFF2-40B4-BE49-F238E27FC236}">
                <a16:creationId xmlns:a16="http://schemas.microsoft.com/office/drawing/2014/main" id="{6B6B49DC-6E4D-4511-B91E-FB685441033B}"/>
              </a:ext>
            </a:extLst>
          </p:cNvPr>
          <p:cNvCxnSpPr>
            <a:cxnSpLocks/>
            <a:stCxn id="91" idx="2"/>
            <a:endCxn id="93" idx="1"/>
          </p:cNvCxnSpPr>
          <p:nvPr/>
        </p:nvCxnSpPr>
        <p:spPr>
          <a:xfrm flipH="1">
            <a:off x="7974947" y="2668777"/>
            <a:ext cx="277108" cy="74716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96" name="Triángulo isósceles 95">
            <a:extLst>
              <a:ext uri="{FF2B5EF4-FFF2-40B4-BE49-F238E27FC236}">
                <a16:creationId xmlns:a16="http://schemas.microsoft.com/office/drawing/2014/main" id="{16FC81AD-C3A9-4AFF-B59A-C7344E973921}"/>
              </a:ext>
            </a:extLst>
          </p:cNvPr>
          <p:cNvSpPr/>
          <p:nvPr/>
        </p:nvSpPr>
        <p:spPr>
          <a:xfrm rot="10800000">
            <a:off x="8284858" y="2937072"/>
            <a:ext cx="123260" cy="196720"/>
          </a:xfrm>
          <a:prstGeom prst="triangl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7" name="Conector recto 96">
            <a:extLst>
              <a:ext uri="{FF2B5EF4-FFF2-40B4-BE49-F238E27FC236}">
                <a16:creationId xmlns:a16="http://schemas.microsoft.com/office/drawing/2014/main" id="{91AF3661-ECF2-4FCE-A100-1855D32AFC74}"/>
              </a:ext>
            </a:extLst>
          </p:cNvPr>
          <p:cNvCxnSpPr>
            <a:cxnSpLocks/>
            <a:stCxn id="96" idx="3"/>
            <a:endCxn id="91" idx="3"/>
          </p:cNvCxnSpPr>
          <p:nvPr/>
        </p:nvCxnSpPr>
        <p:spPr>
          <a:xfrm flipV="1">
            <a:off x="8346488" y="2796977"/>
            <a:ext cx="0" cy="140095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98" name="Rectángulo: esquinas redondeadas 97">
            <a:extLst>
              <a:ext uri="{FF2B5EF4-FFF2-40B4-BE49-F238E27FC236}">
                <a16:creationId xmlns:a16="http://schemas.microsoft.com/office/drawing/2014/main" id="{C1BB2502-1D36-4929-8CC7-BC23C95B7437}"/>
              </a:ext>
            </a:extLst>
          </p:cNvPr>
          <p:cNvSpPr/>
          <p:nvPr/>
        </p:nvSpPr>
        <p:spPr>
          <a:xfrm rot="5400000">
            <a:off x="7662176" y="2124053"/>
            <a:ext cx="188489" cy="230421"/>
          </a:xfrm>
          <a:prstGeom prst="roundRect">
            <a:avLst>
              <a:gd name="adj" fmla="val 3022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9" name="Triángulo isósceles 98">
            <a:extLst>
              <a:ext uri="{FF2B5EF4-FFF2-40B4-BE49-F238E27FC236}">
                <a16:creationId xmlns:a16="http://schemas.microsoft.com/office/drawing/2014/main" id="{CF654C30-65CB-4C94-9A74-80D9EB7CB36E}"/>
              </a:ext>
            </a:extLst>
          </p:cNvPr>
          <p:cNvSpPr/>
          <p:nvPr/>
        </p:nvSpPr>
        <p:spPr>
          <a:xfrm rot="10800000">
            <a:off x="7690487" y="2476059"/>
            <a:ext cx="131484" cy="206648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0" name="Conector recto 99">
            <a:extLst>
              <a:ext uri="{FF2B5EF4-FFF2-40B4-BE49-F238E27FC236}">
                <a16:creationId xmlns:a16="http://schemas.microsoft.com/office/drawing/2014/main" id="{31DA53FA-3671-4048-862E-94CB025F5505}"/>
              </a:ext>
            </a:extLst>
          </p:cNvPr>
          <p:cNvCxnSpPr>
            <a:cxnSpLocks/>
            <a:stCxn id="98" idx="3"/>
            <a:endCxn id="99" idx="3"/>
          </p:cNvCxnSpPr>
          <p:nvPr/>
        </p:nvCxnSpPr>
        <p:spPr>
          <a:xfrm flipH="1">
            <a:off x="7756228" y="2333508"/>
            <a:ext cx="192" cy="1425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Conector recto 100">
            <a:extLst>
              <a:ext uri="{FF2B5EF4-FFF2-40B4-BE49-F238E27FC236}">
                <a16:creationId xmlns:a16="http://schemas.microsoft.com/office/drawing/2014/main" id="{6842940D-13E7-4B98-96D6-EC3A8514CB94}"/>
              </a:ext>
            </a:extLst>
          </p:cNvPr>
          <p:cNvCxnSpPr>
            <a:cxnSpLocks/>
            <a:stCxn id="85" idx="1"/>
            <a:endCxn id="98" idx="0"/>
          </p:cNvCxnSpPr>
          <p:nvPr/>
        </p:nvCxnSpPr>
        <p:spPr>
          <a:xfrm flipH="1" flipV="1">
            <a:off x="7871631" y="2239263"/>
            <a:ext cx="252458" cy="9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" name="Rectángulo: esquinas redondeadas 101">
            <a:extLst>
              <a:ext uri="{FF2B5EF4-FFF2-40B4-BE49-F238E27FC236}">
                <a16:creationId xmlns:a16="http://schemas.microsoft.com/office/drawing/2014/main" id="{84107C01-410D-49F4-BCF4-0B691B110870}"/>
              </a:ext>
            </a:extLst>
          </p:cNvPr>
          <p:cNvSpPr/>
          <p:nvPr/>
        </p:nvSpPr>
        <p:spPr>
          <a:xfrm>
            <a:off x="8642759" y="3144989"/>
            <a:ext cx="188556" cy="230339"/>
          </a:xfrm>
          <a:prstGeom prst="roundRect">
            <a:avLst>
              <a:gd name="adj" fmla="val 3022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3" name="Triángulo isósceles 102">
            <a:extLst>
              <a:ext uri="{FF2B5EF4-FFF2-40B4-BE49-F238E27FC236}">
                <a16:creationId xmlns:a16="http://schemas.microsoft.com/office/drawing/2014/main" id="{9E66958B-5D50-4AE5-8813-D2BCD30B58A2}"/>
              </a:ext>
            </a:extLst>
          </p:cNvPr>
          <p:cNvSpPr/>
          <p:nvPr/>
        </p:nvSpPr>
        <p:spPr>
          <a:xfrm rot="10800000">
            <a:off x="8671104" y="3473535"/>
            <a:ext cx="131484" cy="206648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4" name="Conector recto 103">
            <a:extLst>
              <a:ext uri="{FF2B5EF4-FFF2-40B4-BE49-F238E27FC236}">
                <a16:creationId xmlns:a16="http://schemas.microsoft.com/office/drawing/2014/main" id="{61F8102A-1E82-4663-AFE8-77A9206EFE6F}"/>
              </a:ext>
            </a:extLst>
          </p:cNvPr>
          <p:cNvCxnSpPr>
            <a:cxnSpLocks/>
            <a:stCxn id="102" idx="2"/>
            <a:endCxn id="103" idx="3"/>
          </p:cNvCxnSpPr>
          <p:nvPr/>
        </p:nvCxnSpPr>
        <p:spPr>
          <a:xfrm flipH="1">
            <a:off x="8736845" y="3375328"/>
            <a:ext cx="192" cy="982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Conector recto 104">
            <a:extLst>
              <a:ext uri="{FF2B5EF4-FFF2-40B4-BE49-F238E27FC236}">
                <a16:creationId xmlns:a16="http://schemas.microsoft.com/office/drawing/2014/main" id="{E9813719-A033-4D3B-A2AA-A60E6BA01D39}"/>
              </a:ext>
            </a:extLst>
          </p:cNvPr>
          <p:cNvCxnSpPr>
            <a:cxnSpLocks/>
            <a:stCxn id="92" idx="3"/>
            <a:endCxn id="102" idx="0"/>
          </p:cNvCxnSpPr>
          <p:nvPr/>
        </p:nvCxnSpPr>
        <p:spPr>
          <a:xfrm>
            <a:off x="8734077" y="2994995"/>
            <a:ext cx="2960" cy="1499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48" name="Grupo 147">
            <a:extLst>
              <a:ext uri="{FF2B5EF4-FFF2-40B4-BE49-F238E27FC236}">
                <a16:creationId xmlns:a16="http://schemas.microsoft.com/office/drawing/2014/main" id="{82D97F20-F5C2-4205-A311-3EAD04174AD9}"/>
              </a:ext>
            </a:extLst>
          </p:cNvPr>
          <p:cNvGrpSpPr/>
          <p:nvPr/>
        </p:nvGrpSpPr>
        <p:grpSpPr>
          <a:xfrm>
            <a:off x="10053808" y="1943284"/>
            <a:ext cx="1422196" cy="1311901"/>
            <a:chOff x="9981542" y="1648599"/>
            <a:chExt cx="1422196" cy="1311901"/>
          </a:xfrm>
        </p:grpSpPr>
        <p:sp>
          <p:nvSpPr>
            <p:cNvPr id="106" name="Rectángulo: esquinas redondeadas 105">
              <a:extLst>
                <a:ext uri="{FF2B5EF4-FFF2-40B4-BE49-F238E27FC236}">
                  <a16:creationId xmlns:a16="http://schemas.microsoft.com/office/drawing/2014/main" id="{63B0BF22-B5BF-43FF-8239-3EF3A9C96714}"/>
                </a:ext>
              </a:extLst>
            </p:cNvPr>
            <p:cNvSpPr/>
            <p:nvPr/>
          </p:nvSpPr>
          <p:spPr>
            <a:xfrm>
              <a:off x="10464421" y="1648599"/>
              <a:ext cx="448500" cy="318467"/>
            </a:xfrm>
            <a:prstGeom prst="roundRect">
              <a:avLst>
                <a:gd name="adj" fmla="val 24329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07" name="Conector recto 106">
              <a:extLst>
                <a:ext uri="{FF2B5EF4-FFF2-40B4-BE49-F238E27FC236}">
                  <a16:creationId xmlns:a16="http://schemas.microsoft.com/office/drawing/2014/main" id="{B25CD7C7-9C56-43D6-8331-CD850649AA2D}"/>
                </a:ext>
              </a:extLst>
            </p:cNvPr>
            <p:cNvCxnSpPr>
              <a:cxnSpLocks/>
              <a:stCxn id="111" idx="3"/>
            </p:cNvCxnSpPr>
            <p:nvPr/>
          </p:nvCxnSpPr>
          <p:spPr>
            <a:xfrm flipH="1">
              <a:off x="10314243" y="2567498"/>
              <a:ext cx="1037" cy="18029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8" name="Conector recto de flecha 107">
              <a:extLst>
                <a:ext uri="{FF2B5EF4-FFF2-40B4-BE49-F238E27FC236}">
                  <a16:creationId xmlns:a16="http://schemas.microsoft.com/office/drawing/2014/main" id="{DA0EFE74-AB9F-48B8-A91B-F8450D898988}"/>
                </a:ext>
              </a:extLst>
            </p:cNvPr>
            <p:cNvCxnSpPr>
              <a:cxnSpLocks/>
              <a:stCxn id="106" idx="2"/>
              <a:endCxn id="109" idx="1"/>
            </p:cNvCxnSpPr>
            <p:nvPr/>
          </p:nvCxnSpPr>
          <p:spPr>
            <a:xfrm flipH="1">
              <a:off x="10686821" y="1967067"/>
              <a:ext cx="1850" cy="141116"/>
            </a:xfrm>
            <a:prstGeom prst="straightConnector1">
              <a:avLst/>
            </a:prstGeom>
            <a:ln>
              <a:headEnd type="none"/>
              <a:tailEnd type="non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109" name="Rectángulo: esquinas redondeadas 108">
              <a:extLst>
                <a:ext uri="{FF2B5EF4-FFF2-40B4-BE49-F238E27FC236}">
                  <a16:creationId xmlns:a16="http://schemas.microsoft.com/office/drawing/2014/main" id="{14C095FA-A176-4542-B368-A0BEC52285FE}"/>
                </a:ext>
              </a:extLst>
            </p:cNvPr>
            <p:cNvSpPr/>
            <p:nvPr/>
          </p:nvSpPr>
          <p:spPr>
            <a:xfrm rot="5400000">
              <a:off x="10558621" y="2141949"/>
              <a:ext cx="256399" cy="188866"/>
            </a:xfrm>
            <a:prstGeom prst="roundRect">
              <a:avLst>
                <a:gd name="adj" fmla="val 32644"/>
              </a:avLst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0" name="Rectángulo: esquinas redondeadas 109">
              <a:extLst>
                <a:ext uri="{FF2B5EF4-FFF2-40B4-BE49-F238E27FC236}">
                  <a16:creationId xmlns:a16="http://schemas.microsoft.com/office/drawing/2014/main" id="{C205E5BC-8A82-4154-A7C7-A6924733BCD3}"/>
                </a:ext>
              </a:extLst>
            </p:cNvPr>
            <p:cNvSpPr/>
            <p:nvPr/>
          </p:nvSpPr>
          <p:spPr>
            <a:xfrm rot="5400000">
              <a:off x="10946210" y="2347833"/>
              <a:ext cx="256399" cy="173135"/>
            </a:xfrm>
            <a:prstGeom prst="roundRect">
              <a:avLst>
                <a:gd name="adj" fmla="val 29739"/>
              </a:avLst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1" name="Rectángulo: esquinas redondeadas 110">
              <a:extLst>
                <a:ext uri="{FF2B5EF4-FFF2-40B4-BE49-F238E27FC236}">
                  <a16:creationId xmlns:a16="http://schemas.microsoft.com/office/drawing/2014/main" id="{2F21D5B0-0967-47AB-9B83-0228155B1A61}"/>
                </a:ext>
              </a:extLst>
            </p:cNvPr>
            <p:cNvSpPr/>
            <p:nvPr/>
          </p:nvSpPr>
          <p:spPr>
            <a:xfrm rot="5400000">
              <a:off x="10187080" y="2350034"/>
              <a:ext cx="256399" cy="178527"/>
            </a:xfrm>
            <a:prstGeom prst="roundRect">
              <a:avLst>
                <a:gd name="adj" fmla="val 26834"/>
              </a:avLst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12" name="Conector recto de flecha 111">
              <a:extLst>
                <a:ext uri="{FF2B5EF4-FFF2-40B4-BE49-F238E27FC236}">
                  <a16:creationId xmlns:a16="http://schemas.microsoft.com/office/drawing/2014/main" id="{F3ACF491-B5D3-46DC-A4EF-03BDBBAE920B}"/>
                </a:ext>
              </a:extLst>
            </p:cNvPr>
            <p:cNvCxnSpPr>
              <a:cxnSpLocks/>
              <a:stCxn id="109" idx="0"/>
              <a:endCxn id="110" idx="1"/>
            </p:cNvCxnSpPr>
            <p:nvPr/>
          </p:nvCxnSpPr>
          <p:spPr>
            <a:xfrm>
              <a:off x="10781254" y="2236383"/>
              <a:ext cx="293156" cy="69818"/>
            </a:xfrm>
            <a:prstGeom prst="straightConnector1">
              <a:avLst/>
            </a:prstGeom>
            <a:ln>
              <a:headEnd type="none"/>
              <a:tailEnd type="non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13" name="Conector recto de flecha 112">
              <a:extLst>
                <a:ext uri="{FF2B5EF4-FFF2-40B4-BE49-F238E27FC236}">
                  <a16:creationId xmlns:a16="http://schemas.microsoft.com/office/drawing/2014/main" id="{FC3358AC-6711-43D2-9035-DF52BBA1F333}"/>
                </a:ext>
              </a:extLst>
            </p:cNvPr>
            <p:cNvCxnSpPr>
              <a:cxnSpLocks/>
              <a:stCxn id="109" idx="2"/>
              <a:endCxn id="111" idx="1"/>
            </p:cNvCxnSpPr>
            <p:nvPr/>
          </p:nvCxnSpPr>
          <p:spPr>
            <a:xfrm flipH="1">
              <a:off x="10315280" y="2236383"/>
              <a:ext cx="277108" cy="74716"/>
            </a:xfrm>
            <a:prstGeom prst="straightConnector1">
              <a:avLst/>
            </a:prstGeom>
            <a:ln>
              <a:headEnd type="none"/>
              <a:tailEnd type="non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114" name="Triángulo isósceles 113">
              <a:extLst>
                <a:ext uri="{FF2B5EF4-FFF2-40B4-BE49-F238E27FC236}">
                  <a16:creationId xmlns:a16="http://schemas.microsoft.com/office/drawing/2014/main" id="{3798D6AF-2BDD-4AE7-AC3C-D4713DB77E8A}"/>
                </a:ext>
              </a:extLst>
            </p:cNvPr>
            <p:cNvSpPr/>
            <p:nvPr/>
          </p:nvSpPr>
          <p:spPr>
            <a:xfrm rot="10800000">
              <a:off x="10625191" y="2504677"/>
              <a:ext cx="123260" cy="196720"/>
            </a:xfrm>
            <a:prstGeom prst="triangl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15" name="Conector recto 114">
              <a:extLst>
                <a:ext uri="{FF2B5EF4-FFF2-40B4-BE49-F238E27FC236}">
                  <a16:creationId xmlns:a16="http://schemas.microsoft.com/office/drawing/2014/main" id="{EB3D1D6D-4117-4155-A2F1-356D8481A1D6}"/>
                </a:ext>
              </a:extLst>
            </p:cNvPr>
            <p:cNvCxnSpPr>
              <a:cxnSpLocks/>
              <a:stCxn id="114" idx="3"/>
              <a:endCxn id="109" idx="3"/>
            </p:cNvCxnSpPr>
            <p:nvPr/>
          </p:nvCxnSpPr>
          <p:spPr>
            <a:xfrm flipV="1">
              <a:off x="10686821" y="2364582"/>
              <a:ext cx="0" cy="140095"/>
            </a:xfrm>
            <a:prstGeom prst="line">
              <a:avLst/>
            </a:prstGeom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116" name="Rectángulo: esquinas redondeadas 115">
              <a:extLst>
                <a:ext uri="{FF2B5EF4-FFF2-40B4-BE49-F238E27FC236}">
                  <a16:creationId xmlns:a16="http://schemas.microsoft.com/office/drawing/2014/main" id="{A2603F52-02E4-4C06-AB00-265EF67EFC33}"/>
                </a:ext>
              </a:extLst>
            </p:cNvPr>
            <p:cNvSpPr/>
            <p:nvPr/>
          </p:nvSpPr>
          <p:spPr>
            <a:xfrm rot="5400000">
              <a:off x="10002508" y="1691658"/>
              <a:ext cx="188489" cy="230421"/>
            </a:xfrm>
            <a:prstGeom prst="roundRect">
              <a:avLst>
                <a:gd name="adj" fmla="val 30223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7" name="Triángulo isósceles 116">
              <a:extLst>
                <a:ext uri="{FF2B5EF4-FFF2-40B4-BE49-F238E27FC236}">
                  <a16:creationId xmlns:a16="http://schemas.microsoft.com/office/drawing/2014/main" id="{31CBB0A4-8204-477D-8395-6F2A4D75B919}"/>
                </a:ext>
              </a:extLst>
            </p:cNvPr>
            <p:cNvSpPr/>
            <p:nvPr/>
          </p:nvSpPr>
          <p:spPr>
            <a:xfrm rot="10800000">
              <a:off x="10030819" y="2043664"/>
              <a:ext cx="131484" cy="206648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18" name="Conector recto 117">
              <a:extLst>
                <a:ext uri="{FF2B5EF4-FFF2-40B4-BE49-F238E27FC236}">
                  <a16:creationId xmlns:a16="http://schemas.microsoft.com/office/drawing/2014/main" id="{B76B3FB9-45C5-4C1C-A75A-1917AD985DA7}"/>
                </a:ext>
              </a:extLst>
            </p:cNvPr>
            <p:cNvCxnSpPr>
              <a:cxnSpLocks/>
              <a:stCxn id="116" idx="3"/>
              <a:endCxn id="117" idx="3"/>
            </p:cNvCxnSpPr>
            <p:nvPr/>
          </p:nvCxnSpPr>
          <p:spPr>
            <a:xfrm flipH="1">
              <a:off x="10096561" y="1901113"/>
              <a:ext cx="192" cy="14255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9" name="Conector recto 118">
              <a:extLst>
                <a:ext uri="{FF2B5EF4-FFF2-40B4-BE49-F238E27FC236}">
                  <a16:creationId xmlns:a16="http://schemas.microsoft.com/office/drawing/2014/main" id="{E3D5AB35-8A23-4B27-8C2E-6971204E386B}"/>
                </a:ext>
              </a:extLst>
            </p:cNvPr>
            <p:cNvCxnSpPr>
              <a:cxnSpLocks/>
              <a:stCxn id="106" idx="1"/>
              <a:endCxn id="116" idx="0"/>
            </p:cNvCxnSpPr>
            <p:nvPr/>
          </p:nvCxnSpPr>
          <p:spPr>
            <a:xfrm flipH="1" flipV="1">
              <a:off x="10211963" y="1806869"/>
              <a:ext cx="252458" cy="96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0" name="Rectángulo: esquinas redondeadas 119">
              <a:extLst>
                <a:ext uri="{FF2B5EF4-FFF2-40B4-BE49-F238E27FC236}">
                  <a16:creationId xmlns:a16="http://schemas.microsoft.com/office/drawing/2014/main" id="{0AB2C897-C173-4B6B-A69E-37856BE92014}"/>
                </a:ext>
              </a:extLst>
            </p:cNvPr>
            <p:cNvSpPr/>
            <p:nvPr/>
          </p:nvSpPr>
          <p:spPr>
            <a:xfrm>
              <a:off x="10983092" y="2712595"/>
              <a:ext cx="188556" cy="230339"/>
            </a:xfrm>
            <a:prstGeom prst="roundRect">
              <a:avLst>
                <a:gd name="adj" fmla="val 30223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21" name="Conector recto 120">
              <a:extLst>
                <a:ext uri="{FF2B5EF4-FFF2-40B4-BE49-F238E27FC236}">
                  <a16:creationId xmlns:a16="http://schemas.microsoft.com/office/drawing/2014/main" id="{3955262B-0552-4D5D-A686-F3DF9C7B9E5A}"/>
                </a:ext>
              </a:extLst>
            </p:cNvPr>
            <p:cNvCxnSpPr>
              <a:cxnSpLocks/>
              <a:stCxn id="110" idx="3"/>
              <a:endCxn id="120" idx="0"/>
            </p:cNvCxnSpPr>
            <p:nvPr/>
          </p:nvCxnSpPr>
          <p:spPr>
            <a:xfrm>
              <a:off x="11074410" y="2562600"/>
              <a:ext cx="2960" cy="14999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2" name="Rectángulo: esquinas redondeadas 121">
              <a:extLst>
                <a:ext uri="{FF2B5EF4-FFF2-40B4-BE49-F238E27FC236}">
                  <a16:creationId xmlns:a16="http://schemas.microsoft.com/office/drawing/2014/main" id="{9E3A7EE9-CF0F-4A40-A432-4E81D40FDF4E}"/>
                </a:ext>
              </a:extLst>
            </p:cNvPr>
            <p:cNvSpPr/>
            <p:nvPr/>
          </p:nvSpPr>
          <p:spPr>
            <a:xfrm rot="5400000">
              <a:off x="11194283" y="1695319"/>
              <a:ext cx="188489" cy="230421"/>
            </a:xfrm>
            <a:prstGeom prst="roundRect">
              <a:avLst>
                <a:gd name="adj" fmla="val 30223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3" name="Triángulo isósceles 122">
              <a:extLst>
                <a:ext uri="{FF2B5EF4-FFF2-40B4-BE49-F238E27FC236}">
                  <a16:creationId xmlns:a16="http://schemas.microsoft.com/office/drawing/2014/main" id="{FF936C84-8A34-4F74-9B78-E3CDDE6B7664}"/>
                </a:ext>
              </a:extLst>
            </p:cNvPr>
            <p:cNvSpPr/>
            <p:nvPr/>
          </p:nvSpPr>
          <p:spPr>
            <a:xfrm rot="10800000">
              <a:off x="11222594" y="2047325"/>
              <a:ext cx="131484" cy="206648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24" name="Conector recto 123">
              <a:extLst>
                <a:ext uri="{FF2B5EF4-FFF2-40B4-BE49-F238E27FC236}">
                  <a16:creationId xmlns:a16="http://schemas.microsoft.com/office/drawing/2014/main" id="{9C9CA445-44D4-47B1-8DEB-8088CF2B177C}"/>
                </a:ext>
              </a:extLst>
            </p:cNvPr>
            <p:cNvCxnSpPr>
              <a:cxnSpLocks/>
              <a:stCxn id="122" idx="3"/>
              <a:endCxn id="123" idx="3"/>
            </p:cNvCxnSpPr>
            <p:nvPr/>
          </p:nvCxnSpPr>
          <p:spPr>
            <a:xfrm flipH="1">
              <a:off x="11288335" y="1904774"/>
              <a:ext cx="192" cy="14255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5" name="Conector recto 124">
              <a:extLst>
                <a:ext uri="{FF2B5EF4-FFF2-40B4-BE49-F238E27FC236}">
                  <a16:creationId xmlns:a16="http://schemas.microsoft.com/office/drawing/2014/main" id="{9AF0F163-1342-4DB5-B7F3-7082AFD56CFE}"/>
                </a:ext>
              </a:extLst>
            </p:cNvPr>
            <p:cNvCxnSpPr>
              <a:cxnSpLocks/>
              <a:stCxn id="106" idx="3"/>
              <a:endCxn id="122" idx="2"/>
            </p:cNvCxnSpPr>
            <p:nvPr/>
          </p:nvCxnSpPr>
          <p:spPr>
            <a:xfrm>
              <a:off x="10912921" y="1807833"/>
              <a:ext cx="260396" cy="269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26" name="Grupo 125">
              <a:extLst>
                <a:ext uri="{FF2B5EF4-FFF2-40B4-BE49-F238E27FC236}">
                  <a16:creationId xmlns:a16="http://schemas.microsoft.com/office/drawing/2014/main" id="{C0B29393-597D-4709-9FD7-0795F7C1F307}"/>
                </a:ext>
              </a:extLst>
            </p:cNvPr>
            <p:cNvGrpSpPr/>
            <p:nvPr/>
          </p:nvGrpSpPr>
          <p:grpSpPr>
            <a:xfrm>
              <a:off x="10197211" y="2730162"/>
              <a:ext cx="234063" cy="230338"/>
              <a:chOff x="7988229" y="6145405"/>
              <a:chExt cx="344828" cy="333829"/>
            </a:xfrm>
          </p:grpSpPr>
          <p:sp>
            <p:nvSpPr>
              <p:cNvPr id="127" name="Elipse 126">
                <a:extLst>
                  <a:ext uri="{FF2B5EF4-FFF2-40B4-BE49-F238E27FC236}">
                    <a16:creationId xmlns:a16="http://schemas.microsoft.com/office/drawing/2014/main" id="{FF5D6BAD-EE02-4347-BEB5-CE4F712CABA0}"/>
                  </a:ext>
                </a:extLst>
              </p:cNvPr>
              <p:cNvSpPr/>
              <p:nvPr/>
            </p:nvSpPr>
            <p:spPr>
              <a:xfrm>
                <a:off x="7988229" y="6145405"/>
                <a:ext cx="344828" cy="33382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8" name="Elipse 127">
                <a:extLst>
                  <a:ext uri="{FF2B5EF4-FFF2-40B4-BE49-F238E27FC236}">
                    <a16:creationId xmlns:a16="http://schemas.microsoft.com/office/drawing/2014/main" id="{85510ED9-3C29-43B2-8F74-9D5252B338D3}"/>
                  </a:ext>
                </a:extLst>
              </p:cNvPr>
              <p:cNvSpPr/>
              <p:nvPr/>
            </p:nvSpPr>
            <p:spPr>
              <a:xfrm>
                <a:off x="8076130" y="6231337"/>
                <a:ext cx="169026" cy="16604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129" name="Grupo 128">
            <a:extLst>
              <a:ext uri="{FF2B5EF4-FFF2-40B4-BE49-F238E27FC236}">
                <a16:creationId xmlns:a16="http://schemas.microsoft.com/office/drawing/2014/main" id="{F38158D4-7948-4661-A96B-4D77CCA31A93}"/>
              </a:ext>
            </a:extLst>
          </p:cNvPr>
          <p:cNvGrpSpPr/>
          <p:nvPr/>
        </p:nvGrpSpPr>
        <p:grpSpPr>
          <a:xfrm>
            <a:off x="7849585" y="3177837"/>
            <a:ext cx="234063" cy="230338"/>
            <a:chOff x="7988229" y="6145405"/>
            <a:chExt cx="344828" cy="333829"/>
          </a:xfrm>
        </p:grpSpPr>
        <p:sp>
          <p:nvSpPr>
            <p:cNvPr id="130" name="Elipse 129">
              <a:extLst>
                <a:ext uri="{FF2B5EF4-FFF2-40B4-BE49-F238E27FC236}">
                  <a16:creationId xmlns:a16="http://schemas.microsoft.com/office/drawing/2014/main" id="{215E3A60-C3AC-483F-854C-7E926C343A4A}"/>
                </a:ext>
              </a:extLst>
            </p:cNvPr>
            <p:cNvSpPr/>
            <p:nvPr/>
          </p:nvSpPr>
          <p:spPr>
            <a:xfrm>
              <a:off x="7988229" y="6145405"/>
              <a:ext cx="344828" cy="33382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1" name="Elipse 130">
              <a:extLst>
                <a:ext uri="{FF2B5EF4-FFF2-40B4-BE49-F238E27FC236}">
                  <a16:creationId xmlns:a16="http://schemas.microsoft.com/office/drawing/2014/main" id="{ECDBCEBA-402B-4E69-AAD0-484E8DDE3E40}"/>
                </a:ext>
              </a:extLst>
            </p:cNvPr>
            <p:cNvSpPr/>
            <p:nvPr/>
          </p:nvSpPr>
          <p:spPr>
            <a:xfrm>
              <a:off x="8076130" y="6231337"/>
              <a:ext cx="169026" cy="16604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32" name="Grupo 131">
            <a:extLst>
              <a:ext uri="{FF2B5EF4-FFF2-40B4-BE49-F238E27FC236}">
                <a16:creationId xmlns:a16="http://schemas.microsoft.com/office/drawing/2014/main" id="{15F451E9-4AB8-4139-9B2D-143B38DDFBB0}"/>
              </a:ext>
            </a:extLst>
          </p:cNvPr>
          <p:cNvGrpSpPr/>
          <p:nvPr/>
        </p:nvGrpSpPr>
        <p:grpSpPr>
          <a:xfrm>
            <a:off x="5132503" y="2134751"/>
            <a:ext cx="234063" cy="230338"/>
            <a:chOff x="7988229" y="6145405"/>
            <a:chExt cx="344828" cy="333829"/>
          </a:xfrm>
        </p:grpSpPr>
        <p:sp>
          <p:nvSpPr>
            <p:cNvPr id="133" name="Elipse 132">
              <a:extLst>
                <a:ext uri="{FF2B5EF4-FFF2-40B4-BE49-F238E27FC236}">
                  <a16:creationId xmlns:a16="http://schemas.microsoft.com/office/drawing/2014/main" id="{BDBD75C7-F8DC-404C-AFEE-0326187B1041}"/>
                </a:ext>
              </a:extLst>
            </p:cNvPr>
            <p:cNvSpPr/>
            <p:nvPr/>
          </p:nvSpPr>
          <p:spPr>
            <a:xfrm>
              <a:off x="7988229" y="6145405"/>
              <a:ext cx="344828" cy="33382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4" name="Elipse 133">
              <a:extLst>
                <a:ext uri="{FF2B5EF4-FFF2-40B4-BE49-F238E27FC236}">
                  <a16:creationId xmlns:a16="http://schemas.microsoft.com/office/drawing/2014/main" id="{2C4238E3-ECF0-476C-93E0-9C128D45736A}"/>
                </a:ext>
              </a:extLst>
            </p:cNvPr>
            <p:cNvSpPr/>
            <p:nvPr/>
          </p:nvSpPr>
          <p:spPr>
            <a:xfrm>
              <a:off x="8076130" y="6231337"/>
              <a:ext cx="169026" cy="16604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21" name="Imagen 20" descr="Imagen que contiene montar a caballo, luz&#10;&#10;Descripción generada automáticamente">
            <a:extLst>
              <a:ext uri="{FF2B5EF4-FFF2-40B4-BE49-F238E27FC236}">
                <a16:creationId xmlns:a16="http://schemas.microsoft.com/office/drawing/2014/main" id="{1C98E68F-9EEF-42AC-BC63-8D6E65722D1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662"/>
          <a:stretch/>
        </p:blipFill>
        <p:spPr>
          <a:xfrm>
            <a:off x="4671842" y="3564191"/>
            <a:ext cx="2224717" cy="1608465"/>
          </a:xfrm>
          <a:prstGeom prst="rect">
            <a:avLst/>
          </a:prstGeom>
        </p:spPr>
      </p:pic>
      <p:pic>
        <p:nvPicPr>
          <p:cNvPr id="22" name="Imagen 21" descr="Imagen que contiene montar a caballo, luz&#10;&#10;Descripción generada automáticamente">
            <a:extLst>
              <a:ext uri="{FF2B5EF4-FFF2-40B4-BE49-F238E27FC236}">
                <a16:creationId xmlns:a16="http://schemas.microsoft.com/office/drawing/2014/main" id="{CFA2F220-DEDB-4114-AF8D-664BFD3AC19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45" t="21843" r="20076" b="20244"/>
          <a:stretch/>
        </p:blipFill>
        <p:spPr>
          <a:xfrm>
            <a:off x="7601723" y="4008032"/>
            <a:ext cx="1296560" cy="1145248"/>
          </a:xfrm>
          <a:prstGeom prst="rect">
            <a:avLst/>
          </a:prstGeom>
        </p:spPr>
      </p:pic>
      <p:pic>
        <p:nvPicPr>
          <p:cNvPr id="23" name="Imagen 22" descr="Imagen que contiene montar a caballo, luz&#10;&#10;Descripción generada automáticamente">
            <a:extLst>
              <a:ext uri="{FF2B5EF4-FFF2-40B4-BE49-F238E27FC236}">
                <a16:creationId xmlns:a16="http://schemas.microsoft.com/office/drawing/2014/main" id="{C0405625-8F81-40D4-8D65-7CD1F4C4F3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6573" y="3590213"/>
            <a:ext cx="2224717" cy="1977526"/>
          </a:xfrm>
          <a:prstGeom prst="rect">
            <a:avLst/>
          </a:prstGeom>
        </p:spPr>
      </p:pic>
      <p:sp>
        <p:nvSpPr>
          <p:cNvPr id="26" name="CuadroTexto 25">
            <a:extLst>
              <a:ext uri="{FF2B5EF4-FFF2-40B4-BE49-F238E27FC236}">
                <a16:creationId xmlns:a16="http://schemas.microsoft.com/office/drawing/2014/main" id="{28565773-985F-4976-9B58-C6A05BC7CBBB}"/>
              </a:ext>
            </a:extLst>
          </p:cNvPr>
          <p:cNvSpPr txBox="1"/>
          <p:nvPr/>
        </p:nvSpPr>
        <p:spPr>
          <a:xfrm>
            <a:off x="5013798" y="6036922"/>
            <a:ext cx="1540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|87 – 63| = </a:t>
            </a:r>
            <a:r>
              <a:rPr lang="en-GB" b="1" dirty="0"/>
              <a:t>24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B2AD18CC-2847-44F3-BE9B-D156F4FA8C3A}"/>
              </a:ext>
            </a:extLst>
          </p:cNvPr>
          <p:cNvSpPr txBox="1"/>
          <p:nvPr/>
        </p:nvSpPr>
        <p:spPr>
          <a:xfrm>
            <a:off x="4567354" y="5519707"/>
            <a:ext cx="231043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Duration = 63 seconds</a:t>
            </a:r>
            <a:endParaRPr lang="en-GB" b="1" dirty="0"/>
          </a:p>
        </p:txBody>
      </p:sp>
      <p:sp>
        <p:nvSpPr>
          <p:cNvPr id="29" name="Bocadillo: rectángulo 28">
            <a:extLst>
              <a:ext uri="{FF2B5EF4-FFF2-40B4-BE49-F238E27FC236}">
                <a16:creationId xmlns:a16="http://schemas.microsoft.com/office/drawing/2014/main" id="{2E823E04-6379-4752-8E74-969B6440DB09}"/>
              </a:ext>
            </a:extLst>
          </p:cNvPr>
          <p:cNvSpPr/>
          <p:nvPr/>
        </p:nvSpPr>
        <p:spPr>
          <a:xfrm>
            <a:off x="9039462" y="718058"/>
            <a:ext cx="1136272" cy="472842"/>
          </a:xfrm>
          <a:prstGeom prst="wedgeRectCallout">
            <a:avLst>
              <a:gd name="adj1" fmla="val -142382"/>
              <a:gd name="adj2" fmla="val -66049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Example</a:t>
            </a:r>
          </a:p>
        </p:txBody>
      </p:sp>
      <p:sp>
        <p:nvSpPr>
          <p:cNvPr id="140" name="CuadroTexto 139">
            <a:extLst>
              <a:ext uri="{FF2B5EF4-FFF2-40B4-BE49-F238E27FC236}">
                <a16:creationId xmlns:a16="http://schemas.microsoft.com/office/drawing/2014/main" id="{52143964-089B-46F8-88F5-809B0F911137}"/>
              </a:ext>
            </a:extLst>
          </p:cNvPr>
          <p:cNvSpPr txBox="1"/>
          <p:nvPr/>
        </p:nvSpPr>
        <p:spPr>
          <a:xfrm>
            <a:off x="43124" y="6457024"/>
            <a:ext cx="3668953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/>
              <a:t>Same idea to calculate each indicator</a:t>
            </a:r>
          </a:p>
        </p:txBody>
      </p:sp>
      <p:sp>
        <p:nvSpPr>
          <p:cNvPr id="142" name="Rectángulo 141">
            <a:extLst>
              <a:ext uri="{FF2B5EF4-FFF2-40B4-BE49-F238E27FC236}">
                <a16:creationId xmlns:a16="http://schemas.microsoft.com/office/drawing/2014/main" id="{52D560EC-2F50-4291-BC2A-1F474B90B9F5}"/>
              </a:ext>
            </a:extLst>
          </p:cNvPr>
          <p:cNvSpPr/>
          <p:nvPr/>
        </p:nvSpPr>
        <p:spPr>
          <a:xfrm>
            <a:off x="4594944" y="1307769"/>
            <a:ext cx="2313422" cy="396890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5" name="Rectángulo 144">
            <a:extLst>
              <a:ext uri="{FF2B5EF4-FFF2-40B4-BE49-F238E27FC236}">
                <a16:creationId xmlns:a16="http://schemas.microsoft.com/office/drawing/2014/main" id="{07C81C4E-EEBF-45F1-9E43-F85FDBF76FB1}"/>
              </a:ext>
            </a:extLst>
          </p:cNvPr>
          <p:cNvSpPr/>
          <p:nvPr/>
        </p:nvSpPr>
        <p:spPr>
          <a:xfrm>
            <a:off x="7090666" y="1303197"/>
            <a:ext cx="2313422" cy="3968907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7" name="Rectángulo 146">
            <a:extLst>
              <a:ext uri="{FF2B5EF4-FFF2-40B4-BE49-F238E27FC236}">
                <a16:creationId xmlns:a16="http://schemas.microsoft.com/office/drawing/2014/main" id="{DE56D4F3-F30F-4977-9EA0-FAE6DDFDBBFA}"/>
              </a:ext>
            </a:extLst>
          </p:cNvPr>
          <p:cNvSpPr/>
          <p:nvPr/>
        </p:nvSpPr>
        <p:spPr>
          <a:xfrm>
            <a:off x="9557868" y="1309624"/>
            <a:ext cx="2313422" cy="3968907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1" name="CuadroTexto 150">
            <a:extLst>
              <a:ext uri="{FF2B5EF4-FFF2-40B4-BE49-F238E27FC236}">
                <a16:creationId xmlns:a16="http://schemas.microsoft.com/office/drawing/2014/main" id="{2A13A5B6-3BE0-4245-978B-30491DB7F7AC}"/>
              </a:ext>
            </a:extLst>
          </p:cNvPr>
          <p:cNvSpPr txBox="1"/>
          <p:nvPr/>
        </p:nvSpPr>
        <p:spPr>
          <a:xfrm>
            <a:off x="7092159" y="5519707"/>
            <a:ext cx="231043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Duration = 56 seconds</a:t>
            </a:r>
            <a:endParaRPr lang="en-GB" b="1" dirty="0"/>
          </a:p>
        </p:txBody>
      </p:sp>
      <p:sp>
        <p:nvSpPr>
          <p:cNvPr id="153" name="CuadroTexto 152">
            <a:extLst>
              <a:ext uri="{FF2B5EF4-FFF2-40B4-BE49-F238E27FC236}">
                <a16:creationId xmlns:a16="http://schemas.microsoft.com/office/drawing/2014/main" id="{A1353825-76CA-4623-93E7-59762440F4C0}"/>
              </a:ext>
            </a:extLst>
          </p:cNvPr>
          <p:cNvSpPr txBox="1"/>
          <p:nvPr/>
        </p:nvSpPr>
        <p:spPr>
          <a:xfrm>
            <a:off x="9560855" y="5519707"/>
            <a:ext cx="231043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Duration = 58 seconds</a:t>
            </a:r>
            <a:endParaRPr lang="en-GB" b="1" dirty="0"/>
          </a:p>
        </p:txBody>
      </p:sp>
      <p:sp>
        <p:nvSpPr>
          <p:cNvPr id="154" name="Rectángulo 153">
            <a:extLst>
              <a:ext uri="{FF2B5EF4-FFF2-40B4-BE49-F238E27FC236}">
                <a16:creationId xmlns:a16="http://schemas.microsoft.com/office/drawing/2014/main" id="{EAA87CDD-B0E1-432A-8104-A606FB1231F3}"/>
              </a:ext>
            </a:extLst>
          </p:cNvPr>
          <p:cNvSpPr/>
          <p:nvPr/>
        </p:nvSpPr>
        <p:spPr>
          <a:xfrm>
            <a:off x="2691829" y="6029325"/>
            <a:ext cx="1328412" cy="342893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Fitness</a:t>
            </a:r>
          </a:p>
        </p:txBody>
      </p:sp>
      <p:cxnSp>
        <p:nvCxnSpPr>
          <p:cNvPr id="158" name="Conector: angular 157">
            <a:extLst>
              <a:ext uri="{FF2B5EF4-FFF2-40B4-BE49-F238E27FC236}">
                <a16:creationId xmlns:a16="http://schemas.microsoft.com/office/drawing/2014/main" id="{FEDEC6CB-1F37-418C-B2FC-1CCEFCEBE8EE}"/>
              </a:ext>
            </a:extLst>
          </p:cNvPr>
          <p:cNvCxnSpPr>
            <a:cxnSpLocks/>
            <a:stCxn id="3" idx="2"/>
            <a:endCxn id="154" idx="1"/>
          </p:cNvCxnSpPr>
          <p:nvPr/>
        </p:nvCxnSpPr>
        <p:spPr>
          <a:xfrm rot="16200000" flipH="1">
            <a:off x="2400113" y="5909055"/>
            <a:ext cx="311733" cy="27170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0" name="Conector recto de flecha 159">
            <a:extLst>
              <a:ext uri="{FF2B5EF4-FFF2-40B4-BE49-F238E27FC236}">
                <a16:creationId xmlns:a16="http://schemas.microsoft.com/office/drawing/2014/main" id="{52467ED1-40E4-4EA5-AC14-6B4CD01B5A3F}"/>
              </a:ext>
            </a:extLst>
          </p:cNvPr>
          <p:cNvCxnSpPr>
            <a:cxnSpLocks/>
            <a:stCxn id="154" idx="3"/>
          </p:cNvCxnSpPr>
          <p:nvPr/>
        </p:nvCxnSpPr>
        <p:spPr>
          <a:xfrm flipV="1">
            <a:off x="4020241" y="6200771"/>
            <a:ext cx="389834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3" name="CuadroTexto 162">
            <a:extLst>
              <a:ext uri="{FF2B5EF4-FFF2-40B4-BE49-F238E27FC236}">
                <a16:creationId xmlns:a16="http://schemas.microsoft.com/office/drawing/2014/main" id="{B64976FC-50FE-4087-A24E-5E0E660E724B}"/>
              </a:ext>
            </a:extLst>
          </p:cNvPr>
          <p:cNvSpPr txBox="1"/>
          <p:nvPr/>
        </p:nvSpPr>
        <p:spPr>
          <a:xfrm>
            <a:off x="7476973" y="6045842"/>
            <a:ext cx="1540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|87 – 56| = </a:t>
            </a:r>
            <a:r>
              <a:rPr lang="en-GB" b="1" dirty="0"/>
              <a:t>31</a:t>
            </a:r>
          </a:p>
        </p:txBody>
      </p:sp>
      <p:sp>
        <p:nvSpPr>
          <p:cNvPr id="165" name="CuadroTexto 164">
            <a:extLst>
              <a:ext uri="{FF2B5EF4-FFF2-40B4-BE49-F238E27FC236}">
                <a16:creationId xmlns:a16="http://schemas.microsoft.com/office/drawing/2014/main" id="{916EF494-370A-4F90-A341-ABB154989BE1}"/>
              </a:ext>
            </a:extLst>
          </p:cNvPr>
          <p:cNvSpPr txBox="1"/>
          <p:nvPr/>
        </p:nvSpPr>
        <p:spPr>
          <a:xfrm>
            <a:off x="9927054" y="6045842"/>
            <a:ext cx="1540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|87 – 58| = </a:t>
            </a:r>
            <a:r>
              <a:rPr lang="en-GB" b="1" dirty="0"/>
              <a:t>29</a:t>
            </a:r>
          </a:p>
        </p:txBody>
      </p:sp>
      <p:sp>
        <p:nvSpPr>
          <p:cNvPr id="169" name="Elipse 168">
            <a:extLst>
              <a:ext uri="{FF2B5EF4-FFF2-40B4-BE49-F238E27FC236}">
                <a16:creationId xmlns:a16="http://schemas.microsoft.com/office/drawing/2014/main" id="{C6342CDE-DEAF-462C-A319-0ACD8B48D4A9}"/>
              </a:ext>
            </a:extLst>
          </p:cNvPr>
          <p:cNvSpPr/>
          <p:nvPr/>
        </p:nvSpPr>
        <p:spPr>
          <a:xfrm>
            <a:off x="1800979" y="2432761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1" name="Elipse 170">
            <a:extLst>
              <a:ext uri="{FF2B5EF4-FFF2-40B4-BE49-F238E27FC236}">
                <a16:creationId xmlns:a16="http://schemas.microsoft.com/office/drawing/2014/main" id="{F015B68A-71CF-4A2D-81B6-70897FBF215B}"/>
              </a:ext>
            </a:extLst>
          </p:cNvPr>
          <p:cNvSpPr/>
          <p:nvPr/>
        </p:nvSpPr>
        <p:spPr>
          <a:xfrm>
            <a:off x="3227654" y="2496357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3" name="Elipse 172">
            <a:extLst>
              <a:ext uri="{FF2B5EF4-FFF2-40B4-BE49-F238E27FC236}">
                <a16:creationId xmlns:a16="http://schemas.microsoft.com/office/drawing/2014/main" id="{4116DECF-1B8D-4DE1-9A93-CB09F7547F15}"/>
              </a:ext>
            </a:extLst>
          </p:cNvPr>
          <p:cNvSpPr/>
          <p:nvPr/>
        </p:nvSpPr>
        <p:spPr>
          <a:xfrm>
            <a:off x="3231693" y="1893451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5" name="Elipse 174">
            <a:extLst>
              <a:ext uri="{FF2B5EF4-FFF2-40B4-BE49-F238E27FC236}">
                <a16:creationId xmlns:a16="http://schemas.microsoft.com/office/drawing/2014/main" id="{2CC010EA-EBE5-4FB5-BF7B-550FF4195A19}"/>
              </a:ext>
            </a:extLst>
          </p:cNvPr>
          <p:cNvSpPr/>
          <p:nvPr/>
        </p:nvSpPr>
        <p:spPr>
          <a:xfrm>
            <a:off x="5227947" y="2230373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7" name="Elipse 176">
            <a:extLst>
              <a:ext uri="{FF2B5EF4-FFF2-40B4-BE49-F238E27FC236}">
                <a16:creationId xmlns:a16="http://schemas.microsoft.com/office/drawing/2014/main" id="{4EC4274A-F582-45BC-90FD-46649165CCFD}"/>
              </a:ext>
            </a:extLst>
          </p:cNvPr>
          <p:cNvSpPr/>
          <p:nvPr/>
        </p:nvSpPr>
        <p:spPr>
          <a:xfrm>
            <a:off x="7943756" y="3269624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9" name="Elipse 178">
            <a:extLst>
              <a:ext uri="{FF2B5EF4-FFF2-40B4-BE49-F238E27FC236}">
                <a16:creationId xmlns:a16="http://schemas.microsoft.com/office/drawing/2014/main" id="{38691C56-B10D-4DBA-ABB5-E00A6722406A}"/>
              </a:ext>
            </a:extLst>
          </p:cNvPr>
          <p:cNvSpPr/>
          <p:nvPr/>
        </p:nvSpPr>
        <p:spPr>
          <a:xfrm>
            <a:off x="10364739" y="3120233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4" name="CuadroTexto 123">
            <a:extLst>
              <a:ext uri="{FF2B5EF4-FFF2-40B4-BE49-F238E27FC236}">
                <a16:creationId xmlns:a16="http://schemas.microsoft.com/office/drawing/2014/main" id="{90C93A4A-E00D-114E-B404-B8D85034A280}"/>
              </a:ext>
            </a:extLst>
          </p:cNvPr>
          <p:cNvSpPr txBox="1"/>
          <p:nvPr/>
        </p:nvSpPr>
        <p:spPr>
          <a:xfrm>
            <a:off x="5099506" y="1283439"/>
            <a:ext cx="1477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Candidate 1</a:t>
            </a:r>
          </a:p>
        </p:txBody>
      </p:sp>
      <p:sp>
        <p:nvSpPr>
          <p:cNvPr id="146" name="CuadroTexto 123">
            <a:extLst>
              <a:ext uri="{FF2B5EF4-FFF2-40B4-BE49-F238E27FC236}">
                <a16:creationId xmlns:a16="http://schemas.microsoft.com/office/drawing/2014/main" id="{E4A9FEFA-4794-5545-86C4-6B74CB9771A6}"/>
              </a:ext>
            </a:extLst>
          </p:cNvPr>
          <p:cNvSpPr txBox="1"/>
          <p:nvPr/>
        </p:nvSpPr>
        <p:spPr>
          <a:xfrm>
            <a:off x="7598386" y="1277936"/>
            <a:ext cx="1477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Candidate 2</a:t>
            </a:r>
          </a:p>
        </p:txBody>
      </p:sp>
      <p:sp>
        <p:nvSpPr>
          <p:cNvPr id="149" name="CuadroTexto 123">
            <a:extLst>
              <a:ext uri="{FF2B5EF4-FFF2-40B4-BE49-F238E27FC236}">
                <a16:creationId xmlns:a16="http://schemas.microsoft.com/office/drawing/2014/main" id="{5E0621E9-02B1-B24D-8654-B602037E4C06}"/>
              </a:ext>
            </a:extLst>
          </p:cNvPr>
          <p:cNvSpPr txBox="1"/>
          <p:nvPr/>
        </p:nvSpPr>
        <p:spPr>
          <a:xfrm>
            <a:off x="10143658" y="1292111"/>
            <a:ext cx="1477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Candidate 3</a:t>
            </a:r>
          </a:p>
        </p:txBody>
      </p:sp>
      <p:sp>
        <p:nvSpPr>
          <p:cNvPr id="150" name="CuadroTexto 5">
            <a:extLst>
              <a:ext uri="{FF2B5EF4-FFF2-40B4-BE49-F238E27FC236}">
                <a16:creationId xmlns:a16="http://schemas.microsoft.com/office/drawing/2014/main" id="{ED0674CB-74A9-6E4B-93BD-5363E5269592}"/>
              </a:ext>
            </a:extLst>
          </p:cNvPr>
          <p:cNvSpPr txBox="1"/>
          <p:nvPr/>
        </p:nvSpPr>
        <p:spPr>
          <a:xfrm>
            <a:off x="4685073" y="4916267"/>
            <a:ext cx="21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Simulated player ship</a:t>
            </a:r>
          </a:p>
        </p:txBody>
      </p:sp>
      <p:sp>
        <p:nvSpPr>
          <p:cNvPr id="152" name="CuadroTexto 5">
            <a:extLst>
              <a:ext uri="{FF2B5EF4-FFF2-40B4-BE49-F238E27FC236}">
                <a16:creationId xmlns:a16="http://schemas.microsoft.com/office/drawing/2014/main" id="{4375B5D9-5941-4F48-8F9E-05007916A15F}"/>
              </a:ext>
            </a:extLst>
          </p:cNvPr>
          <p:cNvSpPr txBox="1"/>
          <p:nvPr/>
        </p:nvSpPr>
        <p:spPr>
          <a:xfrm>
            <a:off x="7117506" y="4916267"/>
            <a:ext cx="21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Simulated player ship</a:t>
            </a:r>
          </a:p>
        </p:txBody>
      </p:sp>
      <p:sp>
        <p:nvSpPr>
          <p:cNvPr id="155" name="CuadroTexto 5">
            <a:extLst>
              <a:ext uri="{FF2B5EF4-FFF2-40B4-BE49-F238E27FC236}">
                <a16:creationId xmlns:a16="http://schemas.microsoft.com/office/drawing/2014/main" id="{91F2D8CA-75C3-6F45-8EF4-FC437922458D}"/>
              </a:ext>
            </a:extLst>
          </p:cNvPr>
          <p:cNvSpPr txBox="1"/>
          <p:nvPr/>
        </p:nvSpPr>
        <p:spPr>
          <a:xfrm>
            <a:off x="9622875" y="4921244"/>
            <a:ext cx="21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Simulated player ship</a:t>
            </a:r>
          </a:p>
        </p:txBody>
      </p:sp>
    </p:spTree>
    <p:extLst>
      <p:ext uri="{BB962C8B-B14F-4D97-AF65-F5344CB8AC3E}">
        <p14:creationId xmlns:p14="http://schemas.microsoft.com/office/powerpoint/2010/main" val="33648453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46A8AF-E874-90AA-B107-50641325D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1272703" y="2514315"/>
            <a:ext cx="4405009" cy="1325563"/>
          </a:xfrm>
        </p:spPr>
        <p:txBody>
          <a:bodyPr/>
          <a:lstStyle/>
          <a:p>
            <a:r>
              <a:rPr lang="en-US" dirty="0"/>
              <a:t>Evaluation process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43486BC8-5D5E-0282-08D6-7F1145C97471}"/>
              </a:ext>
            </a:extLst>
          </p:cNvPr>
          <p:cNvSpPr/>
          <p:nvPr/>
        </p:nvSpPr>
        <p:spPr>
          <a:xfrm>
            <a:off x="2733472" y="410387"/>
            <a:ext cx="6021417" cy="3657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Kromaia</a:t>
            </a:r>
            <a:r>
              <a:rPr lang="en-US" sz="1600" dirty="0"/>
              <a:t> Oracle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4CC66A8D-F2E0-AF03-68A0-DC2F9B0D0122}"/>
              </a:ext>
            </a:extLst>
          </p:cNvPr>
          <p:cNvSpPr/>
          <p:nvPr/>
        </p:nvSpPr>
        <p:spPr>
          <a:xfrm>
            <a:off x="4043460" y="2857217"/>
            <a:ext cx="1404025" cy="3657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Baseline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FED9C4B3-CD96-A357-BCF3-EC9178F038B7}"/>
              </a:ext>
            </a:extLst>
          </p:cNvPr>
          <p:cNvSpPr/>
          <p:nvPr/>
        </p:nvSpPr>
        <p:spPr>
          <a:xfrm>
            <a:off x="5619341" y="2857217"/>
            <a:ext cx="3135549" cy="3657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Imhotep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0DC57869-88A0-9CB7-A5D5-A4A4DD6B2FDC}"/>
              </a:ext>
            </a:extLst>
          </p:cNvPr>
          <p:cNvSpPr/>
          <p:nvPr/>
        </p:nvSpPr>
        <p:spPr>
          <a:xfrm>
            <a:off x="4043459" y="1225997"/>
            <a:ext cx="4711431" cy="3657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Software models of VG content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4E9C281F-08CE-0F47-16B2-838141E40824}"/>
              </a:ext>
            </a:extLst>
          </p:cNvPr>
          <p:cNvSpPr/>
          <p:nvPr/>
        </p:nvSpPr>
        <p:spPr>
          <a:xfrm>
            <a:off x="5619340" y="3634991"/>
            <a:ext cx="1459148" cy="5465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Test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4B37EDAC-6428-E462-C384-22DEDC2B9420}"/>
              </a:ext>
            </a:extLst>
          </p:cNvPr>
          <p:cNvSpPr/>
          <p:nvPr/>
        </p:nvSpPr>
        <p:spPr>
          <a:xfrm>
            <a:off x="7295742" y="3634991"/>
            <a:ext cx="1459148" cy="5465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Simulation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E63CED8E-0817-21E0-39E8-2D719AF6B4D6}"/>
              </a:ext>
            </a:extLst>
          </p:cNvPr>
          <p:cNvSpPr/>
          <p:nvPr/>
        </p:nvSpPr>
        <p:spPr>
          <a:xfrm>
            <a:off x="4784382" y="2041607"/>
            <a:ext cx="3229584" cy="3657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Test Cases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BFF465CA-BD70-E547-4641-00BFCEB3611D}"/>
              </a:ext>
            </a:extLst>
          </p:cNvPr>
          <p:cNvSpPr/>
          <p:nvPr/>
        </p:nvSpPr>
        <p:spPr>
          <a:xfrm>
            <a:off x="2733470" y="2041606"/>
            <a:ext cx="1070043" cy="3657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Oracle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2BDCB094-A20B-AFCE-A813-16F6FB02387F}"/>
              </a:ext>
            </a:extLst>
          </p:cNvPr>
          <p:cNvSpPr/>
          <p:nvPr/>
        </p:nvSpPr>
        <p:spPr>
          <a:xfrm>
            <a:off x="2733468" y="5625579"/>
            <a:ext cx="6021421" cy="3657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Comparison to Oracle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BB94EA18-D416-5800-26E6-7A6435701B05}"/>
              </a:ext>
            </a:extLst>
          </p:cNvPr>
          <p:cNvSpPr/>
          <p:nvPr/>
        </p:nvSpPr>
        <p:spPr>
          <a:xfrm>
            <a:off x="2733468" y="6441188"/>
            <a:ext cx="6021421" cy="3657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Results presentation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87534B23-9C67-D603-C18F-DD5FBF06AED5}"/>
              </a:ext>
            </a:extLst>
          </p:cNvPr>
          <p:cNvSpPr/>
          <p:nvPr/>
        </p:nvSpPr>
        <p:spPr>
          <a:xfrm>
            <a:off x="4043459" y="4563992"/>
            <a:ext cx="1404025" cy="6111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Ranked models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D3F605ED-A8F3-0954-C978-8F5C14382B03}"/>
              </a:ext>
            </a:extLst>
          </p:cNvPr>
          <p:cNvSpPr/>
          <p:nvPr/>
        </p:nvSpPr>
        <p:spPr>
          <a:xfrm>
            <a:off x="5619341" y="4563992"/>
            <a:ext cx="1459147" cy="6111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Ranked models</a:t>
            </a:r>
          </a:p>
          <a:p>
            <a:pPr algn="ctr"/>
            <a:r>
              <a:rPr lang="en-US" sz="1600" dirty="0"/>
              <a:t>transplanted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E8BE9684-812F-DA3F-512E-71B111FA3ED4}"/>
              </a:ext>
            </a:extLst>
          </p:cNvPr>
          <p:cNvSpPr/>
          <p:nvPr/>
        </p:nvSpPr>
        <p:spPr>
          <a:xfrm>
            <a:off x="7295743" y="4563992"/>
            <a:ext cx="1459148" cy="6111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Ranked models</a:t>
            </a:r>
          </a:p>
          <a:p>
            <a:pPr algn="ctr"/>
            <a:r>
              <a:rPr lang="en-US" sz="1600"/>
              <a:t>transplanted</a:t>
            </a:r>
            <a:endParaRPr lang="en-US" sz="1600" dirty="0"/>
          </a:p>
        </p:txBody>
      </p: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61DBAC21-69FD-0A67-114D-AC08DAA09E27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6399175" y="766721"/>
            <a:ext cx="0" cy="459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FA0E3FE1-954D-32ED-C98A-25B2464A0EE8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3268492" y="776180"/>
            <a:ext cx="0" cy="12654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633AF9B6-E89F-F4D5-A85B-895549E15089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 flipH="1">
            <a:off x="6399174" y="1591790"/>
            <a:ext cx="1" cy="449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D81728D8-E112-E663-3E91-053D2331A261}"/>
              </a:ext>
            </a:extLst>
          </p:cNvPr>
          <p:cNvCxnSpPr>
            <a:cxnSpLocks/>
            <a:stCxn id="4" idx="2"/>
            <a:endCxn id="13" idx="0"/>
          </p:cNvCxnSpPr>
          <p:nvPr/>
        </p:nvCxnSpPr>
        <p:spPr>
          <a:xfrm flipH="1">
            <a:off x="4745472" y="3223010"/>
            <a:ext cx="1" cy="13409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DBB65F2E-35E5-ED4F-AC10-B5AF3E517BBF}"/>
              </a:ext>
            </a:extLst>
          </p:cNvPr>
          <p:cNvCxnSpPr>
            <a:cxnSpLocks/>
            <a:stCxn id="7" idx="2"/>
            <a:endCxn id="14" idx="0"/>
          </p:cNvCxnSpPr>
          <p:nvPr/>
        </p:nvCxnSpPr>
        <p:spPr>
          <a:xfrm>
            <a:off x="6348914" y="4181557"/>
            <a:ext cx="1" cy="3824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Conector recto de flecha 32">
            <a:extLst>
              <a:ext uri="{FF2B5EF4-FFF2-40B4-BE49-F238E27FC236}">
                <a16:creationId xmlns:a16="http://schemas.microsoft.com/office/drawing/2014/main" id="{A5D6D732-5566-F078-617B-5C9C57E0ABD5}"/>
              </a:ext>
            </a:extLst>
          </p:cNvPr>
          <p:cNvCxnSpPr>
            <a:cxnSpLocks/>
            <a:stCxn id="8" idx="2"/>
            <a:endCxn id="15" idx="0"/>
          </p:cNvCxnSpPr>
          <p:nvPr/>
        </p:nvCxnSpPr>
        <p:spPr>
          <a:xfrm>
            <a:off x="8025316" y="4181557"/>
            <a:ext cx="1" cy="3824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Conector recto de flecha 35">
            <a:extLst>
              <a:ext uri="{FF2B5EF4-FFF2-40B4-BE49-F238E27FC236}">
                <a16:creationId xmlns:a16="http://schemas.microsoft.com/office/drawing/2014/main" id="{A394D638-4F62-B56A-9D72-104E27B5A3BB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8025316" y="3223009"/>
            <a:ext cx="1" cy="4119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Conector recto de flecha 36">
            <a:extLst>
              <a:ext uri="{FF2B5EF4-FFF2-40B4-BE49-F238E27FC236}">
                <a16:creationId xmlns:a16="http://schemas.microsoft.com/office/drawing/2014/main" id="{FBB6E697-FFB0-B549-0562-6BEFC71F5110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6348914" y="3223009"/>
            <a:ext cx="0" cy="4119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Conector recto de flecha 42">
            <a:extLst>
              <a:ext uri="{FF2B5EF4-FFF2-40B4-BE49-F238E27FC236}">
                <a16:creationId xmlns:a16="http://schemas.microsoft.com/office/drawing/2014/main" id="{60076C76-1C4D-F0EA-468E-D504EAB0C27F}"/>
              </a:ext>
            </a:extLst>
          </p:cNvPr>
          <p:cNvCxnSpPr>
            <a:cxnSpLocks/>
          </p:cNvCxnSpPr>
          <p:nvPr/>
        </p:nvCxnSpPr>
        <p:spPr>
          <a:xfrm>
            <a:off x="3265247" y="2407400"/>
            <a:ext cx="0" cy="32181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Conector recto de flecha 44">
            <a:extLst>
              <a:ext uri="{FF2B5EF4-FFF2-40B4-BE49-F238E27FC236}">
                <a16:creationId xmlns:a16="http://schemas.microsoft.com/office/drawing/2014/main" id="{CD7F8211-DA9F-7AA2-4C64-E7CDEC376D07}"/>
              </a:ext>
            </a:extLst>
          </p:cNvPr>
          <p:cNvCxnSpPr>
            <a:cxnSpLocks/>
          </p:cNvCxnSpPr>
          <p:nvPr/>
        </p:nvCxnSpPr>
        <p:spPr>
          <a:xfrm>
            <a:off x="6348913" y="5175115"/>
            <a:ext cx="0" cy="456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Conector recto de flecha 45">
            <a:extLst>
              <a:ext uri="{FF2B5EF4-FFF2-40B4-BE49-F238E27FC236}">
                <a16:creationId xmlns:a16="http://schemas.microsoft.com/office/drawing/2014/main" id="{7DE174B2-0065-0A78-8713-72D5C33D000F}"/>
              </a:ext>
            </a:extLst>
          </p:cNvPr>
          <p:cNvCxnSpPr>
            <a:cxnSpLocks/>
          </p:cNvCxnSpPr>
          <p:nvPr/>
        </p:nvCxnSpPr>
        <p:spPr>
          <a:xfrm>
            <a:off x="8025316" y="5175114"/>
            <a:ext cx="0" cy="456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Conector recto de flecha 46">
            <a:extLst>
              <a:ext uri="{FF2B5EF4-FFF2-40B4-BE49-F238E27FC236}">
                <a16:creationId xmlns:a16="http://schemas.microsoft.com/office/drawing/2014/main" id="{0A0E097B-3288-137F-A3B4-AB2CC626A192}"/>
              </a:ext>
            </a:extLst>
          </p:cNvPr>
          <p:cNvCxnSpPr>
            <a:cxnSpLocks/>
          </p:cNvCxnSpPr>
          <p:nvPr/>
        </p:nvCxnSpPr>
        <p:spPr>
          <a:xfrm>
            <a:off x="4745470" y="5175113"/>
            <a:ext cx="1" cy="456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Conector recto de flecha 50">
            <a:extLst>
              <a:ext uri="{FF2B5EF4-FFF2-40B4-BE49-F238E27FC236}">
                <a16:creationId xmlns:a16="http://schemas.microsoft.com/office/drawing/2014/main" id="{DD8EA38E-17A6-5099-38E4-A69FE0BA13C4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>
            <a:off x="5744179" y="5991372"/>
            <a:ext cx="0" cy="4498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Conector: angular 54">
            <a:extLst>
              <a:ext uri="{FF2B5EF4-FFF2-40B4-BE49-F238E27FC236}">
                <a16:creationId xmlns:a16="http://schemas.microsoft.com/office/drawing/2014/main" id="{3BC1FAA5-85C3-5927-FF5D-ED423BCCB9FB}"/>
              </a:ext>
            </a:extLst>
          </p:cNvPr>
          <p:cNvCxnSpPr>
            <a:cxnSpLocks/>
            <a:stCxn id="9" idx="2"/>
            <a:endCxn id="5" idx="0"/>
          </p:cNvCxnSpPr>
          <p:nvPr/>
        </p:nvCxnSpPr>
        <p:spPr>
          <a:xfrm rot="16200000" flipH="1">
            <a:off x="6568237" y="2238337"/>
            <a:ext cx="449817" cy="78794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Conector: angular 58">
            <a:extLst>
              <a:ext uri="{FF2B5EF4-FFF2-40B4-BE49-F238E27FC236}">
                <a16:creationId xmlns:a16="http://schemas.microsoft.com/office/drawing/2014/main" id="{93722B65-A3A8-ACDF-1225-B524A17B9F1D}"/>
              </a:ext>
            </a:extLst>
          </p:cNvPr>
          <p:cNvCxnSpPr>
            <a:stCxn id="9" idx="2"/>
            <a:endCxn id="4" idx="0"/>
          </p:cNvCxnSpPr>
          <p:nvPr/>
        </p:nvCxnSpPr>
        <p:spPr>
          <a:xfrm rot="5400000">
            <a:off x="5347416" y="1805458"/>
            <a:ext cx="449817" cy="165370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1794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A83BC-BF93-75A5-9867-9C1C99554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0C32D67-F701-29D1-D45D-F14EAE17166F}"/>
              </a:ext>
            </a:extLst>
          </p:cNvPr>
          <p:cNvSpPr/>
          <p:nvPr/>
        </p:nvSpPr>
        <p:spPr>
          <a:xfrm>
            <a:off x="2892554" y="2893681"/>
            <a:ext cx="7577749" cy="2399168"/>
          </a:xfrm>
          <a:prstGeom prst="rect">
            <a:avLst/>
          </a:prstGeom>
          <a:ln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t"/>
          <a:lstStyle/>
          <a:p>
            <a:r>
              <a:rPr lang="en-US" sz="2400" u="sng" dirty="0">
                <a:solidFill>
                  <a:schemeClr val="bg1"/>
                </a:solidFill>
              </a:rPr>
              <a:t>       </a:t>
            </a:r>
            <a:r>
              <a:rPr lang="en-US" sz="2400" u="sng" dirty="0"/>
              <a:t>Imhotep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43697145-493A-E0A7-085B-CB96BAC7D7AF}"/>
              </a:ext>
            </a:extLst>
          </p:cNvPr>
          <p:cNvSpPr/>
          <p:nvPr/>
        </p:nvSpPr>
        <p:spPr>
          <a:xfrm>
            <a:off x="3502333" y="3116230"/>
            <a:ext cx="1695900" cy="83596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Boundary detection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F45B288F-56A9-FFA4-3D07-78E5BF05FC15}"/>
              </a:ext>
            </a:extLst>
          </p:cNvPr>
          <p:cNvSpPr/>
          <p:nvPr/>
        </p:nvSpPr>
        <p:spPr>
          <a:xfrm>
            <a:off x="3502333" y="4220149"/>
            <a:ext cx="1695900" cy="89162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Boundary mapping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E5911BD1-BAB0-D312-0DBB-55AAA934B51E}"/>
              </a:ext>
            </a:extLst>
          </p:cNvPr>
          <p:cNvSpPr/>
          <p:nvPr/>
        </p:nvSpPr>
        <p:spPr>
          <a:xfrm>
            <a:off x="5676524" y="3116230"/>
            <a:ext cx="1695900" cy="83757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Genetic operations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64472AA6-A2DE-A4C5-641A-32A944FC41DE}"/>
              </a:ext>
            </a:extLst>
          </p:cNvPr>
          <p:cNvSpPr/>
          <p:nvPr/>
        </p:nvSpPr>
        <p:spPr>
          <a:xfrm>
            <a:off x="5676524" y="4220150"/>
            <a:ext cx="1695900" cy="89162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Initialize population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331B8A85-7404-E98F-6692-D5F0ADB5A33D}"/>
              </a:ext>
            </a:extLst>
          </p:cNvPr>
          <p:cNvSpPr/>
          <p:nvPr/>
        </p:nvSpPr>
        <p:spPr>
          <a:xfrm>
            <a:off x="7721067" y="3153967"/>
            <a:ext cx="2667755" cy="103363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2400" dirty="0"/>
              <a:t>Objective function</a:t>
            </a:r>
          </a:p>
        </p:txBody>
      </p:sp>
      <p:sp>
        <p:nvSpPr>
          <p:cNvPr id="27" name="Diamond 26">
            <a:extLst>
              <a:ext uri="{FF2B5EF4-FFF2-40B4-BE49-F238E27FC236}">
                <a16:creationId xmlns:a16="http://schemas.microsoft.com/office/drawing/2014/main" id="{B4FA8AA2-1C73-FEB0-406F-FF1FDB971850}"/>
              </a:ext>
            </a:extLst>
          </p:cNvPr>
          <p:cNvSpPr/>
          <p:nvPr/>
        </p:nvSpPr>
        <p:spPr>
          <a:xfrm>
            <a:off x="8856584" y="4591755"/>
            <a:ext cx="411931" cy="370822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627381B-DFE4-551C-5451-4D4F2F51E32B}"/>
              </a:ext>
            </a:extLst>
          </p:cNvPr>
          <p:cNvCxnSpPr>
            <a:cxnSpLocks/>
            <a:stCxn id="18" idx="2"/>
            <a:endCxn id="19" idx="0"/>
          </p:cNvCxnSpPr>
          <p:nvPr/>
        </p:nvCxnSpPr>
        <p:spPr>
          <a:xfrm>
            <a:off x="4350283" y="3952197"/>
            <a:ext cx="0" cy="267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6A340A2-0954-0A9E-EB93-7D517E92AAFE}"/>
              </a:ext>
            </a:extLst>
          </p:cNvPr>
          <p:cNvCxnSpPr>
            <a:cxnSpLocks/>
            <a:stCxn id="19" idx="3"/>
            <a:endCxn id="21" idx="1"/>
          </p:cNvCxnSpPr>
          <p:nvPr/>
        </p:nvCxnSpPr>
        <p:spPr>
          <a:xfrm>
            <a:off x="5198233" y="4665964"/>
            <a:ext cx="47829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3724132-E793-D817-6A02-F19FB76A547A}"/>
              </a:ext>
            </a:extLst>
          </p:cNvPr>
          <p:cNvCxnSpPr>
            <a:cxnSpLocks/>
            <a:stCxn id="21" idx="0"/>
          </p:cNvCxnSpPr>
          <p:nvPr/>
        </p:nvCxnSpPr>
        <p:spPr>
          <a:xfrm flipV="1">
            <a:off x="6524474" y="3953807"/>
            <a:ext cx="0" cy="266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B6DDDC5-8475-454D-1244-3A160279891A}"/>
              </a:ext>
            </a:extLst>
          </p:cNvPr>
          <p:cNvCxnSpPr>
            <a:cxnSpLocks/>
          </p:cNvCxnSpPr>
          <p:nvPr/>
        </p:nvCxnSpPr>
        <p:spPr>
          <a:xfrm>
            <a:off x="7393525" y="3469057"/>
            <a:ext cx="3275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855C499-6C34-5F15-B17B-F4D4C12F54F5}"/>
              </a:ext>
            </a:extLst>
          </p:cNvPr>
          <p:cNvCxnSpPr>
            <a:cxnSpLocks/>
            <a:stCxn id="26" idx="2"/>
            <a:endCxn id="27" idx="0"/>
          </p:cNvCxnSpPr>
          <p:nvPr/>
        </p:nvCxnSpPr>
        <p:spPr>
          <a:xfrm>
            <a:off x="9054945" y="4187598"/>
            <a:ext cx="7605" cy="4041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B1A8A31-6DF7-A8CC-AD67-72296E7A1A09}"/>
              </a:ext>
            </a:extLst>
          </p:cNvPr>
          <p:cNvCxnSpPr>
            <a:cxnSpLocks/>
            <a:stCxn id="27" idx="3"/>
            <a:endCxn id="8" idx="1"/>
          </p:cNvCxnSpPr>
          <p:nvPr/>
        </p:nvCxnSpPr>
        <p:spPr>
          <a:xfrm>
            <a:off x="9268515" y="4777166"/>
            <a:ext cx="1415267" cy="183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806E187A-9F98-8F74-B630-2979EA5D6D8A}"/>
              </a:ext>
            </a:extLst>
          </p:cNvPr>
          <p:cNvCxnSpPr>
            <a:cxnSpLocks/>
            <a:stCxn id="27" idx="1"/>
          </p:cNvCxnSpPr>
          <p:nvPr/>
        </p:nvCxnSpPr>
        <p:spPr>
          <a:xfrm rot="10800000">
            <a:off x="7393524" y="3794416"/>
            <a:ext cx="1463060" cy="982751"/>
          </a:xfrm>
          <a:prstGeom prst="bentConnector3">
            <a:avLst>
              <a:gd name="adj1" fmla="val 8712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32E3BC2D-8294-61CD-5766-843A7E0323AE}"/>
              </a:ext>
            </a:extLst>
          </p:cNvPr>
          <p:cNvSpPr/>
          <p:nvPr/>
        </p:nvSpPr>
        <p:spPr>
          <a:xfrm>
            <a:off x="7829668" y="3685881"/>
            <a:ext cx="1180824" cy="37068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Simulation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EE91D787-E119-D33E-EE85-BE1D58AD913B}"/>
              </a:ext>
            </a:extLst>
          </p:cNvPr>
          <p:cNvSpPr/>
          <p:nvPr/>
        </p:nvSpPr>
        <p:spPr>
          <a:xfrm>
            <a:off x="9135662" y="3685881"/>
            <a:ext cx="1114154" cy="37068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Test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A16D90B-8488-FF91-0F95-D8F9285D74F9}"/>
              </a:ext>
            </a:extLst>
          </p:cNvPr>
          <p:cNvSpPr txBox="1"/>
          <p:nvPr/>
        </p:nvSpPr>
        <p:spPr>
          <a:xfrm>
            <a:off x="9037579" y="4189426"/>
            <a:ext cx="6571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stop?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DB76BF8-35BA-C2A4-5D3E-7771DE75A4B3}"/>
              </a:ext>
            </a:extLst>
          </p:cNvPr>
          <p:cNvSpPr txBox="1"/>
          <p:nvPr/>
        </p:nvSpPr>
        <p:spPr>
          <a:xfrm>
            <a:off x="9267750" y="4718017"/>
            <a:ext cx="4578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yes</a:t>
            </a:r>
            <a:endParaRPr 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85ABF99-2047-2E1D-5374-C36E074006A3}"/>
              </a:ext>
            </a:extLst>
          </p:cNvPr>
          <p:cNvSpPr txBox="1"/>
          <p:nvPr/>
        </p:nvSpPr>
        <p:spPr>
          <a:xfrm>
            <a:off x="8045580" y="4436788"/>
            <a:ext cx="4010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no</a:t>
            </a:r>
            <a:endParaRPr lang="en-US" sz="3200" dirty="0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936D7CB-D87F-324C-0FB9-8EF4397FA43B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2679074" y="3534214"/>
            <a:ext cx="8232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CuadroTexto 2">
            <a:extLst>
              <a:ext uri="{FF2B5EF4-FFF2-40B4-BE49-F238E27FC236}">
                <a16:creationId xmlns:a16="http://schemas.microsoft.com/office/drawing/2014/main" id="{9CAC709C-E542-6F6A-F0F1-A0918DF6A238}"/>
              </a:ext>
            </a:extLst>
          </p:cNvPr>
          <p:cNvSpPr txBox="1"/>
          <p:nvPr/>
        </p:nvSpPr>
        <p:spPr>
          <a:xfrm>
            <a:off x="1365061" y="2766523"/>
            <a:ext cx="14539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>
                <a:solidFill>
                  <a:schemeClr val="dk1"/>
                </a:solidFill>
              </a:rPr>
              <a:t>Imhotep input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7C7015ED-595F-6CFD-D1BE-9B9ED2FCF4B2}"/>
              </a:ext>
            </a:extLst>
          </p:cNvPr>
          <p:cNvSpPr txBox="1"/>
          <p:nvPr/>
        </p:nvSpPr>
        <p:spPr>
          <a:xfrm>
            <a:off x="10617406" y="3347964"/>
            <a:ext cx="13106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>
                <a:solidFill>
                  <a:schemeClr val="dk1"/>
                </a:solidFill>
              </a:rPr>
              <a:t>Imhotep output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D28AB6A3-1D9F-8348-11B6-279BE3EB5DB7}"/>
              </a:ext>
            </a:extLst>
          </p:cNvPr>
          <p:cNvSpPr/>
          <p:nvPr/>
        </p:nvSpPr>
        <p:spPr>
          <a:xfrm>
            <a:off x="1384282" y="4606065"/>
            <a:ext cx="1294793" cy="6072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Host</a:t>
            </a:r>
            <a:endParaRPr lang="en-US" dirty="0"/>
          </a:p>
        </p:txBody>
      </p:sp>
      <p:grpSp>
        <p:nvGrpSpPr>
          <p:cNvPr id="13" name="Grupo 12">
            <a:extLst>
              <a:ext uri="{FF2B5EF4-FFF2-40B4-BE49-F238E27FC236}">
                <a16:creationId xmlns:a16="http://schemas.microsoft.com/office/drawing/2014/main" id="{47C7A935-E27A-2604-BC77-CCACCB1435DA}"/>
              </a:ext>
            </a:extLst>
          </p:cNvPr>
          <p:cNvGrpSpPr/>
          <p:nvPr/>
        </p:nvGrpSpPr>
        <p:grpSpPr>
          <a:xfrm>
            <a:off x="1384281" y="3670782"/>
            <a:ext cx="1294793" cy="862021"/>
            <a:chOff x="2145561" y="1690688"/>
            <a:chExt cx="1294793" cy="862021"/>
          </a:xfrm>
        </p:grpSpPr>
        <p:sp>
          <p:nvSpPr>
            <p:cNvPr id="5" name="Rectángulo 4">
              <a:extLst>
                <a:ext uri="{FF2B5EF4-FFF2-40B4-BE49-F238E27FC236}">
                  <a16:creationId xmlns:a16="http://schemas.microsoft.com/office/drawing/2014/main" id="{0F1064B6-4FB1-DA0B-6CC6-4F89F0446842}"/>
                </a:ext>
              </a:extLst>
            </p:cNvPr>
            <p:cNvSpPr/>
            <p:nvPr/>
          </p:nvSpPr>
          <p:spPr>
            <a:xfrm>
              <a:off x="2145561" y="1690688"/>
              <a:ext cx="1294793" cy="86202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sz="2400" dirty="0"/>
                <a:t>Donor</a:t>
              </a:r>
              <a:endParaRPr lang="en-US" dirty="0"/>
            </a:p>
          </p:txBody>
        </p:sp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EF20B1CC-E64B-3DFD-7517-DF8DD9622ADE}"/>
                </a:ext>
              </a:extLst>
            </p:cNvPr>
            <p:cNvSpPr/>
            <p:nvPr/>
          </p:nvSpPr>
          <p:spPr>
            <a:xfrm>
              <a:off x="2304070" y="2141744"/>
              <a:ext cx="977774" cy="3154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Organ</a:t>
              </a:r>
              <a:endParaRPr lang="en-US" dirty="0"/>
            </a:p>
          </p:txBody>
        </p:sp>
      </p:grpSp>
      <p:sp>
        <p:nvSpPr>
          <p:cNvPr id="8" name="Rectángulo 7">
            <a:extLst>
              <a:ext uri="{FF2B5EF4-FFF2-40B4-BE49-F238E27FC236}">
                <a16:creationId xmlns:a16="http://schemas.microsoft.com/office/drawing/2014/main" id="{C7460EB9-F1F4-6E54-BA44-ED3F84196F81}"/>
              </a:ext>
            </a:extLst>
          </p:cNvPr>
          <p:cNvSpPr/>
          <p:nvPr/>
        </p:nvSpPr>
        <p:spPr>
          <a:xfrm>
            <a:off x="10683782" y="4436788"/>
            <a:ext cx="1105279" cy="7174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Host’</a:t>
            </a:r>
            <a:endParaRPr lang="en-US" dirty="0"/>
          </a:p>
        </p:txBody>
      </p:sp>
      <p:pic>
        <p:nvPicPr>
          <p:cNvPr id="12" name="Gráfico 11" descr="Hombre con relleno sólido">
            <a:extLst>
              <a:ext uri="{FF2B5EF4-FFF2-40B4-BE49-F238E27FC236}">
                <a16:creationId xmlns:a16="http://schemas.microsoft.com/office/drawing/2014/main" id="{D571C6D7-FC16-8352-0849-0557165BA3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695" y="3818641"/>
            <a:ext cx="1142069" cy="1142069"/>
          </a:xfrm>
          <a:prstGeom prst="rect">
            <a:avLst/>
          </a:prstGeom>
        </p:spPr>
      </p:pic>
      <p:sp>
        <p:nvSpPr>
          <p:cNvPr id="16" name="TextBox 51">
            <a:extLst>
              <a:ext uri="{FF2B5EF4-FFF2-40B4-BE49-F238E27FC236}">
                <a16:creationId xmlns:a16="http://schemas.microsoft.com/office/drawing/2014/main" id="{A70558E6-A56B-BB6E-F739-FDC74CC6C0E2}"/>
              </a:ext>
            </a:extLst>
          </p:cNvPr>
          <p:cNvSpPr txBox="1"/>
          <p:nvPr/>
        </p:nvSpPr>
        <p:spPr>
          <a:xfrm>
            <a:off x="302091" y="4962577"/>
            <a:ext cx="10440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Developer</a:t>
            </a:r>
            <a:endParaRPr lang="en-US" sz="3200" dirty="0"/>
          </a:p>
        </p:txBody>
      </p:sp>
      <p:cxnSp>
        <p:nvCxnSpPr>
          <p:cNvPr id="22" name="Straight Arrow Connector 53">
            <a:extLst>
              <a:ext uri="{FF2B5EF4-FFF2-40B4-BE49-F238E27FC236}">
                <a16:creationId xmlns:a16="http://schemas.microsoft.com/office/drawing/2014/main" id="{E87F7B6A-40C6-0709-730F-5A652ED64122}"/>
              </a:ext>
            </a:extLst>
          </p:cNvPr>
          <p:cNvCxnSpPr>
            <a:cxnSpLocks/>
          </p:cNvCxnSpPr>
          <p:nvPr/>
        </p:nvCxnSpPr>
        <p:spPr>
          <a:xfrm flipV="1">
            <a:off x="1128409" y="4357378"/>
            <a:ext cx="206326" cy="157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53">
            <a:extLst>
              <a:ext uri="{FF2B5EF4-FFF2-40B4-BE49-F238E27FC236}">
                <a16:creationId xmlns:a16="http://schemas.microsoft.com/office/drawing/2014/main" id="{CE2010D4-AAEB-1337-2233-F2409A887DAF}"/>
              </a:ext>
            </a:extLst>
          </p:cNvPr>
          <p:cNvCxnSpPr>
            <a:cxnSpLocks/>
          </p:cNvCxnSpPr>
          <p:nvPr/>
        </p:nvCxnSpPr>
        <p:spPr>
          <a:xfrm>
            <a:off x="1128409" y="4514612"/>
            <a:ext cx="167499" cy="229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5321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641AE-8731-C925-4FF6-6B7174490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Figure of metamodel + concrete syntax</a:t>
            </a:r>
          </a:p>
        </p:txBody>
      </p:sp>
      <p:sp>
        <p:nvSpPr>
          <p:cNvPr id="3" name="Rectángulo 9">
            <a:extLst>
              <a:ext uri="{FF2B5EF4-FFF2-40B4-BE49-F238E27FC236}">
                <a16:creationId xmlns:a16="http://schemas.microsoft.com/office/drawing/2014/main" id="{218F5415-7B87-6B27-9190-A643D3B1A352}"/>
              </a:ext>
            </a:extLst>
          </p:cNvPr>
          <p:cNvSpPr/>
          <p:nvPr/>
        </p:nvSpPr>
        <p:spPr>
          <a:xfrm>
            <a:off x="3486525" y="2048736"/>
            <a:ext cx="1112364" cy="4491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Hull</a:t>
            </a:r>
          </a:p>
        </p:txBody>
      </p:sp>
      <p:sp>
        <p:nvSpPr>
          <p:cNvPr id="4" name="Rectángulo 10">
            <a:extLst>
              <a:ext uri="{FF2B5EF4-FFF2-40B4-BE49-F238E27FC236}">
                <a16:creationId xmlns:a16="http://schemas.microsoft.com/office/drawing/2014/main" id="{E8FA7235-404E-85FB-3DA8-5051930699A9}"/>
              </a:ext>
            </a:extLst>
          </p:cNvPr>
          <p:cNvSpPr/>
          <p:nvPr/>
        </p:nvSpPr>
        <p:spPr>
          <a:xfrm>
            <a:off x="7242303" y="3514340"/>
            <a:ext cx="1046376" cy="4491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Link</a:t>
            </a:r>
          </a:p>
        </p:txBody>
      </p:sp>
      <p:sp>
        <p:nvSpPr>
          <p:cNvPr id="5" name="Rectángulo 2">
            <a:extLst>
              <a:ext uri="{FF2B5EF4-FFF2-40B4-BE49-F238E27FC236}">
                <a16:creationId xmlns:a16="http://schemas.microsoft.com/office/drawing/2014/main" id="{DBBBE5CC-384B-831A-464E-FDBA61E0143F}"/>
              </a:ext>
            </a:extLst>
          </p:cNvPr>
          <p:cNvSpPr/>
          <p:nvPr/>
        </p:nvSpPr>
        <p:spPr>
          <a:xfrm>
            <a:off x="5234366" y="2048735"/>
            <a:ext cx="1046376" cy="4491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Weapon</a:t>
            </a:r>
          </a:p>
        </p:txBody>
      </p:sp>
      <p:sp>
        <p:nvSpPr>
          <p:cNvPr id="6" name="Rectángulo 3">
            <a:extLst>
              <a:ext uri="{FF2B5EF4-FFF2-40B4-BE49-F238E27FC236}">
                <a16:creationId xmlns:a16="http://schemas.microsoft.com/office/drawing/2014/main" id="{03355615-BAED-6499-7391-F25EBEB9A3A9}"/>
              </a:ext>
            </a:extLst>
          </p:cNvPr>
          <p:cNvSpPr/>
          <p:nvPr/>
        </p:nvSpPr>
        <p:spPr>
          <a:xfrm>
            <a:off x="6848422" y="2052696"/>
            <a:ext cx="1346464" cy="4491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Weak Point</a:t>
            </a:r>
          </a:p>
        </p:txBody>
      </p:sp>
      <p:cxnSp>
        <p:nvCxnSpPr>
          <p:cNvPr id="7" name="Conector recto de flecha 28">
            <a:extLst>
              <a:ext uri="{FF2B5EF4-FFF2-40B4-BE49-F238E27FC236}">
                <a16:creationId xmlns:a16="http://schemas.microsoft.com/office/drawing/2014/main" id="{CC212BC4-0A10-4060-8A5B-7D72A4E31CE3}"/>
              </a:ext>
            </a:extLst>
          </p:cNvPr>
          <p:cNvCxnSpPr>
            <a:cxnSpLocks/>
          </p:cNvCxnSpPr>
          <p:nvPr/>
        </p:nvCxnSpPr>
        <p:spPr>
          <a:xfrm flipH="1">
            <a:off x="6175504" y="3679450"/>
            <a:ext cx="1066799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Conector recto de flecha 30">
            <a:extLst>
              <a:ext uri="{FF2B5EF4-FFF2-40B4-BE49-F238E27FC236}">
                <a16:creationId xmlns:a16="http://schemas.microsoft.com/office/drawing/2014/main" id="{0A88874D-18C7-C245-E596-600D2D7F9FF0}"/>
              </a:ext>
            </a:extLst>
          </p:cNvPr>
          <p:cNvCxnSpPr>
            <a:cxnSpLocks/>
          </p:cNvCxnSpPr>
          <p:nvPr/>
        </p:nvCxnSpPr>
        <p:spPr>
          <a:xfrm flipH="1">
            <a:off x="6183162" y="3841772"/>
            <a:ext cx="1066799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Rectángulo 8">
            <a:extLst>
              <a:ext uri="{FF2B5EF4-FFF2-40B4-BE49-F238E27FC236}">
                <a16:creationId xmlns:a16="http://schemas.microsoft.com/office/drawing/2014/main" id="{20EED9F0-9921-3D58-61BE-9120113A1BF4}"/>
              </a:ext>
            </a:extLst>
          </p:cNvPr>
          <p:cNvSpPr/>
          <p:nvPr/>
        </p:nvSpPr>
        <p:spPr>
          <a:xfrm>
            <a:off x="5136786" y="3506337"/>
            <a:ext cx="1046376" cy="4491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Linkable</a:t>
            </a:r>
          </a:p>
        </p:txBody>
      </p:sp>
      <p:cxnSp>
        <p:nvCxnSpPr>
          <p:cNvPr id="10" name="Conector recto de flecha 29">
            <a:extLst>
              <a:ext uri="{FF2B5EF4-FFF2-40B4-BE49-F238E27FC236}">
                <a16:creationId xmlns:a16="http://schemas.microsoft.com/office/drawing/2014/main" id="{87FD83DE-1267-A699-344A-1D5EAB34DA27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4042707" y="2497933"/>
            <a:ext cx="1250182" cy="9797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riángulo rectángulo 34">
            <a:extLst>
              <a:ext uri="{FF2B5EF4-FFF2-40B4-BE49-F238E27FC236}">
                <a16:creationId xmlns:a16="http://schemas.microsoft.com/office/drawing/2014/main" id="{3A98F624-19A7-54A1-2460-94F8E2C5DAC4}"/>
              </a:ext>
            </a:extLst>
          </p:cNvPr>
          <p:cNvSpPr/>
          <p:nvPr/>
        </p:nvSpPr>
        <p:spPr>
          <a:xfrm rot="16200000">
            <a:off x="5162966" y="3349929"/>
            <a:ext cx="140751" cy="159573"/>
          </a:xfrm>
          <a:prstGeom prst="rt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" name="Conector recto de flecha 65">
            <a:extLst>
              <a:ext uri="{FF2B5EF4-FFF2-40B4-BE49-F238E27FC236}">
                <a16:creationId xmlns:a16="http://schemas.microsoft.com/office/drawing/2014/main" id="{4D0BA3C4-D2E6-5074-7721-E811A92F570A}"/>
              </a:ext>
            </a:extLst>
          </p:cNvPr>
          <p:cNvCxnSpPr>
            <a:cxnSpLocks/>
            <a:stCxn id="5" idx="2"/>
            <a:endCxn id="13" idx="5"/>
          </p:cNvCxnSpPr>
          <p:nvPr/>
        </p:nvCxnSpPr>
        <p:spPr>
          <a:xfrm>
            <a:off x="5757554" y="2497932"/>
            <a:ext cx="0" cy="909594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riángulo rectángulo 66">
            <a:extLst>
              <a:ext uri="{FF2B5EF4-FFF2-40B4-BE49-F238E27FC236}">
                <a16:creationId xmlns:a16="http://schemas.microsoft.com/office/drawing/2014/main" id="{7C53F449-9947-0DB3-24F7-361BEA9B7A71}"/>
              </a:ext>
            </a:extLst>
          </p:cNvPr>
          <p:cNvSpPr/>
          <p:nvPr/>
        </p:nvSpPr>
        <p:spPr>
          <a:xfrm rot="18833672">
            <a:off x="5687178" y="3327740"/>
            <a:ext cx="140751" cy="159573"/>
          </a:xfrm>
          <a:prstGeom prst="rt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4" name="Conector recto de flecha 42">
            <a:extLst>
              <a:ext uri="{FF2B5EF4-FFF2-40B4-BE49-F238E27FC236}">
                <a16:creationId xmlns:a16="http://schemas.microsoft.com/office/drawing/2014/main" id="{EA6D2C09-26C3-DDA2-25C4-9CAA42FBA925}"/>
              </a:ext>
            </a:extLst>
          </p:cNvPr>
          <p:cNvCxnSpPr>
            <a:cxnSpLocks/>
            <a:stCxn id="6" idx="2"/>
            <a:endCxn id="15" idx="5"/>
          </p:cNvCxnSpPr>
          <p:nvPr/>
        </p:nvCxnSpPr>
        <p:spPr>
          <a:xfrm flipH="1">
            <a:off x="6089718" y="2501893"/>
            <a:ext cx="1431936" cy="921770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riángulo rectángulo 44">
            <a:extLst>
              <a:ext uri="{FF2B5EF4-FFF2-40B4-BE49-F238E27FC236}">
                <a16:creationId xmlns:a16="http://schemas.microsoft.com/office/drawing/2014/main" id="{0FDB5E7F-4245-AC27-2658-E65D1083C1D6}"/>
              </a:ext>
            </a:extLst>
          </p:cNvPr>
          <p:cNvSpPr/>
          <p:nvPr/>
        </p:nvSpPr>
        <p:spPr>
          <a:xfrm rot="21585393">
            <a:off x="6019342" y="3343876"/>
            <a:ext cx="140751" cy="159573"/>
          </a:xfrm>
          <a:prstGeom prst="rt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0" name="Conector recto de flecha 102">
            <a:extLst>
              <a:ext uri="{FF2B5EF4-FFF2-40B4-BE49-F238E27FC236}">
                <a16:creationId xmlns:a16="http://schemas.microsoft.com/office/drawing/2014/main" id="{66297908-6E7B-6ED7-80A5-5B6618EEF7FE}"/>
              </a:ext>
            </a:extLst>
          </p:cNvPr>
          <p:cNvCxnSpPr>
            <a:cxnSpLocks/>
          </p:cNvCxnSpPr>
          <p:nvPr/>
        </p:nvCxnSpPr>
        <p:spPr>
          <a:xfrm>
            <a:off x="4677525" y="4668566"/>
            <a:ext cx="442752" cy="0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CuadroTexto 103">
            <a:extLst>
              <a:ext uri="{FF2B5EF4-FFF2-40B4-BE49-F238E27FC236}">
                <a16:creationId xmlns:a16="http://schemas.microsoft.com/office/drawing/2014/main" id="{D04B6B88-2A0D-9B4F-0AC8-47C70A5DD6E9}"/>
              </a:ext>
            </a:extLst>
          </p:cNvPr>
          <p:cNvSpPr txBox="1"/>
          <p:nvPr/>
        </p:nvSpPr>
        <p:spPr>
          <a:xfrm>
            <a:off x="3895229" y="4514678"/>
            <a:ext cx="6053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Hull</a:t>
            </a:r>
            <a:endParaRPr lang="en-GB" dirty="0"/>
          </a:p>
        </p:txBody>
      </p:sp>
      <p:sp>
        <p:nvSpPr>
          <p:cNvPr id="32" name="CuadroTexto 104">
            <a:extLst>
              <a:ext uri="{FF2B5EF4-FFF2-40B4-BE49-F238E27FC236}">
                <a16:creationId xmlns:a16="http://schemas.microsoft.com/office/drawing/2014/main" id="{DCBE2E57-1CDF-E993-471A-AF722AF26AD7}"/>
              </a:ext>
            </a:extLst>
          </p:cNvPr>
          <p:cNvSpPr txBox="1"/>
          <p:nvPr/>
        </p:nvSpPr>
        <p:spPr>
          <a:xfrm>
            <a:off x="6099565" y="4519759"/>
            <a:ext cx="7984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Weapon</a:t>
            </a:r>
            <a:endParaRPr lang="en-GB" dirty="0"/>
          </a:p>
        </p:txBody>
      </p:sp>
      <p:sp>
        <p:nvSpPr>
          <p:cNvPr id="33" name="CuadroTexto 105">
            <a:extLst>
              <a:ext uri="{FF2B5EF4-FFF2-40B4-BE49-F238E27FC236}">
                <a16:creationId xmlns:a16="http://schemas.microsoft.com/office/drawing/2014/main" id="{943DA583-9085-7CF4-0AE3-940774851554}"/>
              </a:ext>
            </a:extLst>
          </p:cNvPr>
          <p:cNvSpPr txBox="1"/>
          <p:nvPr/>
        </p:nvSpPr>
        <p:spPr>
          <a:xfrm>
            <a:off x="5188895" y="4509768"/>
            <a:ext cx="6884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Link</a:t>
            </a:r>
            <a:endParaRPr lang="en-GB" dirty="0"/>
          </a:p>
        </p:txBody>
      </p:sp>
      <p:sp>
        <p:nvSpPr>
          <p:cNvPr id="34" name="CuadroTexto 106">
            <a:extLst>
              <a:ext uri="{FF2B5EF4-FFF2-40B4-BE49-F238E27FC236}">
                <a16:creationId xmlns:a16="http://schemas.microsoft.com/office/drawing/2014/main" id="{2C75ACA7-8B17-F25B-9179-A00B561577A9}"/>
              </a:ext>
            </a:extLst>
          </p:cNvPr>
          <p:cNvSpPr txBox="1"/>
          <p:nvPr/>
        </p:nvSpPr>
        <p:spPr>
          <a:xfrm>
            <a:off x="7295175" y="4522909"/>
            <a:ext cx="10376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Weak Point</a:t>
            </a:r>
          </a:p>
        </p:txBody>
      </p:sp>
      <p:sp>
        <p:nvSpPr>
          <p:cNvPr id="35" name="Rectángulo 107">
            <a:extLst>
              <a:ext uri="{FF2B5EF4-FFF2-40B4-BE49-F238E27FC236}">
                <a16:creationId xmlns:a16="http://schemas.microsoft.com/office/drawing/2014/main" id="{575F57DD-462F-5DBD-FEC3-A2CAE91FAA97}"/>
              </a:ext>
            </a:extLst>
          </p:cNvPr>
          <p:cNvSpPr/>
          <p:nvPr/>
        </p:nvSpPr>
        <p:spPr>
          <a:xfrm>
            <a:off x="3486525" y="4424925"/>
            <a:ext cx="4802154" cy="46692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6" name="Conector recto 108">
            <a:extLst>
              <a:ext uri="{FF2B5EF4-FFF2-40B4-BE49-F238E27FC236}">
                <a16:creationId xmlns:a16="http://schemas.microsoft.com/office/drawing/2014/main" id="{784A229B-4E4C-AB79-8321-E45E7C93B41D}"/>
              </a:ext>
            </a:extLst>
          </p:cNvPr>
          <p:cNvCxnSpPr>
            <a:cxnSpLocks/>
          </p:cNvCxnSpPr>
          <p:nvPr/>
        </p:nvCxnSpPr>
        <p:spPr>
          <a:xfrm>
            <a:off x="4484757" y="4424925"/>
            <a:ext cx="0" cy="4669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Rectángulo: esquinas redondeadas 109">
            <a:extLst>
              <a:ext uri="{FF2B5EF4-FFF2-40B4-BE49-F238E27FC236}">
                <a16:creationId xmlns:a16="http://schemas.microsoft.com/office/drawing/2014/main" id="{F5D05A37-D69E-9CCF-3A42-295D6D7FA530}"/>
              </a:ext>
            </a:extLst>
          </p:cNvPr>
          <p:cNvSpPr/>
          <p:nvPr/>
        </p:nvSpPr>
        <p:spPr>
          <a:xfrm>
            <a:off x="3602159" y="4577991"/>
            <a:ext cx="258373" cy="191716"/>
          </a:xfrm>
          <a:prstGeom prst="roundRect">
            <a:avLst>
              <a:gd name="adj" fmla="val 3550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8" name="Triángulo isósceles 110">
            <a:extLst>
              <a:ext uri="{FF2B5EF4-FFF2-40B4-BE49-F238E27FC236}">
                <a16:creationId xmlns:a16="http://schemas.microsoft.com/office/drawing/2014/main" id="{27B26F99-E3DE-CA84-3B96-FB45B89B8336}"/>
              </a:ext>
            </a:extLst>
          </p:cNvPr>
          <p:cNvSpPr/>
          <p:nvPr/>
        </p:nvSpPr>
        <p:spPr>
          <a:xfrm>
            <a:off x="5928474" y="4557032"/>
            <a:ext cx="115229" cy="202107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9" name="Conector recto 111">
            <a:extLst>
              <a:ext uri="{FF2B5EF4-FFF2-40B4-BE49-F238E27FC236}">
                <a16:creationId xmlns:a16="http://schemas.microsoft.com/office/drawing/2014/main" id="{362C63B4-F2F1-A316-D828-F43213CCC024}"/>
              </a:ext>
            </a:extLst>
          </p:cNvPr>
          <p:cNvCxnSpPr>
            <a:cxnSpLocks/>
          </p:cNvCxnSpPr>
          <p:nvPr/>
        </p:nvCxnSpPr>
        <p:spPr>
          <a:xfrm>
            <a:off x="5768374" y="4426493"/>
            <a:ext cx="0" cy="4669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ector recto 112">
            <a:extLst>
              <a:ext uri="{FF2B5EF4-FFF2-40B4-BE49-F238E27FC236}">
                <a16:creationId xmlns:a16="http://schemas.microsoft.com/office/drawing/2014/main" id="{1FD03A01-014D-9318-2952-14B7743AEBFC}"/>
              </a:ext>
            </a:extLst>
          </p:cNvPr>
          <p:cNvCxnSpPr>
            <a:cxnSpLocks/>
          </p:cNvCxnSpPr>
          <p:nvPr/>
        </p:nvCxnSpPr>
        <p:spPr>
          <a:xfrm>
            <a:off x="6918919" y="4424622"/>
            <a:ext cx="0" cy="4669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CuadroTexto 27">
            <a:extLst>
              <a:ext uri="{FF2B5EF4-FFF2-40B4-BE49-F238E27FC236}">
                <a16:creationId xmlns:a16="http://schemas.microsoft.com/office/drawing/2014/main" id="{4229C2E5-FCAC-4A3B-AFB2-25D3E53038D5}"/>
              </a:ext>
            </a:extLst>
          </p:cNvPr>
          <p:cNvSpPr txBox="1"/>
          <p:nvPr/>
        </p:nvSpPr>
        <p:spPr>
          <a:xfrm>
            <a:off x="8533183" y="1720400"/>
            <a:ext cx="16282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u="sng" dirty="0"/>
              <a:t>Concrete syntax of the model</a:t>
            </a:r>
            <a:endParaRPr lang="en-GB" sz="1400" b="1" u="sng" dirty="0"/>
          </a:p>
        </p:txBody>
      </p:sp>
      <p:sp>
        <p:nvSpPr>
          <p:cNvPr id="43" name="Elipse 119">
            <a:extLst>
              <a:ext uri="{FF2B5EF4-FFF2-40B4-BE49-F238E27FC236}">
                <a16:creationId xmlns:a16="http://schemas.microsoft.com/office/drawing/2014/main" id="{62E0F419-6EE4-BBAB-305F-8D74983140DA}"/>
              </a:ext>
            </a:extLst>
          </p:cNvPr>
          <p:cNvSpPr/>
          <p:nvPr/>
        </p:nvSpPr>
        <p:spPr>
          <a:xfrm>
            <a:off x="7005731" y="4498504"/>
            <a:ext cx="312513" cy="31407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Elipse 120">
            <a:extLst>
              <a:ext uri="{FF2B5EF4-FFF2-40B4-BE49-F238E27FC236}">
                <a16:creationId xmlns:a16="http://schemas.microsoft.com/office/drawing/2014/main" id="{976745F7-A267-A714-2226-2AA79B8AE603}"/>
              </a:ext>
            </a:extLst>
          </p:cNvPr>
          <p:cNvSpPr/>
          <p:nvPr/>
        </p:nvSpPr>
        <p:spPr>
          <a:xfrm>
            <a:off x="7073414" y="4575765"/>
            <a:ext cx="177146" cy="1642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Elipse 121">
            <a:extLst>
              <a:ext uri="{FF2B5EF4-FFF2-40B4-BE49-F238E27FC236}">
                <a16:creationId xmlns:a16="http://schemas.microsoft.com/office/drawing/2014/main" id="{E76D5FCC-1437-A6C2-86DD-52C6B2402C57}"/>
              </a:ext>
            </a:extLst>
          </p:cNvPr>
          <p:cNvSpPr/>
          <p:nvPr/>
        </p:nvSpPr>
        <p:spPr>
          <a:xfrm>
            <a:off x="7130386" y="4628593"/>
            <a:ext cx="63202" cy="642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CuadroTexto 27">
            <a:extLst>
              <a:ext uri="{FF2B5EF4-FFF2-40B4-BE49-F238E27FC236}">
                <a16:creationId xmlns:a16="http://schemas.microsoft.com/office/drawing/2014/main" id="{01CC5C6D-DBC1-9A03-516A-BECB089BFF76}"/>
              </a:ext>
            </a:extLst>
          </p:cNvPr>
          <p:cNvSpPr txBox="1"/>
          <p:nvPr/>
        </p:nvSpPr>
        <p:spPr>
          <a:xfrm>
            <a:off x="4588563" y="1634486"/>
            <a:ext cx="23094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u="sng" dirty="0"/>
              <a:t>Metamodel</a:t>
            </a:r>
            <a:endParaRPr lang="en-GB" sz="1400" b="1" u="sng" dirty="0"/>
          </a:p>
        </p:txBody>
      </p:sp>
      <p:sp>
        <p:nvSpPr>
          <p:cNvPr id="16" name="CuadroTexto 103">
            <a:extLst>
              <a:ext uri="{FF2B5EF4-FFF2-40B4-BE49-F238E27FC236}">
                <a16:creationId xmlns:a16="http://schemas.microsoft.com/office/drawing/2014/main" id="{0C816844-29E6-E2FC-EB37-130C50110903}"/>
              </a:ext>
            </a:extLst>
          </p:cNvPr>
          <p:cNvSpPr txBox="1"/>
          <p:nvPr/>
        </p:nvSpPr>
        <p:spPr>
          <a:xfrm>
            <a:off x="6358079" y="3380010"/>
            <a:ext cx="7153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Source</a:t>
            </a:r>
            <a:endParaRPr lang="en-GB" dirty="0"/>
          </a:p>
        </p:txBody>
      </p:sp>
      <p:sp>
        <p:nvSpPr>
          <p:cNvPr id="17" name="CuadroTexto 103">
            <a:extLst>
              <a:ext uri="{FF2B5EF4-FFF2-40B4-BE49-F238E27FC236}">
                <a16:creationId xmlns:a16="http://schemas.microsoft.com/office/drawing/2014/main" id="{7667EE56-B9E5-B65D-999F-5A37510D78DA}"/>
              </a:ext>
            </a:extLst>
          </p:cNvPr>
          <p:cNvSpPr txBox="1"/>
          <p:nvPr/>
        </p:nvSpPr>
        <p:spPr>
          <a:xfrm>
            <a:off x="6361448" y="3774285"/>
            <a:ext cx="7153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Target</a:t>
            </a:r>
            <a:endParaRPr lang="en-GB" dirty="0"/>
          </a:p>
        </p:txBody>
      </p:sp>
      <p:sp>
        <p:nvSpPr>
          <p:cNvPr id="18" name="Rectángulo 9">
            <a:extLst>
              <a:ext uri="{FF2B5EF4-FFF2-40B4-BE49-F238E27FC236}">
                <a16:creationId xmlns:a16="http://schemas.microsoft.com/office/drawing/2014/main" id="{CED58623-6902-26A9-CC1E-F7DCCFB44B8E}"/>
              </a:ext>
            </a:extLst>
          </p:cNvPr>
          <p:cNvSpPr/>
          <p:nvPr/>
        </p:nvSpPr>
        <p:spPr>
          <a:xfrm>
            <a:off x="8729571" y="2273333"/>
            <a:ext cx="1112364" cy="4491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          Hull</a:t>
            </a:r>
          </a:p>
        </p:txBody>
      </p:sp>
      <p:sp>
        <p:nvSpPr>
          <p:cNvPr id="19" name="Rectángulo 9">
            <a:extLst>
              <a:ext uri="{FF2B5EF4-FFF2-40B4-BE49-F238E27FC236}">
                <a16:creationId xmlns:a16="http://schemas.microsoft.com/office/drawing/2014/main" id="{D8927046-6236-39D4-2ACC-3F03F6674FCE}"/>
              </a:ext>
            </a:extLst>
          </p:cNvPr>
          <p:cNvSpPr/>
          <p:nvPr/>
        </p:nvSpPr>
        <p:spPr>
          <a:xfrm>
            <a:off x="8729571" y="2722530"/>
            <a:ext cx="1112364" cy="4491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           Link</a:t>
            </a:r>
          </a:p>
        </p:txBody>
      </p:sp>
      <p:sp>
        <p:nvSpPr>
          <p:cNvPr id="20" name="Rectángulo 9">
            <a:extLst>
              <a:ext uri="{FF2B5EF4-FFF2-40B4-BE49-F238E27FC236}">
                <a16:creationId xmlns:a16="http://schemas.microsoft.com/office/drawing/2014/main" id="{80BC4E8F-3722-807E-3174-67F565735720}"/>
              </a:ext>
            </a:extLst>
          </p:cNvPr>
          <p:cNvSpPr/>
          <p:nvPr/>
        </p:nvSpPr>
        <p:spPr>
          <a:xfrm>
            <a:off x="8729571" y="3155411"/>
            <a:ext cx="1112364" cy="4491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GB" sz="1400" dirty="0">
                <a:solidFill>
                  <a:schemeClr val="tx1"/>
                </a:solidFill>
              </a:rPr>
              <a:t>Weapon</a:t>
            </a:r>
          </a:p>
        </p:txBody>
      </p:sp>
      <p:sp>
        <p:nvSpPr>
          <p:cNvPr id="21" name="Rectángulo 9">
            <a:extLst>
              <a:ext uri="{FF2B5EF4-FFF2-40B4-BE49-F238E27FC236}">
                <a16:creationId xmlns:a16="http://schemas.microsoft.com/office/drawing/2014/main" id="{DAB7BC77-E2E9-60FC-CD1B-014DBAFE6A62}"/>
              </a:ext>
            </a:extLst>
          </p:cNvPr>
          <p:cNvSpPr/>
          <p:nvPr/>
        </p:nvSpPr>
        <p:spPr>
          <a:xfrm>
            <a:off x="8729571" y="3588292"/>
            <a:ext cx="1112364" cy="4491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GB" sz="1400" dirty="0">
                <a:solidFill>
                  <a:schemeClr val="tx1"/>
                </a:solidFill>
              </a:rPr>
              <a:t>Weak </a:t>
            </a:r>
          </a:p>
          <a:p>
            <a:pPr algn="r"/>
            <a:r>
              <a:rPr lang="en-GB" sz="1400" dirty="0">
                <a:solidFill>
                  <a:schemeClr val="tx1"/>
                </a:solidFill>
              </a:rPr>
              <a:t>point</a:t>
            </a:r>
          </a:p>
        </p:txBody>
      </p:sp>
      <p:sp>
        <p:nvSpPr>
          <p:cNvPr id="22" name="Rectángulo: esquinas redondeadas 109">
            <a:extLst>
              <a:ext uri="{FF2B5EF4-FFF2-40B4-BE49-F238E27FC236}">
                <a16:creationId xmlns:a16="http://schemas.microsoft.com/office/drawing/2014/main" id="{A418C022-2682-2E13-E4FD-B9B884AD47BA}"/>
              </a:ext>
            </a:extLst>
          </p:cNvPr>
          <p:cNvSpPr/>
          <p:nvPr/>
        </p:nvSpPr>
        <p:spPr>
          <a:xfrm>
            <a:off x="8873911" y="2402073"/>
            <a:ext cx="258373" cy="191716"/>
          </a:xfrm>
          <a:prstGeom prst="roundRect">
            <a:avLst>
              <a:gd name="adj" fmla="val 3550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23" name="Conector recto de flecha 102">
            <a:extLst>
              <a:ext uri="{FF2B5EF4-FFF2-40B4-BE49-F238E27FC236}">
                <a16:creationId xmlns:a16="http://schemas.microsoft.com/office/drawing/2014/main" id="{AA2A24FE-C4F6-DD25-2426-712A4EE4E2E5}"/>
              </a:ext>
            </a:extLst>
          </p:cNvPr>
          <p:cNvCxnSpPr>
            <a:cxnSpLocks/>
          </p:cNvCxnSpPr>
          <p:nvPr/>
        </p:nvCxnSpPr>
        <p:spPr>
          <a:xfrm>
            <a:off x="8873911" y="2947128"/>
            <a:ext cx="289427" cy="0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riángulo isósceles 110">
            <a:extLst>
              <a:ext uri="{FF2B5EF4-FFF2-40B4-BE49-F238E27FC236}">
                <a16:creationId xmlns:a16="http://schemas.microsoft.com/office/drawing/2014/main" id="{7112E55C-1D09-0DC2-79A5-3A0EAD600A3F}"/>
              </a:ext>
            </a:extLst>
          </p:cNvPr>
          <p:cNvSpPr/>
          <p:nvPr/>
        </p:nvSpPr>
        <p:spPr>
          <a:xfrm>
            <a:off x="8903395" y="3287114"/>
            <a:ext cx="115229" cy="202107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9" name="Grupo 28">
            <a:extLst>
              <a:ext uri="{FF2B5EF4-FFF2-40B4-BE49-F238E27FC236}">
                <a16:creationId xmlns:a16="http://schemas.microsoft.com/office/drawing/2014/main" id="{8603967C-E1D4-9C37-E38B-26387F6248C9}"/>
              </a:ext>
            </a:extLst>
          </p:cNvPr>
          <p:cNvGrpSpPr/>
          <p:nvPr/>
        </p:nvGrpSpPr>
        <p:grpSpPr>
          <a:xfrm>
            <a:off x="8819771" y="3664010"/>
            <a:ext cx="312513" cy="314076"/>
            <a:chOff x="7158131" y="4650904"/>
            <a:chExt cx="312513" cy="314076"/>
          </a:xfrm>
        </p:grpSpPr>
        <p:sp>
          <p:nvSpPr>
            <p:cNvPr id="26" name="Elipse 119">
              <a:extLst>
                <a:ext uri="{FF2B5EF4-FFF2-40B4-BE49-F238E27FC236}">
                  <a16:creationId xmlns:a16="http://schemas.microsoft.com/office/drawing/2014/main" id="{C2C02734-EC1A-C125-FB95-29011EB6689C}"/>
                </a:ext>
              </a:extLst>
            </p:cNvPr>
            <p:cNvSpPr/>
            <p:nvPr/>
          </p:nvSpPr>
          <p:spPr>
            <a:xfrm>
              <a:off x="7158131" y="4650904"/>
              <a:ext cx="312513" cy="31407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Elipse 120">
              <a:extLst>
                <a:ext uri="{FF2B5EF4-FFF2-40B4-BE49-F238E27FC236}">
                  <a16:creationId xmlns:a16="http://schemas.microsoft.com/office/drawing/2014/main" id="{845826F0-9771-5483-4363-E02E293DD13A}"/>
                </a:ext>
              </a:extLst>
            </p:cNvPr>
            <p:cNvSpPr/>
            <p:nvPr/>
          </p:nvSpPr>
          <p:spPr>
            <a:xfrm>
              <a:off x="7225814" y="4728165"/>
              <a:ext cx="177146" cy="16424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Elipse 121">
              <a:extLst>
                <a:ext uri="{FF2B5EF4-FFF2-40B4-BE49-F238E27FC236}">
                  <a16:creationId xmlns:a16="http://schemas.microsoft.com/office/drawing/2014/main" id="{A0A36501-0B3D-95A7-43BA-27695C3EB398}"/>
                </a:ext>
              </a:extLst>
            </p:cNvPr>
            <p:cNvSpPr/>
            <p:nvPr/>
          </p:nvSpPr>
          <p:spPr>
            <a:xfrm>
              <a:off x="7282786" y="4780993"/>
              <a:ext cx="63202" cy="6420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853578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Gráfico 56" descr="Usuario">
            <a:extLst>
              <a:ext uri="{FF2B5EF4-FFF2-40B4-BE49-F238E27FC236}">
                <a16:creationId xmlns:a16="http://schemas.microsoft.com/office/drawing/2014/main" id="{958C78CD-A34F-4B57-851B-DF29B3F23E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800" y="241509"/>
            <a:ext cx="914400" cy="914400"/>
          </a:xfrm>
          <a:prstGeom prst="rect">
            <a:avLst/>
          </a:prstGeom>
        </p:spPr>
      </p:pic>
      <p:sp>
        <p:nvSpPr>
          <p:cNvPr id="99" name="CuadroTexto 98">
            <a:extLst>
              <a:ext uri="{FF2B5EF4-FFF2-40B4-BE49-F238E27FC236}">
                <a16:creationId xmlns:a16="http://schemas.microsoft.com/office/drawing/2014/main" id="{D08A263A-D60D-4FB1-98A2-38CF38690365}"/>
              </a:ext>
            </a:extLst>
          </p:cNvPr>
          <p:cNvSpPr txBox="1"/>
          <p:nvPr/>
        </p:nvSpPr>
        <p:spPr>
          <a:xfrm>
            <a:off x="611922" y="338856"/>
            <a:ext cx="339009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Transplantation Input </a:t>
            </a:r>
          </a:p>
          <a:p>
            <a:r>
              <a:rPr lang="en-GB" sz="2800" dirty="0"/>
              <a:t>(Manual)</a:t>
            </a:r>
          </a:p>
        </p:txBody>
      </p:sp>
      <p:sp>
        <p:nvSpPr>
          <p:cNvPr id="100" name="CuadroTexto 99">
            <a:extLst>
              <a:ext uri="{FF2B5EF4-FFF2-40B4-BE49-F238E27FC236}">
                <a16:creationId xmlns:a16="http://schemas.microsoft.com/office/drawing/2014/main" id="{1B515226-ABF3-4553-8E4B-FB9D9E2027DC}"/>
              </a:ext>
            </a:extLst>
          </p:cNvPr>
          <p:cNvSpPr txBox="1"/>
          <p:nvPr/>
        </p:nvSpPr>
        <p:spPr>
          <a:xfrm>
            <a:off x="2717362" y="1377108"/>
            <a:ext cx="8515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Donor</a:t>
            </a:r>
            <a:endParaRPr lang="en-GB" b="1" dirty="0"/>
          </a:p>
        </p:txBody>
      </p:sp>
      <p:sp>
        <p:nvSpPr>
          <p:cNvPr id="102" name="CuadroTexto 101">
            <a:extLst>
              <a:ext uri="{FF2B5EF4-FFF2-40B4-BE49-F238E27FC236}">
                <a16:creationId xmlns:a16="http://schemas.microsoft.com/office/drawing/2014/main" id="{F0DC083B-21A2-43FA-A899-23FEC795C32D}"/>
              </a:ext>
            </a:extLst>
          </p:cNvPr>
          <p:cNvSpPr txBox="1"/>
          <p:nvPr/>
        </p:nvSpPr>
        <p:spPr>
          <a:xfrm>
            <a:off x="8994590" y="1383139"/>
            <a:ext cx="6723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Host</a:t>
            </a:r>
            <a:endParaRPr lang="en-GB" b="1" dirty="0"/>
          </a:p>
        </p:txBody>
      </p:sp>
      <p:cxnSp>
        <p:nvCxnSpPr>
          <p:cNvPr id="103" name="Conector recto de flecha 102">
            <a:extLst>
              <a:ext uri="{FF2B5EF4-FFF2-40B4-BE49-F238E27FC236}">
                <a16:creationId xmlns:a16="http://schemas.microsoft.com/office/drawing/2014/main" id="{644185D4-6054-499D-9947-6ADF5A942EA7}"/>
              </a:ext>
            </a:extLst>
          </p:cNvPr>
          <p:cNvCxnSpPr>
            <a:cxnSpLocks/>
          </p:cNvCxnSpPr>
          <p:nvPr/>
        </p:nvCxnSpPr>
        <p:spPr>
          <a:xfrm>
            <a:off x="1316537" y="6545466"/>
            <a:ext cx="442752" cy="0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CuadroTexto 103">
            <a:extLst>
              <a:ext uri="{FF2B5EF4-FFF2-40B4-BE49-F238E27FC236}">
                <a16:creationId xmlns:a16="http://schemas.microsoft.com/office/drawing/2014/main" id="{77E38200-80B2-483E-B297-88C7DA9EE5ED}"/>
              </a:ext>
            </a:extLst>
          </p:cNvPr>
          <p:cNvSpPr txBox="1"/>
          <p:nvPr/>
        </p:nvSpPr>
        <p:spPr>
          <a:xfrm>
            <a:off x="534241" y="6391578"/>
            <a:ext cx="6053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Hull</a:t>
            </a:r>
            <a:endParaRPr lang="en-GB" dirty="0"/>
          </a:p>
        </p:txBody>
      </p:sp>
      <p:sp>
        <p:nvSpPr>
          <p:cNvPr id="105" name="CuadroTexto 104">
            <a:extLst>
              <a:ext uri="{FF2B5EF4-FFF2-40B4-BE49-F238E27FC236}">
                <a16:creationId xmlns:a16="http://schemas.microsoft.com/office/drawing/2014/main" id="{0C7CBA0B-A354-4DE5-99DA-55E9E467564E}"/>
              </a:ext>
            </a:extLst>
          </p:cNvPr>
          <p:cNvSpPr txBox="1"/>
          <p:nvPr/>
        </p:nvSpPr>
        <p:spPr>
          <a:xfrm>
            <a:off x="2800546" y="6361004"/>
            <a:ext cx="7984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Weapon</a:t>
            </a:r>
            <a:endParaRPr lang="en-GB" dirty="0"/>
          </a:p>
        </p:txBody>
      </p:sp>
      <p:sp>
        <p:nvSpPr>
          <p:cNvPr id="106" name="CuadroTexto 105">
            <a:extLst>
              <a:ext uri="{FF2B5EF4-FFF2-40B4-BE49-F238E27FC236}">
                <a16:creationId xmlns:a16="http://schemas.microsoft.com/office/drawing/2014/main" id="{9CB9370D-A9FB-4CA2-BE49-5D4EB6F4C124}"/>
              </a:ext>
            </a:extLst>
          </p:cNvPr>
          <p:cNvSpPr txBox="1"/>
          <p:nvPr/>
        </p:nvSpPr>
        <p:spPr>
          <a:xfrm>
            <a:off x="1827907" y="6386668"/>
            <a:ext cx="6884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Link</a:t>
            </a:r>
            <a:endParaRPr lang="en-GB" dirty="0"/>
          </a:p>
        </p:txBody>
      </p:sp>
      <p:sp>
        <p:nvSpPr>
          <p:cNvPr id="107" name="CuadroTexto 106">
            <a:extLst>
              <a:ext uri="{FF2B5EF4-FFF2-40B4-BE49-F238E27FC236}">
                <a16:creationId xmlns:a16="http://schemas.microsoft.com/office/drawing/2014/main" id="{06CA33F1-1EE1-4805-9D7B-AB3670F61FC9}"/>
              </a:ext>
            </a:extLst>
          </p:cNvPr>
          <p:cNvSpPr txBox="1"/>
          <p:nvPr/>
        </p:nvSpPr>
        <p:spPr>
          <a:xfrm>
            <a:off x="4233203" y="6276171"/>
            <a:ext cx="8011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Weak Point</a:t>
            </a:r>
          </a:p>
        </p:txBody>
      </p:sp>
      <p:sp>
        <p:nvSpPr>
          <p:cNvPr id="108" name="Rectángulo 107">
            <a:extLst>
              <a:ext uri="{FF2B5EF4-FFF2-40B4-BE49-F238E27FC236}">
                <a16:creationId xmlns:a16="http://schemas.microsoft.com/office/drawing/2014/main" id="{50FC2408-C75A-4EFF-A435-F8B04EFC98CB}"/>
              </a:ext>
            </a:extLst>
          </p:cNvPr>
          <p:cNvSpPr/>
          <p:nvPr/>
        </p:nvSpPr>
        <p:spPr>
          <a:xfrm>
            <a:off x="125536" y="6301825"/>
            <a:ext cx="4955506" cy="46692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9" name="Conector recto 108">
            <a:extLst>
              <a:ext uri="{FF2B5EF4-FFF2-40B4-BE49-F238E27FC236}">
                <a16:creationId xmlns:a16="http://schemas.microsoft.com/office/drawing/2014/main" id="{81A57C29-1BF3-4140-AB10-4AACE85B7635}"/>
              </a:ext>
            </a:extLst>
          </p:cNvPr>
          <p:cNvCxnSpPr>
            <a:cxnSpLocks/>
          </p:cNvCxnSpPr>
          <p:nvPr/>
        </p:nvCxnSpPr>
        <p:spPr>
          <a:xfrm>
            <a:off x="1123769" y="6301825"/>
            <a:ext cx="0" cy="4669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" name="Rectángulo: esquinas redondeadas 109">
            <a:extLst>
              <a:ext uri="{FF2B5EF4-FFF2-40B4-BE49-F238E27FC236}">
                <a16:creationId xmlns:a16="http://schemas.microsoft.com/office/drawing/2014/main" id="{E568AA57-67E4-4698-BDBE-53479112B366}"/>
              </a:ext>
            </a:extLst>
          </p:cNvPr>
          <p:cNvSpPr/>
          <p:nvPr/>
        </p:nvSpPr>
        <p:spPr>
          <a:xfrm>
            <a:off x="241171" y="6454891"/>
            <a:ext cx="258373" cy="191716"/>
          </a:xfrm>
          <a:prstGeom prst="roundRect">
            <a:avLst>
              <a:gd name="adj" fmla="val 3550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1" name="Triángulo isósceles 110">
            <a:extLst>
              <a:ext uri="{FF2B5EF4-FFF2-40B4-BE49-F238E27FC236}">
                <a16:creationId xmlns:a16="http://schemas.microsoft.com/office/drawing/2014/main" id="{4DDA9C6B-1AD2-410F-A18A-09DE4918049F}"/>
              </a:ext>
            </a:extLst>
          </p:cNvPr>
          <p:cNvSpPr/>
          <p:nvPr/>
        </p:nvSpPr>
        <p:spPr>
          <a:xfrm>
            <a:off x="2567486" y="6433932"/>
            <a:ext cx="115229" cy="202107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2" name="Conector recto 111">
            <a:extLst>
              <a:ext uri="{FF2B5EF4-FFF2-40B4-BE49-F238E27FC236}">
                <a16:creationId xmlns:a16="http://schemas.microsoft.com/office/drawing/2014/main" id="{997B26EE-E8D5-414F-A385-F95159508E58}"/>
              </a:ext>
            </a:extLst>
          </p:cNvPr>
          <p:cNvCxnSpPr>
            <a:cxnSpLocks/>
          </p:cNvCxnSpPr>
          <p:nvPr/>
        </p:nvCxnSpPr>
        <p:spPr>
          <a:xfrm>
            <a:off x="2407386" y="6303393"/>
            <a:ext cx="0" cy="4669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Conector recto 112">
            <a:extLst>
              <a:ext uri="{FF2B5EF4-FFF2-40B4-BE49-F238E27FC236}">
                <a16:creationId xmlns:a16="http://schemas.microsoft.com/office/drawing/2014/main" id="{F6D94FB1-F4CF-478B-A613-58924EAFF469}"/>
              </a:ext>
            </a:extLst>
          </p:cNvPr>
          <p:cNvCxnSpPr>
            <a:cxnSpLocks/>
          </p:cNvCxnSpPr>
          <p:nvPr/>
        </p:nvCxnSpPr>
        <p:spPr>
          <a:xfrm>
            <a:off x="3735750" y="6303397"/>
            <a:ext cx="0" cy="4669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Conector recto 113">
            <a:extLst>
              <a:ext uri="{FF2B5EF4-FFF2-40B4-BE49-F238E27FC236}">
                <a16:creationId xmlns:a16="http://schemas.microsoft.com/office/drawing/2014/main" id="{6F0D38E5-F3E7-4992-98A8-FFBB494E1516}"/>
              </a:ext>
            </a:extLst>
          </p:cNvPr>
          <p:cNvCxnSpPr>
            <a:cxnSpLocks/>
          </p:cNvCxnSpPr>
          <p:nvPr/>
        </p:nvCxnSpPr>
        <p:spPr>
          <a:xfrm>
            <a:off x="5081041" y="6301825"/>
            <a:ext cx="0" cy="4669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Rectángulo: esquinas redondeadas 57">
            <a:extLst>
              <a:ext uri="{FF2B5EF4-FFF2-40B4-BE49-F238E27FC236}">
                <a16:creationId xmlns:a16="http://schemas.microsoft.com/office/drawing/2014/main" id="{D2935257-BFB6-4D1A-8EDE-F6EA62972032}"/>
              </a:ext>
            </a:extLst>
          </p:cNvPr>
          <p:cNvSpPr/>
          <p:nvPr/>
        </p:nvSpPr>
        <p:spPr>
          <a:xfrm>
            <a:off x="8830568" y="3230814"/>
            <a:ext cx="895126" cy="725584"/>
          </a:xfrm>
          <a:prstGeom prst="roundRect">
            <a:avLst>
              <a:gd name="adj" fmla="val 2816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Rectángulo: esquinas redondeadas 58">
            <a:extLst>
              <a:ext uri="{FF2B5EF4-FFF2-40B4-BE49-F238E27FC236}">
                <a16:creationId xmlns:a16="http://schemas.microsoft.com/office/drawing/2014/main" id="{6EAFAD49-2AFB-4391-8743-5A682BDB953F}"/>
              </a:ext>
            </a:extLst>
          </p:cNvPr>
          <p:cNvSpPr/>
          <p:nvPr/>
        </p:nvSpPr>
        <p:spPr>
          <a:xfrm>
            <a:off x="10706997" y="3405641"/>
            <a:ext cx="511911" cy="373276"/>
          </a:xfrm>
          <a:prstGeom prst="roundRect">
            <a:avLst>
              <a:gd name="adj" fmla="val 3022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Rectángulo: esquinas redondeadas 59">
            <a:extLst>
              <a:ext uri="{FF2B5EF4-FFF2-40B4-BE49-F238E27FC236}">
                <a16:creationId xmlns:a16="http://schemas.microsoft.com/office/drawing/2014/main" id="{35CE754D-8094-40D5-B173-8EFAC9D060A1}"/>
              </a:ext>
            </a:extLst>
          </p:cNvPr>
          <p:cNvSpPr/>
          <p:nvPr/>
        </p:nvSpPr>
        <p:spPr>
          <a:xfrm>
            <a:off x="9022175" y="2342114"/>
            <a:ext cx="511911" cy="369332"/>
          </a:xfrm>
          <a:prstGeom prst="roundRect">
            <a:avLst>
              <a:gd name="adj" fmla="val 2796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Rectángulo: esquinas redondeadas 60">
            <a:extLst>
              <a:ext uri="{FF2B5EF4-FFF2-40B4-BE49-F238E27FC236}">
                <a16:creationId xmlns:a16="http://schemas.microsoft.com/office/drawing/2014/main" id="{E5BB9FF4-FE7C-44F7-9017-0C8DC77C4785}"/>
              </a:ext>
            </a:extLst>
          </p:cNvPr>
          <p:cNvSpPr/>
          <p:nvPr/>
        </p:nvSpPr>
        <p:spPr>
          <a:xfrm>
            <a:off x="7345754" y="3405641"/>
            <a:ext cx="511911" cy="381092"/>
          </a:xfrm>
          <a:prstGeom prst="roundRect">
            <a:avLst>
              <a:gd name="adj" fmla="val 2570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2" name="Conector recto de flecha 61">
            <a:extLst>
              <a:ext uri="{FF2B5EF4-FFF2-40B4-BE49-F238E27FC236}">
                <a16:creationId xmlns:a16="http://schemas.microsoft.com/office/drawing/2014/main" id="{71F1B31E-634D-4431-A18D-798A6638B9DF}"/>
              </a:ext>
            </a:extLst>
          </p:cNvPr>
          <p:cNvCxnSpPr>
            <a:cxnSpLocks/>
            <a:stCxn id="58" idx="1"/>
            <a:endCxn id="61" idx="3"/>
          </p:cNvCxnSpPr>
          <p:nvPr/>
        </p:nvCxnSpPr>
        <p:spPr>
          <a:xfrm flipH="1">
            <a:off x="7857665" y="3593606"/>
            <a:ext cx="972903" cy="2581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Triángulo isósceles 62">
            <a:extLst>
              <a:ext uri="{FF2B5EF4-FFF2-40B4-BE49-F238E27FC236}">
                <a16:creationId xmlns:a16="http://schemas.microsoft.com/office/drawing/2014/main" id="{D555800E-77E6-4E23-8743-83FC7FE89237}"/>
              </a:ext>
            </a:extLst>
          </p:cNvPr>
          <p:cNvSpPr/>
          <p:nvPr/>
        </p:nvSpPr>
        <p:spPr>
          <a:xfrm rot="10800000">
            <a:off x="7450622" y="4331622"/>
            <a:ext cx="296120" cy="433036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4" name="Conector recto 63">
            <a:extLst>
              <a:ext uri="{FF2B5EF4-FFF2-40B4-BE49-F238E27FC236}">
                <a16:creationId xmlns:a16="http://schemas.microsoft.com/office/drawing/2014/main" id="{B3B67112-7E08-4A39-8386-320747BABA20}"/>
              </a:ext>
            </a:extLst>
          </p:cNvPr>
          <p:cNvCxnSpPr>
            <a:cxnSpLocks/>
            <a:stCxn id="61" idx="2"/>
            <a:endCxn id="63" idx="3"/>
          </p:cNvCxnSpPr>
          <p:nvPr/>
        </p:nvCxnSpPr>
        <p:spPr>
          <a:xfrm flipH="1">
            <a:off x="7598682" y="3786733"/>
            <a:ext cx="3028" cy="5448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Conector recto 64">
            <a:extLst>
              <a:ext uri="{FF2B5EF4-FFF2-40B4-BE49-F238E27FC236}">
                <a16:creationId xmlns:a16="http://schemas.microsoft.com/office/drawing/2014/main" id="{BA376D33-0AA3-41FD-97E3-CA93B07B6EE2}"/>
              </a:ext>
            </a:extLst>
          </p:cNvPr>
          <p:cNvCxnSpPr>
            <a:cxnSpLocks/>
            <a:stCxn id="58" idx="2"/>
            <a:endCxn id="97" idx="0"/>
          </p:cNvCxnSpPr>
          <p:nvPr/>
        </p:nvCxnSpPr>
        <p:spPr>
          <a:xfrm>
            <a:off x="9278131" y="3956398"/>
            <a:ext cx="3176" cy="6310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Conector recto de flecha 65">
            <a:extLst>
              <a:ext uri="{FF2B5EF4-FFF2-40B4-BE49-F238E27FC236}">
                <a16:creationId xmlns:a16="http://schemas.microsoft.com/office/drawing/2014/main" id="{32506017-0D20-4099-BA1B-D28B4C2C5936}"/>
              </a:ext>
            </a:extLst>
          </p:cNvPr>
          <p:cNvCxnSpPr>
            <a:cxnSpLocks/>
            <a:stCxn id="59" idx="1"/>
            <a:endCxn id="58" idx="3"/>
          </p:cNvCxnSpPr>
          <p:nvPr/>
        </p:nvCxnSpPr>
        <p:spPr>
          <a:xfrm flipH="1">
            <a:off x="9725694" y="3592279"/>
            <a:ext cx="981303" cy="1327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Conector recto de flecha 66">
            <a:extLst>
              <a:ext uri="{FF2B5EF4-FFF2-40B4-BE49-F238E27FC236}">
                <a16:creationId xmlns:a16="http://schemas.microsoft.com/office/drawing/2014/main" id="{90B755C8-5925-4C9C-831A-B4D26104DC74}"/>
              </a:ext>
            </a:extLst>
          </p:cNvPr>
          <p:cNvCxnSpPr>
            <a:cxnSpLocks/>
            <a:stCxn id="58" idx="0"/>
            <a:endCxn id="60" idx="2"/>
          </p:cNvCxnSpPr>
          <p:nvPr/>
        </p:nvCxnSpPr>
        <p:spPr>
          <a:xfrm flipV="1">
            <a:off x="9278131" y="2711446"/>
            <a:ext cx="0" cy="519368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Triángulo isósceles 67">
            <a:extLst>
              <a:ext uri="{FF2B5EF4-FFF2-40B4-BE49-F238E27FC236}">
                <a16:creationId xmlns:a16="http://schemas.microsoft.com/office/drawing/2014/main" id="{2C533CA1-7F20-4BA7-A50F-F682CE274F43}"/>
              </a:ext>
            </a:extLst>
          </p:cNvPr>
          <p:cNvSpPr/>
          <p:nvPr/>
        </p:nvSpPr>
        <p:spPr>
          <a:xfrm rot="10800000">
            <a:off x="10824382" y="4263990"/>
            <a:ext cx="284054" cy="433036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9" name="Conector recto 68">
            <a:extLst>
              <a:ext uri="{FF2B5EF4-FFF2-40B4-BE49-F238E27FC236}">
                <a16:creationId xmlns:a16="http://schemas.microsoft.com/office/drawing/2014/main" id="{10B79050-AFD2-4C0F-A257-AA118B70D39F}"/>
              </a:ext>
            </a:extLst>
          </p:cNvPr>
          <p:cNvCxnSpPr>
            <a:cxnSpLocks/>
            <a:stCxn id="59" idx="2"/>
            <a:endCxn id="68" idx="3"/>
          </p:cNvCxnSpPr>
          <p:nvPr/>
        </p:nvCxnSpPr>
        <p:spPr>
          <a:xfrm>
            <a:off x="10962953" y="3778917"/>
            <a:ext cx="3456" cy="4850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Elipse 96">
            <a:extLst>
              <a:ext uri="{FF2B5EF4-FFF2-40B4-BE49-F238E27FC236}">
                <a16:creationId xmlns:a16="http://schemas.microsoft.com/office/drawing/2014/main" id="{7BC2A427-BBF0-4F7B-A500-98302D258D64}"/>
              </a:ext>
            </a:extLst>
          </p:cNvPr>
          <p:cNvSpPr/>
          <p:nvPr/>
        </p:nvSpPr>
        <p:spPr>
          <a:xfrm>
            <a:off x="9022690" y="4587478"/>
            <a:ext cx="517234" cy="48571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8" name="Elipse 97">
            <a:extLst>
              <a:ext uri="{FF2B5EF4-FFF2-40B4-BE49-F238E27FC236}">
                <a16:creationId xmlns:a16="http://schemas.microsoft.com/office/drawing/2014/main" id="{214BE5A0-7D8D-44A4-BCA6-9C113E7A208A}"/>
              </a:ext>
            </a:extLst>
          </p:cNvPr>
          <p:cNvSpPr/>
          <p:nvPr/>
        </p:nvSpPr>
        <p:spPr>
          <a:xfrm>
            <a:off x="9154540" y="4712507"/>
            <a:ext cx="253535" cy="24158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1" name="Elipse 130">
            <a:extLst>
              <a:ext uri="{FF2B5EF4-FFF2-40B4-BE49-F238E27FC236}">
                <a16:creationId xmlns:a16="http://schemas.microsoft.com/office/drawing/2014/main" id="{0745393F-ED39-4C7E-9F58-E45689513D90}"/>
              </a:ext>
            </a:extLst>
          </p:cNvPr>
          <p:cNvSpPr/>
          <p:nvPr/>
        </p:nvSpPr>
        <p:spPr>
          <a:xfrm>
            <a:off x="9240467" y="4801442"/>
            <a:ext cx="81681" cy="8518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ángulo: esquinas redondeadas 30">
            <a:extLst>
              <a:ext uri="{FF2B5EF4-FFF2-40B4-BE49-F238E27FC236}">
                <a16:creationId xmlns:a16="http://schemas.microsoft.com/office/drawing/2014/main" id="{6D6B03C9-CEF4-4B97-9B51-C88BBB787FFE}"/>
              </a:ext>
            </a:extLst>
          </p:cNvPr>
          <p:cNvSpPr/>
          <p:nvPr/>
        </p:nvSpPr>
        <p:spPr>
          <a:xfrm>
            <a:off x="779749" y="2551187"/>
            <a:ext cx="903659" cy="541750"/>
          </a:xfrm>
          <a:prstGeom prst="roundRect">
            <a:avLst>
              <a:gd name="adj" fmla="val 2432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A</a:t>
            </a:r>
          </a:p>
        </p:txBody>
      </p:sp>
      <p:sp>
        <p:nvSpPr>
          <p:cNvPr id="32" name="Triángulo isósceles 31">
            <a:extLst>
              <a:ext uri="{FF2B5EF4-FFF2-40B4-BE49-F238E27FC236}">
                <a16:creationId xmlns:a16="http://schemas.microsoft.com/office/drawing/2014/main" id="{CD686989-EC15-4883-A7E3-7AD088AF4D70}"/>
              </a:ext>
            </a:extLst>
          </p:cNvPr>
          <p:cNvSpPr/>
          <p:nvPr/>
        </p:nvSpPr>
        <p:spPr>
          <a:xfrm rot="10800000">
            <a:off x="1096911" y="3613859"/>
            <a:ext cx="269334" cy="442135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ángulo: esquinas redondeadas 32">
            <a:extLst>
              <a:ext uri="{FF2B5EF4-FFF2-40B4-BE49-F238E27FC236}">
                <a16:creationId xmlns:a16="http://schemas.microsoft.com/office/drawing/2014/main" id="{576B1EEE-CFA6-4D3B-BEEA-FD0B0D9997B6}"/>
              </a:ext>
            </a:extLst>
          </p:cNvPr>
          <p:cNvSpPr/>
          <p:nvPr/>
        </p:nvSpPr>
        <p:spPr>
          <a:xfrm>
            <a:off x="2141844" y="2924333"/>
            <a:ext cx="552358" cy="43902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E</a:t>
            </a:r>
          </a:p>
        </p:txBody>
      </p:sp>
      <p:sp>
        <p:nvSpPr>
          <p:cNvPr id="34" name="Rectángulo: esquinas redondeadas 33">
            <a:extLst>
              <a:ext uri="{FF2B5EF4-FFF2-40B4-BE49-F238E27FC236}">
                <a16:creationId xmlns:a16="http://schemas.microsoft.com/office/drawing/2014/main" id="{76BD2578-4244-438E-B91F-196C2D66DF47}"/>
              </a:ext>
            </a:extLst>
          </p:cNvPr>
          <p:cNvSpPr/>
          <p:nvPr/>
        </p:nvSpPr>
        <p:spPr>
          <a:xfrm>
            <a:off x="3246560" y="3292517"/>
            <a:ext cx="632574" cy="492823"/>
          </a:xfrm>
          <a:prstGeom prst="roundRect">
            <a:avLst>
              <a:gd name="adj" fmla="val 23445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I</a:t>
            </a:r>
          </a:p>
        </p:txBody>
      </p:sp>
      <p:sp>
        <p:nvSpPr>
          <p:cNvPr id="35" name="Rectángulo: esquinas redondeadas 34">
            <a:extLst>
              <a:ext uri="{FF2B5EF4-FFF2-40B4-BE49-F238E27FC236}">
                <a16:creationId xmlns:a16="http://schemas.microsoft.com/office/drawing/2014/main" id="{04F5DC05-919B-4A1A-8B9E-46D994B16B4B}"/>
              </a:ext>
            </a:extLst>
          </p:cNvPr>
          <p:cNvSpPr/>
          <p:nvPr/>
        </p:nvSpPr>
        <p:spPr>
          <a:xfrm>
            <a:off x="4173096" y="2607083"/>
            <a:ext cx="593369" cy="492823"/>
          </a:xfrm>
          <a:prstGeom prst="roundRect">
            <a:avLst>
              <a:gd name="adj" fmla="val 25705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K</a:t>
            </a:r>
          </a:p>
        </p:txBody>
      </p:sp>
      <p:sp>
        <p:nvSpPr>
          <p:cNvPr id="36" name="Rectángulo: esquinas redondeadas 35">
            <a:extLst>
              <a:ext uri="{FF2B5EF4-FFF2-40B4-BE49-F238E27FC236}">
                <a16:creationId xmlns:a16="http://schemas.microsoft.com/office/drawing/2014/main" id="{60A28CDC-856D-49F6-8762-75C61D47EEE9}"/>
              </a:ext>
            </a:extLst>
          </p:cNvPr>
          <p:cNvSpPr/>
          <p:nvPr/>
        </p:nvSpPr>
        <p:spPr>
          <a:xfrm>
            <a:off x="4173096" y="3898351"/>
            <a:ext cx="593369" cy="473671"/>
          </a:xfrm>
          <a:prstGeom prst="roundRect">
            <a:avLst>
              <a:gd name="adj" fmla="val 29666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Q</a:t>
            </a:r>
          </a:p>
        </p:txBody>
      </p:sp>
      <p:cxnSp>
        <p:nvCxnSpPr>
          <p:cNvPr id="37" name="Conector recto de flecha 36">
            <a:extLst>
              <a:ext uri="{FF2B5EF4-FFF2-40B4-BE49-F238E27FC236}">
                <a16:creationId xmlns:a16="http://schemas.microsoft.com/office/drawing/2014/main" id="{1F15F541-008D-4541-B1B3-5A26C1D3B388}"/>
              </a:ext>
            </a:extLst>
          </p:cNvPr>
          <p:cNvCxnSpPr>
            <a:cxnSpLocks/>
            <a:stCxn id="31" idx="3"/>
            <a:endCxn id="33" idx="1"/>
          </p:cNvCxnSpPr>
          <p:nvPr/>
        </p:nvCxnSpPr>
        <p:spPr>
          <a:xfrm>
            <a:off x="1683408" y="2822062"/>
            <a:ext cx="458436" cy="321783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Conector recto de flecha 37">
            <a:extLst>
              <a:ext uri="{FF2B5EF4-FFF2-40B4-BE49-F238E27FC236}">
                <a16:creationId xmlns:a16="http://schemas.microsoft.com/office/drawing/2014/main" id="{0D342EBA-D1FC-4470-B4BE-23C532DBF7E7}"/>
              </a:ext>
            </a:extLst>
          </p:cNvPr>
          <p:cNvCxnSpPr>
            <a:cxnSpLocks/>
            <a:stCxn id="33" idx="3"/>
            <a:endCxn id="34" idx="1"/>
          </p:cNvCxnSpPr>
          <p:nvPr/>
        </p:nvCxnSpPr>
        <p:spPr>
          <a:xfrm>
            <a:off x="2694202" y="3143845"/>
            <a:ext cx="552358" cy="395084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9" name="Conector recto de flecha 38">
            <a:extLst>
              <a:ext uri="{FF2B5EF4-FFF2-40B4-BE49-F238E27FC236}">
                <a16:creationId xmlns:a16="http://schemas.microsoft.com/office/drawing/2014/main" id="{24D17C84-6154-4BAD-8387-8ED48CA6D2E0}"/>
              </a:ext>
            </a:extLst>
          </p:cNvPr>
          <p:cNvCxnSpPr>
            <a:cxnSpLocks/>
            <a:endCxn id="35" idx="1"/>
          </p:cNvCxnSpPr>
          <p:nvPr/>
        </p:nvCxnSpPr>
        <p:spPr>
          <a:xfrm flipV="1">
            <a:off x="3620738" y="2853494"/>
            <a:ext cx="552358" cy="439025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0" name="Conector recto de flecha 39">
            <a:extLst>
              <a:ext uri="{FF2B5EF4-FFF2-40B4-BE49-F238E27FC236}">
                <a16:creationId xmlns:a16="http://schemas.microsoft.com/office/drawing/2014/main" id="{6A6A889E-662A-47CA-850B-53FCC5681152}"/>
              </a:ext>
            </a:extLst>
          </p:cNvPr>
          <p:cNvCxnSpPr>
            <a:cxnSpLocks/>
            <a:endCxn id="36" idx="1"/>
          </p:cNvCxnSpPr>
          <p:nvPr/>
        </p:nvCxnSpPr>
        <p:spPr>
          <a:xfrm>
            <a:off x="3620738" y="3785341"/>
            <a:ext cx="552358" cy="349847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1" name="Triángulo isósceles 40">
            <a:extLst>
              <a:ext uri="{FF2B5EF4-FFF2-40B4-BE49-F238E27FC236}">
                <a16:creationId xmlns:a16="http://schemas.microsoft.com/office/drawing/2014/main" id="{8CC81C47-1E2B-4E95-B8CB-AC7C660DA8DB}"/>
              </a:ext>
            </a:extLst>
          </p:cNvPr>
          <p:cNvSpPr/>
          <p:nvPr/>
        </p:nvSpPr>
        <p:spPr>
          <a:xfrm rot="5400000">
            <a:off x="4454910" y="3327281"/>
            <a:ext cx="239586" cy="416513"/>
          </a:xfrm>
          <a:prstGeom prst="triangl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2" name="Conector recto 41">
            <a:extLst>
              <a:ext uri="{FF2B5EF4-FFF2-40B4-BE49-F238E27FC236}">
                <a16:creationId xmlns:a16="http://schemas.microsoft.com/office/drawing/2014/main" id="{3BE578B8-78E2-4927-8C5C-834B5A00D917}"/>
              </a:ext>
            </a:extLst>
          </p:cNvPr>
          <p:cNvCxnSpPr>
            <a:cxnSpLocks/>
            <a:stCxn id="41" idx="3"/>
          </p:cNvCxnSpPr>
          <p:nvPr/>
        </p:nvCxnSpPr>
        <p:spPr>
          <a:xfrm flipH="1">
            <a:off x="3879134" y="3535539"/>
            <a:ext cx="487313" cy="339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3" name="Conector recto 42">
            <a:extLst>
              <a:ext uri="{FF2B5EF4-FFF2-40B4-BE49-F238E27FC236}">
                <a16:creationId xmlns:a16="http://schemas.microsoft.com/office/drawing/2014/main" id="{C3B6711C-D919-4649-81A9-73C6EE16257D}"/>
              </a:ext>
            </a:extLst>
          </p:cNvPr>
          <p:cNvCxnSpPr>
            <a:cxnSpLocks/>
            <a:stCxn id="31" idx="2"/>
            <a:endCxn id="32" idx="3"/>
          </p:cNvCxnSpPr>
          <p:nvPr/>
        </p:nvCxnSpPr>
        <p:spPr>
          <a:xfrm flipH="1">
            <a:off x="1231578" y="3092937"/>
            <a:ext cx="1" cy="5209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Conector recto 43">
            <a:extLst>
              <a:ext uri="{FF2B5EF4-FFF2-40B4-BE49-F238E27FC236}">
                <a16:creationId xmlns:a16="http://schemas.microsoft.com/office/drawing/2014/main" id="{E89BA92C-70CE-44C0-BF2D-35FF0A3C88B4}"/>
              </a:ext>
            </a:extLst>
          </p:cNvPr>
          <p:cNvCxnSpPr>
            <a:cxnSpLocks/>
            <a:stCxn id="54" idx="2"/>
            <a:endCxn id="35" idx="3"/>
          </p:cNvCxnSpPr>
          <p:nvPr/>
        </p:nvCxnSpPr>
        <p:spPr>
          <a:xfrm flipH="1">
            <a:off x="4766465" y="2851420"/>
            <a:ext cx="478842" cy="20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Conector recto 44">
            <a:extLst>
              <a:ext uri="{FF2B5EF4-FFF2-40B4-BE49-F238E27FC236}">
                <a16:creationId xmlns:a16="http://schemas.microsoft.com/office/drawing/2014/main" id="{7798D4F8-9BDE-479E-961E-394C47E74F7F}"/>
              </a:ext>
            </a:extLst>
          </p:cNvPr>
          <p:cNvCxnSpPr>
            <a:cxnSpLocks/>
            <a:stCxn id="51" idx="2"/>
            <a:endCxn id="36" idx="3"/>
          </p:cNvCxnSpPr>
          <p:nvPr/>
        </p:nvCxnSpPr>
        <p:spPr>
          <a:xfrm flipH="1">
            <a:off x="4766465" y="4135186"/>
            <a:ext cx="476734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Conector recto 45">
            <a:extLst>
              <a:ext uri="{FF2B5EF4-FFF2-40B4-BE49-F238E27FC236}">
                <a16:creationId xmlns:a16="http://schemas.microsoft.com/office/drawing/2014/main" id="{64501202-7635-4CC7-94DE-68B384534B3D}"/>
              </a:ext>
            </a:extLst>
          </p:cNvPr>
          <p:cNvCxnSpPr>
            <a:cxnSpLocks/>
            <a:stCxn id="33" idx="2"/>
            <a:endCxn id="48" idx="0"/>
          </p:cNvCxnSpPr>
          <p:nvPr/>
        </p:nvCxnSpPr>
        <p:spPr>
          <a:xfrm>
            <a:off x="2418023" y="3363356"/>
            <a:ext cx="1" cy="4219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Elipse 47">
            <a:extLst>
              <a:ext uri="{FF2B5EF4-FFF2-40B4-BE49-F238E27FC236}">
                <a16:creationId xmlns:a16="http://schemas.microsoft.com/office/drawing/2014/main" id="{7C1E0F39-E28A-48B9-8739-6F30C8A95BEC}"/>
              </a:ext>
            </a:extLst>
          </p:cNvPr>
          <p:cNvSpPr/>
          <p:nvPr/>
        </p:nvSpPr>
        <p:spPr>
          <a:xfrm>
            <a:off x="2204419" y="3785341"/>
            <a:ext cx="427209" cy="43902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Elipse 48">
            <a:extLst>
              <a:ext uri="{FF2B5EF4-FFF2-40B4-BE49-F238E27FC236}">
                <a16:creationId xmlns:a16="http://schemas.microsoft.com/office/drawing/2014/main" id="{4FF55B67-EED4-4FBB-A848-03801AF96150}"/>
              </a:ext>
            </a:extLst>
          </p:cNvPr>
          <p:cNvSpPr/>
          <p:nvPr/>
        </p:nvSpPr>
        <p:spPr>
          <a:xfrm>
            <a:off x="2313320" y="3898351"/>
            <a:ext cx="209407" cy="21836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Elipse 50">
            <a:extLst>
              <a:ext uri="{FF2B5EF4-FFF2-40B4-BE49-F238E27FC236}">
                <a16:creationId xmlns:a16="http://schemas.microsoft.com/office/drawing/2014/main" id="{47F2FF11-06B8-4AA5-B09D-1A689185E9A3}"/>
              </a:ext>
            </a:extLst>
          </p:cNvPr>
          <p:cNvSpPr/>
          <p:nvPr/>
        </p:nvSpPr>
        <p:spPr>
          <a:xfrm>
            <a:off x="5243199" y="3915674"/>
            <a:ext cx="427209" cy="43902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Elipse 51">
            <a:extLst>
              <a:ext uri="{FF2B5EF4-FFF2-40B4-BE49-F238E27FC236}">
                <a16:creationId xmlns:a16="http://schemas.microsoft.com/office/drawing/2014/main" id="{63E08520-227D-4398-B14C-514B33BE11FA}"/>
              </a:ext>
            </a:extLst>
          </p:cNvPr>
          <p:cNvSpPr/>
          <p:nvPr/>
        </p:nvSpPr>
        <p:spPr>
          <a:xfrm>
            <a:off x="5352100" y="4028684"/>
            <a:ext cx="209407" cy="21836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Elipse 53">
            <a:extLst>
              <a:ext uri="{FF2B5EF4-FFF2-40B4-BE49-F238E27FC236}">
                <a16:creationId xmlns:a16="http://schemas.microsoft.com/office/drawing/2014/main" id="{4473993E-86DD-4671-90AC-5212B92B2D96}"/>
              </a:ext>
            </a:extLst>
          </p:cNvPr>
          <p:cNvSpPr/>
          <p:nvPr/>
        </p:nvSpPr>
        <p:spPr>
          <a:xfrm>
            <a:off x="5245307" y="2631908"/>
            <a:ext cx="427209" cy="43902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Elipse 54">
            <a:extLst>
              <a:ext uri="{FF2B5EF4-FFF2-40B4-BE49-F238E27FC236}">
                <a16:creationId xmlns:a16="http://schemas.microsoft.com/office/drawing/2014/main" id="{145BB40C-ABEB-4686-B4A1-2CFA2DA58E5B}"/>
              </a:ext>
            </a:extLst>
          </p:cNvPr>
          <p:cNvSpPr/>
          <p:nvPr/>
        </p:nvSpPr>
        <p:spPr>
          <a:xfrm>
            <a:off x="5354208" y="2744918"/>
            <a:ext cx="209407" cy="21836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5" name="Elipse 124">
            <a:extLst>
              <a:ext uri="{FF2B5EF4-FFF2-40B4-BE49-F238E27FC236}">
                <a16:creationId xmlns:a16="http://schemas.microsoft.com/office/drawing/2014/main" id="{179B53AA-1E10-40F0-9A6F-2DFD09B0EAB3}"/>
              </a:ext>
            </a:extLst>
          </p:cNvPr>
          <p:cNvSpPr/>
          <p:nvPr/>
        </p:nvSpPr>
        <p:spPr>
          <a:xfrm>
            <a:off x="5428483" y="4108268"/>
            <a:ext cx="56641" cy="6012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7" name="Elipse 126">
            <a:extLst>
              <a:ext uri="{FF2B5EF4-FFF2-40B4-BE49-F238E27FC236}">
                <a16:creationId xmlns:a16="http://schemas.microsoft.com/office/drawing/2014/main" id="{1B8CC1D8-D77D-4594-B3CB-C4ED900DD18B}"/>
              </a:ext>
            </a:extLst>
          </p:cNvPr>
          <p:cNvSpPr/>
          <p:nvPr/>
        </p:nvSpPr>
        <p:spPr>
          <a:xfrm>
            <a:off x="5430591" y="2820921"/>
            <a:ext cx="56641" cy="6012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9" name="Elipse 128">
            <a:extLst>
              <a:ext uri="{FF2B5EF4-FFF2-40B4-BE49-F238E27FC236}">
                <a16:creationId xmlns:a16="http://schemas.microsoft.com/office/drawing/2014/main" id="{A392927F-ABB6-4005-B71B-98CA141FB6F6}"/>
              </a:ext>
            </a:extLst>
          </p:cNvPr>
          <p:cNvSpPr/>
          <p:nvPr/>
        </p:nvSpPr>
        <p:spPr>
          <a:xfrm>
            <a:off x="2389703" y="3977223"/>
            <a:ext cx="56641" cy="6012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3" name="CuadroTexto 132">
            <a:extLst>
              <a:ext uri="{FF2B5EF4-FFF2-40B4-BE49-F238E27FC236}">
                <a16:creationId xmlns:a16="http://schemas.microsoft.com/office/drawing/2014/main" id="{20871F62-4749-4E3D-ACD8-C7D874523732}"/>
              </a:ext>
            </a:extLst>
          </p:cNvPr>
          <p:cNvSpPr txBox="1"/>
          <p:nvPr/>
        </p:nvSpPr>
        <p:spPr>
          <a:xfrm>
            <a:off x="910280" y="3165687"/>
            <a:ext cx="383688" cy="4857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</a:p>
        </p:txBody>
      </p:sp>
      <p:sp>
        <p:nvSpPr>
          <p:cNvPr id="135" name="CuadroTexto 134">
            <a:extLst>
              <a:ext uri="{FF2B5EF4-FFF2-40B4-BE49-F238E27FC236}">
                <a16:creationId xmlns:a16="http://schemas.microsoft.com/office/drawing/2014/main" id="{F15526A7-088C-40B9-B271-3A87BA58B415}"/>
              </a:ext>
            </a:extLst>
          </p:cNvPr>
          <p:cNvSpPr txBox="1"/>
          <p:nvPr/>
        </p:nvSpPr>
        <p:spPr>
          <a:xfrm>
            <a:off x="788052" y="3662049"/>
            <a:ext cx="383688" cy="4857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</a:p>
        </p:txBody>
      </p:sp>
      <p:sp>
        <p:nvSpPr>
          <p:cNvPr id="137" name="CuadroTexto 136">
            <a:extLst>
              <a:ext uri="{FF2B5EF4-FFF2-40B4-BE49-F238E27FC236}">
                <a16:creationId xmlns:a16="http://schemas.microsoft.com/office/drawing/2014/main" id="{A98420C3-83CD-4F46-B00D-05B0EA04E3C2}"/>
              </a:ext>
            </a:extLst>
          </p:cNvPr>
          <p:cNvSpPr txBox="1"/>
          <p:nvPr/>
        </p:nvSpPr>
        <p:spPr>
          <a:xfrm>
            <a:off x="1816050" y="2610915"/>
            <a:ext cx="405535" cy="4857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</a:t>
            </a:r>
          </a:p>
        </p:txBody>
      </p:sp>
      <p:sp>
        <p:nvSpPr>
          <p:cNvPr id="139" name="CuadroTexto 138">
            <a:extLst>
              <a:ext uri="{FF2B5EF4-FFF2-40B4-BE49-F238E27FC236}">
                <a16:creationId xmlns:a16="http://schemas.microsoft.com/office/drawing/2014/main" id="{13F018FD-1149-4FAC-B879-19BEED698EA0}"/>
              </a:ext>
            </a:extLst>
          </p:cNvPr>
          <p:cNvSpPr txBox="1"/>
          <p:nvPr/>
        </p:nvSpPr>
        <p:spPr>
          <a:xfrm>
            <a:off x="2087129" y="3426844"/>
            <a:ext cx="359857" cy="4857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</a:t>
            </a:r>
          </a:p>
        </p:txBody>
      </p:sp>
      <p:sp>
        <p:nvSpPr>
          <p:cNvPr id="141" name="CuadroTexto 140">
            <a:extLst>
              <a:ext uri="{FF2B5EF4-FFF2-40B4-BE49-F238E27FC236}">
                <a16:creationId xmlns:a16="http://schemas.microsoft.com/office/drawing/2014/main" id="{1D481FB8-3AB6-4B6E-A9EC-D9E64ACBB46A}"/>
              </a:ext>
            </a:extLst>
          </p:cNvPr>
          <p:cNvSpPr txBox="1"/>
          <p:nvPr/>
        </p:nvSpPr>
        <p:spPr>
          <a:xfrm>
            <a:off x="1872281" y="3848794"/>
            <a:ext cx="409507" cy="4857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</a:t>
            </a:r>
          </a:p>
        </p:txBody>
      </p:sp>
      <p:sp>
        <p:nvSpPr>
          <p:cNvPr id="143" name="CuadroTexto 142">
            <a:extLst>
              <a:ext uri="{FF2B5EF4-FFF2-40B4-BE49-F238E27FC236}">
                <a16:creationId xmlns:a16="http://schemas.microsoft.com/office/drawing/2014/main" id="{D3AC860F-C724-4F59-AB1A-34DC1788349A}"/>
              </a:ext>
            </a:extLst>
          </p:cNvPr>
          <p:cNvSpPr txBox="1"/>
          <p:nvPr/>
        </p:nvSpPr>
        <p:spPr>
          <a:xfrm>
            <a:off x="2874019" y="2973273"/>
            <a:ext cx="407520" cy="4857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</a:t>
            </a:r>
          </a:p>
        </p:txBody>
      </p:sp>
      <p:sp>
        <p:nvSpPr>
          <p:cNvPr id="145" name="CuadroTexto 144">
            <a:extLst>
              <a:ext uri="{FF2B5EF4-FFF2-40B4-BE49-F238E27FC236}">
                <a16:creationId xmlns:a16="http://schemas.microsoft.com/office/drawing/2014/main" id="{34F4D93C-07E0-4CF7-8469-DF63301BEAE2}"/>
              </a:ext>
            </a:extLst>
          </p:cNvPr>
          <p:cNvSpPr txBox="1"/>
          <p:nvPr/>
        </p:nvSpPr>
        <p:spPr>
          <a:xfrm>
            <a:off x="3659880" y="2765912"/>
            <a:ext cx="320138" cy="4857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J</a:t>
            </a:r>
          </a:p>
        </p:txBody>
      </p:sp>
      <p:sp>
        <p:nvSpPr>
          <p:cNvPr id="147" name="CuadroTexto 146">
            <a:extLst>
              <a:ext uri="{FF2B5EF4-FFF2-40B4-BE49-F238E27FC236}">
                <a16:creationId xmlns:a16="http://schemas.microsoft.com/office/drawing/2014/main" id="{EF337726-4954-4E61-B70F-A525A6A977C0}"/>
              </a:ext>
            </a:extLst>
          </p:cNvPr>
          <p:cNvSpPr txBox="1"/>
          <p:nvPr/>
        </p:nvSpPr>
        <p:spPr>
          <a:xfrm>
            <a:off x="4836895" y="2418786"/>
            <a:ext cx="349928" cy="4857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</a:p>
        </p:txBody>
      </p:sp>
      <p:sp>
        <p:nvSpPr>
          <p:cNvPr id="149" name="CuadroTexto 148">
            <a:extLst>
              <a:ext uri="{FF2B5EF4-FFF2-40B4-BE49-F238E27FC236}">
                <a16:creationId xmlns:a16="http://schemas.microsoft.com/office/drawing/2014/main" id="{59AF5BEC-EAFD-49DF-8236-BE6A44DD3C09}"/>
              </a:ext>
            </a:extLst>
          </p:cNvPr>
          <p:cNvSpPr txBox="1"/>
          <p:nvPr/>
        </p:nvSpPr>
        <p:spPr>
          <a:xfrm>
            <a:off x="5295331" y="2266029"/>
            <a:ext cx="473058" cy="4857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</a:t>
            </a:r>
          </a:p>
        </p:txBody>
      </p:sp>
      <p:sp>
        <p:nvSpPr>
          <p:cNvPr id="151" name="CuadroTexto 150">
            <a:extLst>
              <a:ext uri="{FF2B5EF4-FFF2-40B4-BE49-F238E27FC236}">
                <a16:creationId xmlns:a16="http://schemas.microsoft.com/office/drawing/2014/main" id="{2D9E9B2F-6CC5-4711-B4E4-5C3B77AE6B4F}"/>
              </a:ext>
            </a:extLst>
          </p:cNvPr>
          <p:cNvSpPr txBox="1"/>
          <p:nvPr/>
        </p:nvSpPr>
        <p:spPr>
          <a:xfrm>
            <a:off x="3967077" y="3165687"/>
            <a:ext cx="413479" cy="4857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</a:t>
            </a:r>
          </a:p>
        </p:txBody>
      </p:sp>
      <p:sp>
        <p:nvSpPr>
          <p:cNvPr id="153" name="CuadroTexto 152">
            <a:extLst>
              <a:ext uri="{FF2B5EF4-FFF2-40B4-BE49-F238E27FC236}">
                <a16:creationId xmlns:a16="http://schemas.microsoft.com/office/drawing/2014/main" id="{100D4824-B2C7-43DC-A1B4-2D66C20DFB89}"/>
              </a:ext>
            </a:extLst>
          </p:cNvPr>
          <p:cNvSpPr txBox="1"/>
          <p:nvPr/>
        </p:nvSpPr>
        <p:spPr>
          <a:xfrm>
            <a:off x="4779224" y="3344243"/>
            <a:ext cx="417451" cy="4857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</a:t>
            </a:r>
          </a:p>
        </p:txBody>
      </p:sp>
      <p:sp>
        <p:nvSpPr>
          <p:cNvPr id="155" name="CuadroTexto 154">
            <a:extLst>
              <a:ext uri="{FF2B5EF4-FFF2-40B4-BE49-F238E27FC236}">
                <a16:creationId xmlns:a16="http://schemas.microsoft.com/office/drawing/2014/main" id="{01C4DAF6-E52E-4408-A916-580275573B14}"/>
              </a:ext>
            </a:extLst>
          </p:cNvPr>
          <p:cNvSpPr txBox="1"/>
          <p:nvPr/>
        </p:nvSpPr>
        <p:spPr>
          <a:xfrm>
            <a:off x="3653926" y="3921620"/>
            <a:ext cx="383688" cy="4857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</a:p>
        </p:txBody>
      </p:sp>
      <p:sp>
        <p:nvSpPr>
          <p:cNvPr id="157" name="CuadroTexto 156">
            <a:extLst>
              <a:ext uri="{FF2B5EF4-FFF2-40B4-BE49-F238E27FC236}">
                <a16:creationId xmlns:a16="http://schemas.microsoft.com/office/drawing/2014/main" id="{8EB1A633-3A10-4269-A4D9-50A4CD592C72}"/>
              </a:ext>
            </a:extLst>
          </p:cNvPr>
          <p:cNvSpPr txBox="1"/>
          <p:nvPr/>
        </p:nvSpPr>
        <p:spPr>
          <a:xfrm>
            <a:off x="4812987" y="4157698"/>
            <a:ext cx="383688" cy="4857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</a:t>
            </a:r>
          </a:p>
        </p:txBody>
      </p:sp>
      <p:sp>
        <p:nvSpPr>
          <p:cNvPr id="160" name="CuadroTexto 159">
            <a:extLst>
              <a:ext uri="{FF2B5EF4-FFF2-40B4-BE49-F238E27FC236}">
                <a16:creationId xmlns:a16="http://schemas.microsoft.com/office/drawing/2014/main" id="{76A16D24-90F5-4959-AB3B-79DFEB724BA9}"/>
              </a:ext>
            </a:extLst>
          </p:cNvPr>
          <p:cNvSpPr txBox="1"/>
          <p:nvPr/>
        </p:nvSpPr>
        <p:spPr>
          <a:xfrm>
            <a:off x="5310551" y="4360055"/>
            <a:ext cx="359857" cy="4857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</a:p>
        </p:txBody>
      </p:sp>
      <p:sp>
        <p:nvSpPr>
          <p:cNvPr id="180" name="Bocadillo: ovalado 179">
            <a:extLst>
              <a:ext uri="{FF2B5EF4-FFF2-40B4-BE49-F238E27FC236}">
                <a16:creationId xmlns:a16="http://schemas.microsoft.com/office/drawing/2014/main" id="{DB77B058-287F-4680-9B8E-82406976ED30}"/>
              </a:ext>
            </a:extLst>
          </p:cNvPr>
          <p:cNvSpPr/>
          <p:nvPr/>
        </p:nvSpPr>
        <p:spPr>
          <a:xfrm>
            <a:off x="2550972" y="1263931"/>
            <a:ext cx="1168264" cy="654739"/>
          </a:xfrm>
          <a:prstGeom prst="wedgeEllipseCallout">
            <a:avLst>
              <a:gd name="adj1" fmla="val 211556"/>
              <a:gd name="adj2" fmla="val -92504"/>
            </a:avLst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1" name="Bocadillo: ovalado 180">
            <a:extLst>
              <a:ext uri="{FF2B5EF4-FFF2-40B4-BE49-F238E27FC236}">
                <a16:creationId xmlns:a16="http://schemas.microsoft.com/office/drawing/2014/main" id="{4D0CF32E-D844-4E79-B78E-F12A4A5DE3CB}"/>
              </a:ext>
            </a:extLst>
          </p:cNvPr>
          <p:cNvSpPr/>
          <p:nvPr/>
        </p:nvSpPr>
        <p:spPr>
          <a:xfrm>
            <a:off x="8729221" y="1265368"/>
            <a:ext cx="1168264" cy="654739"/>
          </a:xfrm>
          <a:prstGeom prst="wedgeEllipseCallout">
            <a:avLst>
              <a:gd name="adj1" fmla="val -231944"/>
              <a:gd name="adj2" fmla="val -94704"/>
            </a:avLst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2" name="CuadroTexto 181">
            <a:extLst>
              <a:ext uri="{FF2B5EF4-FFF2-40B4-BE49-F238E27FC236}">
                <a16:creationId xmlns:a16="http://schemas.microsoft.com/office/drawing/2014/main" id="{E098CAF0-5646-4670-AA55-C812603D327B}"/>
              </a:ext>
            </a:extLst>
          </p:cNvPr>
          <p:cNvSpPr txBox="1"/>
          <p:nvPr/>
        </p:nvSpPr>
        <p:spPr>
          <a:xfrm>
            <a:off x="3829803" y="1685961"/>
            <a:ext cx="1648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 dirty="0"/>
              <a:t>Organ</a:t>
            </a:r>
            <a:r>
              <a:rPr lang="en-GB" dirty="0"/>
              <a:t> selection</a:t>
            </a:r>
          </a:p>
        </p:txBody>
      </p:sp>
      <p:sp>
        <p:nvSpPr>
          <p:cNvPr id="83" name="Bocadillo: ovalado 179">
            <a:extLst>
              <a:ext uri="{FF2B5EF4-FFF2-40B4-BE49-F238E27FC236}">
                <a16:creationId xmlns:a16="http://schemas.microsoft.com/office/drawing/2014/main" id="{51205E23-F0E7-D64A-AD57-C5E3E3870B8F}"/>
              </a:ext>
            </a:extLst>
          </p:cNvPr>
          <p:cNvSpPr/>
          <p:nvPr/>
        </p:nvSpPr>
        <p:spPr>
          <a:xfrm>
            <a:off x="3837778" y="1531203"/>
            <a:ext cx="1640810" cy="654739"/>
          </a:xfrm>
          <a:prstGeom prst="wedgeEllipseCallout">
            <a:avLst>
              <a:gd name="adj1" fmla="val 84085"/>
              <a:gd name="adj2" fmla="val -108557"/>
            </a:avLst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4" name="CuadroTexto 27">
            <a:extLst>
              <a:ext uri="{FF2B5EF4-FFF2-40B4-BE49-F238E27FC236}">
                <a16:creationId xmlns:a16="http://schemas.microsoft.com/office/drawing/2014/main" id="{715BFD54-18BD-F54B-9BED-00731A4F4ABB}"/>
              </a:ext>
            </a:extLst>
          </p:cNvPr>
          <p:cNvSpPr txBox="1"/>
          <p:nvPr/>
        </p:nvSpPr>
        <p:spPr>
          <a:xfrm>
            <a:off x="1231578" y="6009197"/>
            <a:ext cx="23250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Concrete syntax of the model</a:t>
            </a:r>
            <a:endParaRPr lang="en-GB" sz="1400" dirty="0"/>
          </a:p>
        </p:txBody>
      </p:sp>
      <p:sp>
        <p:nvSpPr>
          <p:cNvPr id="85" name="Elipse 119">
            <a:extLst>
              <a:ext uri="{FF2B5EF4-FFF2-40B4-BE49-F238E27FC236}">
                <a16:creationId xmlns:a16="http://schemas.microsoft.com/office/drawing/2014/main" id="{944E1063-B1B0-4B46-AF96-C797AAEA0F78}"/>
              </a:ext>
            </a:extLst>
          </p:cNvPr>
          <p:cNvSpPr/>
          <p:nvPr/>
        </p:nvSpPr>
        <p:spPr>
          <a:xfrm>
            <a:off x="3843909" y="6402563"/>
            <a:ext cx="312513" cy="31407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Elipse 120">
            <a:extLst>
              <a:ext uri="{FF2B5EF4-FFF2-40B4-BE49-F238E27FC236}">
                <a16:creationId xmlns:a16="http://schemas.microsoft.com/office/drawing/2014/main" id="{F88C402B-6EA9-A647-B3BE-15338E0BFC03}"/>
              </a:ext>
            </a:extLst>
          </p:cNvPr>
          <p:cNvSpPr/>
          <p:nvPr/>
        </p:nvSpPr>
        <p:spPr>
          <a:xfrm>
            <a:off x="3911592" y="6479824"/>
            <a:ext cx="177146" cy="1642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Elipse 121">
            <a:extLst>
              <a:ext uri="{FF2B5EF4-FFF2-40B4-BE49-F238E27FC236}">
                <a16:creationId xmlns:a16="http://schemas.microsoft.com/office/drawing/2014/main" id="{833730C4-FBB1-EF43-ACC8-E2D4986144FD}"/>
              </a:ext>
            </a:extLst>
          </p:cNvPr>
          <p:cNvSpPr/>
          <p:nvPr/>
        </p:nvSpPr>
        <p:spPr>
          <a:xfrm>
            <a:off x="3968564" y="6532652"/>
            <a:ext cx="63202" cy="642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042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Gráfico 56" descr="Usuario">
            <a:extLst>
              <a:ext uri="{FF2B5EF4-FFF2-40B4-BE49-F238E27FC236}">
                <a16:creationId xmlns:a16="http://schemas.microsoft.com/office/drawing/2014/main" id="{958C78CD-A34F-4B57-851B-DF29B3F23E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800" y="241509"/>
            <a:ext cx="914400" cy="914400"/>
          </a:xfrm>
          <a:prstGeom prst="rect">
            <a:avLst/>
          </a:prstGeom>
        </p:spPr>
      </p:pic>
      <p:sp>
        <p:nvSpPr>
          <p:cNvPr id="99" name="CuadroTexto 98">
            <a:extLst>
              <a:ext uri="{FF2B5EF4-FFF2-40B4-BE49-F238E27FC236}">
                <a16:creationId xmlns:a16="http://schemas.microsoft.com/office/drawing/2014/main" id="{D08A263A-D60D-4FB1-98A2-38CF38690365}"/>
              </a:ext>
            </a:extLst>
          </p:cNvPr>
          <p:cNvSpPr txBox="1"/>
          <p:nvPr/>
        </p:nvSpPr>
        <p:spPr>
          <a:xfrm>
            <a:off x="611922" y="338856"/>
            <a:ext cx="339009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Transplantation Input </a:t>
            </a:r>
          </a:p>
          <a:p>
            <a:r>
              <a:rPr lang="en-GB" sz="2800" dirty="0"/>
              <a:t>(Manual)</a:t>
            </a:r>
          </a:p>
        </p:txBody>
      </p:sp>
      <p:sp>
        <p:nvSpPr>
          <p:cNvPr id="100" name="CuadroTexto 99">
            <a:extLst>
              <a:ext uri="{FF2B5EF4-FFF2-40B4-BE49-F238E27FC236}">
                <a16:creationId xmlns:a16="http://schemas.microsoft.com/office/drawing/2014/main" id="{1B515226-ABF3-4553-8E4B-FB9D9E2027DC}"/>
              </a:ext>
            </a:extLst>
          </p:cNvPr>
          <p:cNvSpPr txBox="1"/>
          <p:nvPr/>
        </p:nvSpPr>
        <p:spPr>
          <a:xfrm>
            <a:off x="3654145" y="2139115"/>
            <a:ext cx="11961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(a) Donor</a:t>
            </a:r>
            <a:endParaRPr lang="en-GB" b="1" dirty="0"/>
          </a:p>
        </p:txBody>
      </p:sp>
      <p:sp>
        <p:nvSpPr>
          <p:cNvPr id="102" name="CuadroTexto 101">
            <a:extLst>
              <a:ext uri="{FF2B5EF4-FFF2-40B4-BE49-F238E27FC236}">
                <a16:creationId xmlns:a16="http://schemas.microsoft.com/office/drawing/2014/main" id="{F0DC083B-21A2-43FA-A899-23FEC795C32D}"/>
              </a:ext>
            </a:extLst>
          </p:cNvPr>
          <p:cNvSpPr txBox="1"/>
          <p:nvPr/>
        </p:nvSpPr>
        <p:spPr>
          <a:xfrm>
            <a:off x="8080463" y="2136265"/>
            <a:ext cx="10281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(b) Host</a:t>
            </a:r>
            <a:endParaRPr lang="en-GB" b="1" dirty="0"/>
          </a:p>
        </p:txBody>
      </p:sp>
      <p:cxnSp>
        <p:nvCxnSpPr>
          <p:cNvPr id="103" name="Conector recto de flecha 102">
            <a:extLst>
              <a:ext uri="{FF2B5EF4-FFF2-40B4-BE49-F238E27FC236}">
                <a16:creationId xmlns:a16="http://schemas.microsoft.com/office/drawing/2014/main" id="{644185D4-6054-499D-9947-6ADF5A942EA7}"/>
              </a:ext>
            </a:extLst>
          </p:cNvPr>
          <p:cNvCxnSpPr>
            <a:cxnSpLocks/>
          </p:cNvCxnSpPr>
          <p:nvPr/>
        </p:nvCxnSpPr>
        <p:spPr>
          <a:xfrm>
            <a:off x="1316537" y="6545466"/>
            <a:ext cx="442752" cy="0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CuadroTexto 103">
            <a:extLst>
              <a:ext uri="{FF2B5EF4-FFF2-40B4-BE49-F238E27FC236}">
                <a16:creationId xmlns:a16="http://schemas.microsoft.com/office/drawing/2014/main" id="{77E38200-80B2-483E-B297-88C7DA9EE5ED}"/>
              </a:ext>
            </a:extLst>
          </p:cNvPr>
          <p:cNvSpPr txBox="1"/>
          <p:nvPr/>
        </p:nvSpPr>
        <p:spPr>
          <a:xfrm>
            <a:off x="534241" y="6391578"/>
            <a:ext cx="6053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Hull</a:t>
            </a:r>
            <a:endParaRPr lang="en-GB" dirty="0"/>
          </a:p>
        </p:txBody>
      </p:sp>
      <p:sp>
        <p:nvSpPr>
          <p:cNvPr id="105" name="CuadroTexto 104">
            <a:extLst>
              <a:ext uri="{FF2B5EF4-FFF2-40B4-BE49-F238E27FC236}">
                <a16:creationId xmlns:a16="http://schemas.microsoft.com/office/drawing/2014/main" id="{0C7CBA0B-A354-4DE5-99DA-55E9E467564E}"/>
              </a:ext>
            </a:extLst>
          </p:cNvPr>
          <p:cNvSpPr txBox="1"/>
          <p:nvPr/>
        </p:nvSpPr>
        <p:spPr>
          <a:xfrm>
            <a:off x="2800546" y="6361004"/>
            <a:ext cx="7984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Weapon</a:t>
            </a:r>
            <a:endParaRPr lang="en-GB" dirty="0"/>
          </a:p>
        </p:txBody>
      </p:sp>
      <p:sp>
        <p:nvSpPr>
          <p:cNvPr id="106" name="CuadroTexto 105">
            <a:extLst>
              <a:ext uri="{FF2B5EF4-FFF2-40B4-BE49-F238E27FC236}">
                <a16:creationId xmlns:a16="http://schemas.microsoft.com/office/drawing/2014/main" id="{9CB9370D-A9FB-4CA2-BE49-5D4EB6F4C124}"/>
              </a:ext>
            </a:extLst>
          </p:cNvPr>
          <p:cNvSpPr txBox="1"/>
          <p:nvPr/>
        </p:nvSpPr>
        <p:spPr>
          <a:xfrm>
            <a:off x="1827907" y="6386668"/>
            <a:ext cx="6884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Link</a:t>
            </a:r>
            <a:endParaRPr lang="en-GB" dirty="0"/>
          </a:p>
        </p:txBody>
      </p:sp>
      <p:sp>
        <p:nvSpPr>
          <p:cNvPr id="107" name="CuadroTexto 106">
            <a:extLst>
              <a:ext uri="{FF2B5EF4-FFF2-40B4-BE49-F238E27FC236}">
                <a16:creationId xmlns:a16="http://schemas.microsoft.com/office/drawing/2014/main" id="{06CA33F1-1EE1-4805-9D7B-AB3670F61FC9}"/>
              </a:ext>
            </a:extLst>
          </p:cNvPr>
          <p:cNvSpPr txBox="1"/>
          <p:nvPr/>
        </p:nvSpPr>
        <p:spPr>
          <a:xfrm>
            <a:off x="4233203" y="6276171"/>
            <a:ext cx="8011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Weak Point</a:t>
            </a:r>
          </a:p>
        </p:txBody>
      </p:sp>
      <p:sp>
        <p:nvSpPr>
          <p:cNvPr id="108" name="Rectángulo 107">
            <a:extLst>
              <a:ext uri="{FF2B5EF4-FFF2-40B4-BE49-F238E27FC236}">
                <a16:creationId xmlns:a16="http://schemas.microsoft.com/office/drawing/2014/main" id="{50FC2408-C75A-4EFF-A435-F8B04EFC98CB}"/>
              </a:ext>
            </a:extLst>
          </p:cNvPr>
          <p:cNvSpPr/>
          <p:nvPr/>
        </p:nvSpPr>
        <p:spPr>
          <a:xfrm>
            <a:off x="125536" y="6301825"/>
            <a:ext cx="4955506" cy="46692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9" name="Conector recto 108">
            <a:extLst>
              <a:ext uri="{FF2B5EF4-FFF2-40B4-BE49-F238E27FC236}">
                <a16:creationId xmlns:a16="http://schemas.microsoft.com/office/drawing/2014/main" id="{81A57C29-1BF3-4140-AB10-4AACE85B7635}"/>
              </a:ext>
            </a:extLst>
          </p:cNvPr>
          <p:cNvCxnSpPr>
            <a:cxnSpLocks/>
          </p:cNvCxnSpPr>
          <p:nvPr/>
        </p:nvCxnSpPr>
        <p:spPr>
          <a:xfrm>
            <a:off x="1123769" y="6301825"/>
            <a:ext cx="0" cy="4669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" name="Rectángulo: esquinas redondeadas 109">
            <a:extLst>
              <a:ext uri="{FF2B5EF4-FFF2-40B4-BE49-F238E27FC236}">
                <a16:creationId xmlns:a16="http://schemas.microsoft.com/office/drawing/2014/main" id="{E568AA57-67E4-4698-BDBE-53479112B366}"/>
              </a:ext>
            </a:extLst>
          </p:cNvPr>
          <p:cNvSpPr/>
          <p:nvPr/>
        </p:nvSpPr>
        <p:spPr>
          <a:xfrm>
            <a:off x="241171" y="6454891"/>
            <a:ext cx="258373" cy="191716"/>
          </a:xfrm>
          <a:prstGeom prst="roundRect">
            <a:avLst>
              <a:gd name="adj" fmla="val 3550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1" name="Triángulo isósceles 110">
            <a:extLst>
              <a:ext uri="{FF2B5EF4-FFF2-40B4-BE49-F238E27FC236}">
                <a16:creationId xmlns:a16="http://schemas.microsoft.com/office/drawing/2014/main" id="{4DDA9C6B-1AD2-410F-A18A-09DE4918049F}"/>
              </a:ext>
            </a:extLst>
          </p:cNvPr>
          <p:cNvSpPr/>
          <p:nvPr/>
        </p:nvSpPr>
        <p:spPr>
          <a:xfrm>
            <a:off x="2567486" y="6433932"/>
            <a:ext cx="115229" cy="202107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2" name="Conector recto 111">
            <a:extLst>
              <a:ext uri="{FF2B5EF4-FFF2-40B4-BE49-F238E27FC236}">
                <a16:creationId xmlns:a16="http://schemas.microsoft.com/office/drawing/2014/main" id="{997B26EE-E8D5-414F-A385-F95159508E58}"/>
              </a:ext>
            </a:extLst>
          </p:cNvPr>
          <p:cNvCxnSpPr>
            <a:cxnSpLocks/>
          </p:cNvCxnSpPr>
          <p:nvPr/>
        </p:nvCxnSpPr>
        <p:spPr>
          <a:xfrm>
            <a:off x="2407386" y="6303393"/>
            <a:ext cx="0" cy="4669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Conector recto 112">
            <a:extLst>
              <a:ext uri="{FF2B5EF4-FFF2-40B4-BE49-F238E27FC236}">
                <a16:creationId xmlns:a16="http://schemas.microsoft.com/office/drawing/2014/main" id="{F6D94FB1-F4CF-478B-A613-58924EAFF469}"/>
              </a:ext>
            </a:extLst>
          </p:cNvPr>
          <p:cNvCxnSpPr>
            <a:cxnSpLocks/>
          </p:cNvCxnSpPr>
          <p:nvPr/>
        </p:nvCxnSpPr>
        <p:spPr>
          <a:xfrm>
            <a:off x="3735750" y="6303397"/>
            <a:ext cx="0" cy="4669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Conector recto 113">
            <a:extLst>
              <a:ext uri="{FF2B5EF4-FFF2-40B4-BE49-F238E27FC236}">
                <a16:creationId xmlns:a16="http://schemas.microsoft.com/office/drawing/2014/main" id="{6F0D38E5-F3E7-4992-98A8-FFBB494E1516}"/>
              </a:ext>
            </a:extLst>
          </p:cNvPr>
          <p:cNvCxnSpPr>
            <a:cxnSpLocks/>
          </p:cNvCxnSpPr>
          <p:nvPr/>
        </p:nvCxnSpPr>
        <p:spPr>
          <a:xfrm>
            <a:off x="5081041" y="6301825"/>
            <a:ext cx="0" cy="4669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" name="Grupo 2">
            <a:extLst>
              <a:ext uri="{FF2B5EF4-FFF2-40B4-BE49-F238E27FC236}">
                <a16:creationId xmlns:a16="http://schemas.microsoft.com/office/drawing/2014/main" id="{F293DC8B-4955-708E-A7A5-B9EDD3161D7C}"/>
              </a:ext>
            </a:extLst>
          </p:cNvPr>
          <p:cNvGrpSpPr/>
          <p:nvPr/>
        </p:nvGrpSpPr>
        <p:grpSpPr>
          <a:xfrm>
            <a:off x="7152667" y="2694074"/>
            <a:ext cx="2947478" cy="2260281"/>
            <a:chOff x="7345754" y="2342114"/>
            <a:chExt cx="3873154" cy="2731078"/>
          </a:xfrm>
        </p:grpSpPr>
        <p:sp>
          <p:nvSpPr>
            <p:cNvPr id="58" name="Rectángulo: esquinas redondeadas 57">
              <a:extLst>
                <a:ext uri="{FF2B5EF4-FFF2-40B4-BE49-F238E27FC236}">
                  <a16:creationId xmlns:a16="http://schemas.microsoft.com/office/drawing/2014/main" id="{D2935257-BFB6-4D1A-8EDE-F6EA62972032}"/>
                </a:ext>
              </a:extLst>
            </p:cNvPr>
            <p:cNvSpPr/>
            <p:nvPr/>
          </p:nvSpPr>
          <p:spPr>
            <a:xfrm>
              <a:off x="8830568" y="3230814"/>
              <a:ext cx="895126" cy="725584"/>
            </a:xfrm>
            <a:prstGeom prst="roundRect">
              <a:avLst>
                <a:gd name="adj" fmla="val 281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9" name="Rectángulo: esquinas redondeadas 58">
              <a:extLst>
                <a:ext uri="{FF2B5EF4-FFF2-40B4-BE49-F238E27FC236}">
                  <a16:creationId xmlns:a16="http://schemas.microsoft.com/office/drawing/2014/main" id="{6EAFAD49-2AFB-4391-8743-5A682BDB953F}"/>
                </a:ext>
              </a:extLst>
            </p:cNvPr>
            <p:cNvSpPr/>
            <p:nvPr/>
          </p:nvSpPr>
          <p:spPr>
            <a:xfrm>
              <a:off x="10706997" y="3405641"/>
              <a:ext cx="511911" cy="373276"/>
            </a:xfrm>
            <a:prstGeom prst="roundRect">
              <a:avLst>
                <a:gd name="adj" fmla="val 30223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0" name="Rectángulo: esquinas redondeadas 59">
              <a:extLst>
                <a:ext uri="{FF2B5EF4-FFF2-40B4-BE49-F238E27FC236}">
                  <a16:creationId xmlns:a16="http://schemas.microsoft.com/office/drawing/2014/main" id="{35CE754D-8094-40D5-B173-8EFAC9D060A1}"/>
                </a:ext>
              </a:extLst>
            </p:cNvPr>
            <p:cNvSpPr/>
            <p:nvPr/>
          </p:nvSpPr>
          <p:spPr>
            <a:xfrm>
              <a:off x="9022175" y="2342114"/>
              <a:ext cx="511911" cy="369332"/>
            </a:xfrm>
            <a:prstGeom prst="roundRect">
              <a:avLst>
                <a:gd name="adj" fmla="val 27964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1" name="Rectángulo: esquinas redondeadas 60">
              <a:extLst>
                <a:ext uri="{FF2B5EF4-FFF2-40B4-BE49-F238E27FC236}">
                  <a16:creationId xmlns:a16="http://schemas.microsoft.com/office/drawing/2014/main" id="{E5BB9FF4-FE7C-44F7-9017-0C8DC77C4785}"/>
                </a:ext>
              </a:extLst>
            </p:cNvPr>
            <p:cNvSpPr/>
            <p:nvPr/>
          </p:nvSpPr>
          <p:spPr>
            <a:xfrm>
              <a:off x="7345754" y="3405641"/>
              <a:ext cx="511911" cy="381092"/>
            </a:xfrm>
            <a:prstGeom prst="roundRect">
              <a:avLst>
                <a:gd name="adj" fmla="val 25704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62" name="Conector recto de flecha 61">
              <a:extLst>
                <a:ext uri="{FF2B5EF4-FFF2-40B4-BE49-F238E27FC236}">
                  <a16:creationId xmlns:a16="http://schemas.microsoft.com/office/drawing/2014/main" id="{71F1B31E-634D-4431-A18D-798A6638B9DF}"/>
                </a:ext>
              </a:extLst>
            </p:cNvPr>
            <p:cNvCxnSpPr>
              <a:cxnSpLocks/>
              <a:stCxn id="58" idx="1"/>
              <a:endCxn id="61" idx="3"/>
            </p:cNvCxnSpPr>
            <p:nvPr/>
          </p:nvCxnSpPr>
          <p:spPr>
            <a:xfrm flipH="1">
              <a:off x="7857665" y="3593606"/>
              <a:ext cx="972903" cy="2581"/>
            </a:xfrm>
            <a:prstGeom prst="straightConnector1">
              <a:avLst/>
            </a:prstGeom>
            <a:ln>
              <a:headEnd type="non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3" name="Triángulo isósceles 62">
              <a:extLst>
                <a:ext uri="{FF2B5EF4-FFF2-40B4-BE49-F238E27FC236}">
                  <a16:creationId xmlns:a16="http://schemas.microsoft.com/office/drawing/2014/main" id="{D555800E-77E6-4E23-8743-83FC7FE89237}"/>
                </a:ext>
              </a:extLst>
            </p:cNvPr>
            <p:cNvSpPr/>
            <p:nvPr/>
          </p:nvSpPr>
          <p:spPr>
            <a:xfrm rot="10800000">
              <a:off x="7450622" y="4331622"/>
              <a:ext cx="296120" cy="433036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64" name="Conector recto 63">
              <a:extLst>
                <a:ext uri="{FF2B5EF4-FFF2-40B4-BE49-F238E27FC236}">
                  <a16:creationId xmlns:a16="http://schemas.microsoft.com/office/drawing/2014/main" id="{B3B67112-7E08-4A39-8386-320747BABA20}"/>
                </a:ext>
              </a:extLst>
            </p:cNvPr>
            <p:cNvCxnSpPr>
              <a:cxnSpLocks/>
              <a:stCxn id="61" idx="2"/>
              <a:endCxn id="63" idx="3"/>
            </p:cNvCxnSpPr>
            <p:nvPr/>
          </p:nvCxnSpPr>
          <p:spPr>
            <a:xfrm flipH="1">
              <a:off x="7598682" y="3786733"/>
              <a:ext cx="3028" cy="54488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Conector recto 64">
              <a:extLst>
                <a:ext uri="{FF2B5EF4-FFF2-40B4-BE49-F238E27FC236}">
                  <a16:creationId xmlns:a16="http://schemas.microsoft.com/office/drawing/2014/main" id="{BA376D33-0AA3-41FD-97E3-CA93B07B6EE2}"/>
                </a:ext>
              </a:extLst>
            </p:cNvPr>
            <p:cNvCxnSpPr>
              <a:cxnSpLocks/>
              <a:stCxn id="58" idx="2"/>
              <a:endCxn id="97" idx="0"/>
            </p:cNvCxnSpPr>
            <p:nvPr/>
          </p:nvCxnSpPr>
          <p:spPr>
            <a:xfrm>
              <a:off x="9278131" y="3956398"/>
              <a:ext cx="3176" cy="63108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Conector recto de flecha 65">
              <a:extLst>
                <a:ext uri="{FF2B5EF4-FFF2-40B4-BE49-F238E27FC236}">
                  <a16:creationId xmlns:a16="http://schemas.microsoft.com/office/drawing/2014/main" id="{32506017-0D20-4099-BA1B-D28B4C2C5936}"/>
                </a:ext>
              </a:extLst>
            </p:cNvPr>
            <p:cNvCxnSpPr>
              <a:cxnSpLocks/>
              <a:stCxn id="59" idx="1"/>
              <a:endCxn id="58" idx="3"/>
            </p:cNvCxnSpPr>
            <p:nvPr/>
          </p:nvCxnSpPr>
          <p:spPr>
            <a:xfrm flipH="1">
              <a:off x="9725694" y="3592279"/>
              <a:ext cx="981303" cy="1327"/>
            </a:xfrm>
            <a:prstGeom prst="straightConnector1">
              <a:avLst/>
            </a:prstGeom>
            <a:ln>
              <a:headEnd type="non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Conector recto de flecha 66">
              <a:extLst>
                <a:ext uri="{FF2B5EF4-FFF2-40B4-BE49-F238E27FC236}">
                  <a16:creationId xmlns:a16="http://schemas.microsoft.com/office/drawing/2014/main" id="{90B755C8-5925-4C9C-831A-B4D26104DC74}"/>
                </a:ext>
              </a:extLst>
            </p:cNvPr>
            <p:cNvCxnSpPr>
              <a:cxnSpLocks/>
              <a:stCxn id="58" idx="0"/>
              <a:endCxn id="60" idx="2"/>
            </p:cNvCxnSpPr>
            <p:nvPr/>
          </p:nvCxnSpPr>
          <p:spPr>
            <a:xfrm flipV="1">
              <a:off x="9278131" y="2711446"/>
              <a:ext cx="0" cy="519368"/>
            </a:xfrm>
            <a:prstGeom prst="straightConnector1">
              <a:avLst/>
            </a:prstGeom>
            <a:ln>
              <a:headEnd type="non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8" name="Triángulo isósceles 67">
              <a:extLst>
                <a:ext uri="{FF2B5EF4-FFF2-40B4-BE49-F238E27FC236}">
                  <a16:creationId xmlns:a16="http://schemas.microsoft.com/office/drawing/2014/main" id="{2C533CA1-7F20-4BA7-A50F-F682CE274F43}"/>
                </a:ext>
              </a:extLst>
            </p:cNvPr>
            <p:cNvSpPr/>
            <p:nvPr/>
          </p:nvSpPr>
          <p:spPr>
            <a:xfrm rot="10800000">
              <a:off x="10824382" y="4263990"/>
              <a:ext cx="284054" cy="433036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69" name="Conector recto 68">
              <a:extLst>
                <a:ext uri="{FF2B5EF4-FFF2-40B4-BE49-F238E27FC236}">
                  <a16:creationId xmlns:a16="http://schemas.microsoft.com/office/drawing/2014/main" id="{10B79050-AFD2-4C0F-A257-AA118B70D39F}"/>
                </a:ext>
              </a:extLst>
            </p:cNvPr>
            <p:cNvCxnSpPr>
              <a:cxnSpLocks/>
              <a:stCxn id="59" idx="2"/>
              <a:endCxn id="68" idx="3"/>
            </p:cNvCxnSpPr>
            <p:nvPr/>
          </p:nvCxnSpPr>
          <p:spPr>
            <a:xfrm>
              <a:off x="10962953" y="3778917"/>
              <a:ext cx="3456" cy="48507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7" name="Elipse 96">
              <a:extLst>
                <a:ext uri="{FF2B5EF4-FFF2-40B4-BE49-F238E27FC236}">
                  <a16:creationId xmlns:a16="http://schemas.microsoft.com/office/drawing/2014/main" id="{7BC2A427-BBF0-4F7B-A500-98302D258D64}"/>
                </a:ext>
              </a:extLst>
            </p:cNvPr>
            <p:cNvSpPr/>
            <p:nvPr/>
          </p:nvSpPr>
          <p:spPr>
            <a:xfrm>
              <a:off x="9022690" y="4587478"/>
              <a:ext cx="517234" cy="4857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8" name="Elipse 97">
              <a:extLst>
                <a:ext uri="{FF2B5EF4-FFF2-40B4-BE49-F238E27FC236}">
                  <a16:creationId xmlns:a16="http://schemas.microsoft.com/office/drawing/2014/main" id="{214BE5A0-7D8D-44A4-BCA6-9C113E7A208A}"/>
                </a:ext>
              </a:extLst>
            </p:cNvPr>
            <p:cNvSpPr/>
            <p:nvPr/>
          </p:nvSpPr>
          <p:spPr>
            <a:xfrm>
              <a:off x="9154540" y="4712507"/>
              <a:ext cx="253535" cy="24158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1" name="Elipse 130">
              <a:extLst>
                <a:ext uri="{FF2B5EF4-FFF2-40B4-BE49-F238E27FC236}">
                  <a16:creationId xmlns:a16="http://schemas.microsoft.com/office/drawing/2014/main" id="{0745393F-ED39-4C7E-9F58-E45689513D90}"/>
                </a:ext>
              </a:extLst>
            </p:cNvPr>
            <p:cNvSpPr/>
            <p:nvPr/>
          </p:nvSpPr>
          <p:spPr>
            <a:xfrm>
              <a:off x="9240467" y="4801442"/>
              <a:ext cx="81681" cy="8518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80" name="Bocadillo: ovalado 179">
            <a:extLst>
              <a:ext uri="{FF2B5EF4-FFF2-40B4-BE49-F238E27FC236}">
                <a16:creationId xmlns:a16="http://schemas.microsoft.com/office/drawing/2014/main" id="{DB77B058-287F-4680-9B8E-82406976ED30}"/>
              </a:ext>
            </a:extLst>
          </p:cNvPr>
          <p:cNvSpPr/>
          <p:nvPr/>
        </p:nvSpPr>
        <p:spPr>
          <a:xfrm>
            <a:off x="2550972" y="1263931"/>
            <a:ext cx="1168264" cy="654739"/>
          </a:xfrm>
          <a:prstGeom prst="wedgeEllipseCallout">
            <a:avLst>
              <a:gd name="adj1" fmla="val 211556"/>
              <a:gd name="adj2" fmla="val -92504"/>
            </a:avLst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1" name="Bocadillo: ovalado 180">
            <a:extLst>
              <a:ext uri="{FF2B5EF4-FFF2-40B4-BE49-F238E27FC236}">
                <a16:creationId xmlns:a16="http://schemas.microsoft.com/office/drawing/2014/main" id="{4D0CF32E-D844-4E79-B78E-F12A4A5DE3CB}"/>
              </a:ext>
            </a:extLst>
          </p:cNvPr>
          <p:cNvSpPr/>
          <p:nvPr/>
        </p:nvSpPr>
        <p:spPr>
          <a:xfrm>
            <a:off x="8729221" y="1265368"/>
            <a:ext cx="1168264" cy="654739"/>
          </a:xfrm>
          <a:prstGeom prst="wedgeEllipseCallout">
            <a:avLst>
              <a:gd name="adj1" fmla="val -231944"/>
              <a:gd name="adj2" fmla="val -94704"/>
            </a:avLst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2" name="CuadroTexto 181">
            <a:extLst>
              <a:ext uri="{FF2B5EF4-FFF2-40B4-BE49-F238E27FC236}">
                <a16:creationId xmlns:a16="http://schemas.microsoft.com/office/drawing/2014/main" id="{E098CAF0-5646-4670-AA55-C812603D327B}"/>
              </a:ext>
            </a:extLst>
          </p:cNvPr>
          <p:cNvSpPr txBox="1"/>
          <p:nvPr/>
        </p:nvSpPr>
        <p:spPr>
          <a:xfrm>
            <a:off x="3829803" y="1685961"/>
            <a:ext cx="1648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 dirty="0"/>
              <a:t>Organ</a:t>
            </a:r>
            <a:r>
              <a:rPr lang="en-GB" dirty="0"/>
              <a:t> selection</a:t>
            </a:r>
          </a:p>
        </p:txBody>
      </p:sp>
      <p:sp>
        <p:nvSpPr>
          <p:cNvPr id="83" name="Bocadillo: ovalado 179">
            <a:extLst>
              <a:ext uri="{FF2B5EF4-FFF2-40B4-BE49-F238E27FC236}">
                <a16:creationId xmlns:a16="http://schemas.microsoft.com/office/drawing/2014/main" id="{51205E23-F0E7-D64A-AD57-C5E3E3870B8F}"/>
              </a:ext>
            </a:extLst>
          </p:cNvPr>
          <p:cNvSpPr/>
          <p:nvPr/>
        </p:nvSpPr>
        <p:spPr>
          <a:xfrm>
            <a:off x="3837778" y="1531203"/>
            <a:ext cx="1640810" cy="654739"/>
          </a:xfrm>
          <a:prstGeom prst="wedgeEllipseCallout">
            <a:avLst>
              <a:gd name="adj1" fmla="val 84085"/>
              <a:gd name="adj2" fmla="val -108557"/>
            </a:avLst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4" name="CuadroTexto 27">
            <a:extLst>
              <a:ext uri="{FF2B5EF4-FFF2-40B4-BE49-F238E27FC236}">
                <a16:creationId xmlns:a16="http://schemas.microsoft.com/office/drawing/2014/main" id="{715BFD54-18BD-F54B-9BED-00731A4F4ABB}"/>
              </a:ext>
            </a:extLst>
          </p:cNvPr>
          <p:cNvSpPr txBox="1"/>
          <p:nvPr/>
        </p:nvSpPr>
        <p:spPr>
          <a:xfrm>
            <a:off x="1231578" y="6009197"/>
            <a:ext cx="23250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Concrete syntax of the model</a:t>
            </a:r>
            <a:endParaRPr lang="en-GB" sz="1400" dirty="0"/>
          </a:p>
        </p:txBody>
      </p:sp>
      <p:sp>
        <p:nvSpPr>
          <p:cNvPr id="85" name="Elipse 119">
            <a:extLst>
              <a:ext uri="{FF2B5EF4-FFF2-40B4-BE49-F238E27FC236}">
                <a16:creationId xmlns:a16="http://schemas.microsoft.com/office/drawing/2014/main" id="{944E1063-B1B0-4B46-AF96-C797AAEA0F78}"/>
              </a:ext>
            </a:extLst>
          </p:cNvPr>
          <p:cNvSpPr/>
          <p:nvPr/>
        </p:nvSpPr>
        <p:spPr>
          <a:xfrm>
            <a:off x="3843909" y="6402563"/>
            <a:ext cx="312513" cy="31407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Elipse 120">
            <a:extLst>
              <a:ext uri="{FF2B5EF4-FFF2-40B4-BE49-F238E27FC236}">
                <a16:creationId xmlns:a16="http://schemas.microsoft.com/office/drawing/2014/main" id="{F88C402B-6EA9-A647-B3BE-15338E0BFC03}"/>
              </a:ext>
            </a:extLst>
          </p:cNvPr>
          <p:cNvSpPr/>
          <p:nvPr/>
        </p:nvSpPr>
        <p:spPr>
          <a:xfrm>
            <a:off x="3911592" y="6479824"/>
            <a:ext cx="177146" cy="1642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Elipse 121">
            <a:extLst>
              <a:ext uri="{FF2B5EF4-FFF2-40B4-BE49-F238E27FC236}">
                <a16:creationId xmlns:a16="http://schemas.microsoft.com/office/drawing/2014/main" id="{833730C4-FBB1-EF43-ACC8-E2D4986144FD}"/>
              </a:ext>
            </a:extLst>
          </p:cNvPr>
          <p:cNvSpPr/>
          <p:nvPr/>
        </p:nvSpPr>
        <p:spPr>
          <a:xfrm>
            <a:off x="3968564" y="6532652"/>
            <a:ext cx="63202" cy="642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969081BF-3D2A-F1A8-9360-345B6A0A9D23}"/>
              </a:ext>
            </a:extLst>
          </p:cNvPr>
          <p:cNvGrpSpPr/>
          <p:nvPr/>
        </p:nvGrpSpPr>
        <p:grpSpPr>
          <a:xfrm>
            <a:off x="1411237" y="2574859"/>
            <a:ext cx="4988640" cy="2579740"/>
            <a:chOff x="1411237" y="2574859"/>
            <a:chExt cx="4988640" cy="2579740"/>
          </a:xfrm>
        </p:grpSpPr>
        <p:sp>
          <p:nvSpPr>
            <p:cNvPr id="151" name="CuadroTexto 150">
              <a:extLst>
                <a:ext uri="{FF2B5EF4-FFF2-40B4-BE49-F238E27FC236}">
                  <a16:creationId xmlns:a16="http://schemas.microsoft.com/office/drawing/2014/main" id="{2D9E9B2F-6CC5-4711-B4E4-5C3B77AE6B4F}"/>
                </a:ext>
              </a:extLst>
            </p:cNvPr>
            <p:cNvSpPr txBox="1"/>
            <p:nvPr/>
          </p:nvSpPr>
          <p:spPr>
            <a:xfrm>
              <a:off x="4598565" y="3474517"/>
              <a:ext cx="413479" cy="4857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N</a:t>
              </a:r>
            </a:p>
          </p:txBody>
        </p:sp>
        <p:sp>
          <p:nvSpPr>
            <p:cNvPr id="31" name="Rectángulo: esquinas redondeadas 30">
              <a:extLst>
                <a:ext uri="{FF2B5EF4-FFF2-40B4-BE49-F238E27FC236}">
                  <a16:creationId xmlns:a16="http://schemas.microsoft.com/office/drawing/2014/main" id="{6D6B03C9-CEF4-4B97-9B51-C88BBB787FFE}"/>
                </a:ext>
              </a:extLst>
            </p:cNvPr>
            <p:cNvSpPr/>
            <p:nvPr/>
          </p:nvSpPr>
          <p:spPr>
            <a:xfrm>
              <a:off x="1411237" y="2860017"/>
              <a:ext cx="903659" cy="541750"/>
            </a:xfrm>
            <a:prstGeom prst="roundRect">
              <a:avLst>
                <a:gd name="adj" fmla="val 24329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A</a:t>
              </a:r>
            </a:p>
          </p:txBody>
        </p:sp>
        <p:sp>
          <p:nvSpPr>
            <p:cNvPr id="32" name="Triángulo isósceles 31">
              <a:extLst>
                <a:ext uri="{FF2B5EF4-FFF2-40B4-BE49-F238E27FC236}">
                  <a16:creationId xmlns:a16="http://schemas.microsoft.com/office/drawing/2014/main" id="{CD686989-EC15-4883-A7E3-7AD088AF4D70}"/>
                </a:ext>
              </a:extLst>
            </p:cNvPr>
            <p:cNvSpPr/>
            <p:nvPr/>
          </p:nvSpPr>
          <p:spPr>
            <a:xfrm rot="10800000">
              <a:off x="1728399" y="3922689"/>
              <a:ext cx="269334" cy="442135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Rectángulo: esquinas redondeadas 32">
              <a:extLst>
                <a:ext uri="{FF2B5EF4-FFF2-40B4-BE49-F238E27FC236}">
                  <a16:creationId xmlns:a16="http://schemas.microsoft.com/office/drawing/2014/main" id="{576B1EEE-CFA6-4D3B-BEEA-FD0B0D9997B6}"/>
                </a:ext>
              </a:extLst>
            </p:cNvPr>
            <p:cNvSpPr/>
            <p:nvPr/>
          </p:nvSpPr>
          <p:spPr>
            <a:xfrm>
              <a:off x="2773332" y="3233163"/>
              <a:ext cx="552358" cy="439023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E</a:t>
              </a:r>
            </a:p>
          </p:txBody>
        </p:sp>
        <p:sp>
          <p:nvSpPr>
            <p:cNvPr id="34" name="Rectángulo: esquinas redondeadas 33">
              <a:extLst>
                <a:ext uri="{FF2B5EF4-FFF2-40B4-BE49-F238E27FC236}">
                  <a16:creationId xmlns:a16="http://schemas.microsoft.com/office/drawing/2014/main" id="{76BD2578-4244-438E-B91F-196C2D66DF47}"/>
                </a:ext>
              </a:extLst>
            </p:cNvPr>
            <p:cNvSpPr/>
            <p:nvPr/>
          </p:nvSpPr>
          <p:spPr>
            <a:xfrm>
              <a:off x="3878048" y="3601347"/>
              <a:ext cx="632574" cy="492823"/>
            </a:xfrm>
            <a:prstGeom prst="roundRect">
              <a:avLst>
                <a:gd name="adj" fmla="val 23445"/>
              </a:avLst>
            </a:prstGeom>
            <a:ln w="19050"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I</a:t>
              </a:r>
            </a:p>
          </p:txBody>
        </p:sp>
        <p:sp>
          <p:nvSpPr>
            <p:cNvPr id="35" name="Rectángulo: esquinas redondeadas 34">
              <a:extLst>
                <a:ext uri="{FF2B5EF4-FFF2-40B4-BE49-F238E27FC236}">
                  <a16:creationId xmlns:a16="http://schemas.microsoft.com/office/drawing/2014/main" id="{04F5DC05-919B-4A1A-8B9E-46D994B16B4B}"/>
                </a:ext>
              </a:extLst>
            </p:cNvPr>
            <p:cNvSpPr/>
            <p:nvPr/>
          </p:nvSpPr>
          <p:spPr>
            <a:xfrm>
              <a:off x="4804584" y="2915913"/>
              <a:ext cx="593369" cy="492823"/>
            </a:xfrm>
            <a:prstGeom prst="roundRect">
              <a:avLst>
                <a:gd name="adj" fmla="val 25705"/>
              </a:avLst>
            </a:prstGeom>
            <a:ln w="19050"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K</a:t>
              </a:r>
            </a:p>
          </p:txBody>
        </p:sp>
        <p:sp>
          <p:nvSpPr>
            <p:cNvPr id="36" name="Rectángulo: esquinas redondeadas 35">
              <a:extLst>
                <a:ext uri="{FF2B5EF4-FFF2-40B4-BE49-F238E27FC236}">
                  <a16:creationId xmlns:a16="http://schemas.microsoft.com/office/drawing/2014/main" id="{60A28CDC-856D-49F6-8762-75C61D47EEE9}"/>
                </a:ext>
              </a:extLst>
            </p:cNvPr>
            <p:cNvSpPr/>
            <p:nvPr/>
          </p:nvSpPr>
          <p:spPr>
            <a:xfrm>
              <a:off x="4804584" y="4207181"/>
              <a:ext cx="593369" cy="473671"/>
            </a:xfrm>
            <a:prstGeom prst="roundRect">
              <a:avLst>
                <a:gd name="adj" fmla="val 29666"/>
              </a:avLst>
            </a:prstGeom>
            <a:ln w="19050"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Q</a:t>
              </a:r>
            </a:p>
          </p:txBody>
        </p:sp>
        <p:cxnSp>
          <p:nvCxnSpPr>
            <p:cNvPr id="37" name="Conector recto de flecha 36">
              <a:extLst>
                <a:ext uri="{FF2B5EF4-FFF2-40B4-BE49-F238E27FC236}">
                  <a16:creationId xmlns:a16="http://schemas.microsoft.com/office/drawing/2014/main" id="{1F15F541-008D-4541-B1B3-5A26C1D3B388}"/>
                </a:ext>
              </a:extLst>
            </p:cNvPr>
            <p:cNvCxnSpPr>
              <a:cxnSpLocks/>
              <a:stCxn id="31" idx="3"/>
              <a:endCxn id="33" idx="1"/>
            </p:cNvCxnSpPr>
            <p:nvPr/>
          </p:nvCxnSpPr>
          <p:spPr>
            <a:xfrm>
              <a:off x="2314896" y="3130892"/>
              <a:ext cx="458436" cy="321783"/>
            </a:xfrm>
            <a:prstGeom prst="straightConnector1">
              <a:avLst/>
            </a:prstGeom>
            <a:ln>
              <a:headEnd type="non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Conector recto de flecha 37">
              <a:extLst>
                <a:ext uri="{FF2B5EF4-FFF2-40B4-BE49-F238E27FC236}">
                  <a16:creationId xmlns:a16="http://schemas.microsoft.com/office/drawing/2014/main" id="{0D342EBA-D1FC-4470-B4BE-23C532DBF7E7}"/>
                </a:ext>
              </a:extLst>
            </p:cNvPr>
            <p:cNvCxnSpPr>
              <a:cxnSpLocks/>
              <a:stCxn id="33" idx="3"/>
              <a:endCxn id="34" idx="1"/>
            </p:cNvCxnSpPr>
            <p:nvPr/>
          </p:nvCxnSpPr>
          <p:spPr>
            <a:xfrm>
              <a:off x="3325690" y="3452675"/>
              <a:ext cx="552358" cy="395084"/>
            </a:xfrm>
            <a:prstGeom prst="straightConnector1">
              <a:avLst/>
            </a:prstGeom>
            <a:ln w="19050">
              <a:prstDash val="dash"/>
              <a:headEnd type="non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Conector recto de flecha 38">
              <a:extLst>
                <a:ext uri="{FF2B5EF4-FFF2-40B4-BE49-F238E27FC236}">
                  <a16:creationId xmlns:a16="http://schemas.microsoft.com/office/drawing/2014/main" id="{24D17C84-6154-4BAD-8387-8ED48CA6D2E0}"/>
                </a:ext>
              </a:extLst>
            </p:cNvPr>
            <p:cNvCxnSpPr>
              <a:cxnSpLocks/>
              <a:endCxn id="35" idx="1"/>
            </p:cNvCxnSpPr>
            <p:nvPr/>
          </p:nvCxnSpPr>
          <p:spPr>
            <a:xfrm flipV="1">
              <a:off x="4252226" y="3162324"/>
              <a:ext cx="552358" cy="439025"/>
            </a:xfrm>
            <a:prstGeom prst="straightConnector1">
              <a:avLst/>
            </a:prstGeom>
            <a:ln w="19050">
              <a:prstDash val="dash"/>
              <a:headEnd type="none"/>
              <a:tailEnd type="non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40" name="Conector recto de flecha 39">
              <a:extLst>
                <a:ext uri="{FF2B5EF4-FFF2-40B4-BE49-F238E27FC236}">
                  <a16:creationId xmlns:a16="http://schemas.microsoft.com/office/drawing/2014/main" id="{6A6A889E-662A-47CA-850B-53FCC5681152}"/>
                </a:ext>
              </a:extLst>
            </p:cNvPr>
            <p:cNvCxnSpPr>
              <a:cxnSpLocks/>
              <a:endCxn id="36" idx="1"/>
            </p:cNvCxnSpPr>
            <p:nvPr/>
          </p:nvCxnSpPr>
          <p:spPr>
            <a:xfrm>
              <a:off x="4252226" y="4094171"/>
              <a:ext cx="552358" cy="349847"/>
            </a:xfrm>
            <a:prstGeom prst="straightConnector1">
              <a:avLst/>
            </a:prstGeom>
            <a:ln w="19050">
              <a:prstDash val="dash"/>
              <a:headEnd type="none"/>
              <a:tailEnd type="non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41" name="Triángulo isósceles 40">
              <a:extLst>
                <a:ext uri="{FF2B5EF4-FFF2-40B4-BE49-F238E27FC236}">
                  <a16:creationId xmlns:a16="http://schemas.microsoft.com/office/drawing/2014/main" id="{8CC81C47-1E2B-4E95-B8CB-AC7C660DA8DB}"/>
                </a:ext>
              </a:extLst>
            </p:cNvPr>
            <p:cNvSpPr/>
            <p:nvPr/>
          </p:nvSpPr>
          <p:spPr>
            <a:xfrm rot="5400000">
              <a:off x="5086398" y="3636111"/>
              <a:ext cx="239586" cy="416513"/>
            </a:xfrm>
            <a:prstGeom prst="triangle">
              <a:avLst/>
            </a:prstGeom>
            <a:ln w="19050"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2" name="Conector recto 41">
              <a:extLst>
                <a:ext uri="{FF2B5EF4-FFF2-40B4-BE49-F238E27FC236}">
                  <a16:creationId xmlns:a16="http://schemas.microsoft.com/office/drawing/2014/main" id="{3BE578B8-78E2-4927-8C5C-834B5A00D917}"/>
                </a:ext>
              </a:extLst>
            </p:cNvPr>
            <p:cNvCxnSpPr>
              <a:cxnSpLocks/>
              <a:stCxn id="41" idx="3"/>
            </p:cNvCxnSpPr>
            <p:nvPr/>
          </p:nvCxnSpPr>
          <p:spPr>
            <a:xfrm flipH="1">
              <a:off x="4510622" y="3844369"/>
              <a:ext cx="487313" cy="339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Conector recto 42">
              <a:extLst>
                <a:ext uri="{FF2B5EF4-FFF2-40B4-BE49-F238E27FC236}">
                  <a16:creationId xmlns:a16="http://schemas.microsoft.com/office/drawing/2014/main" id="{C3B6711C-D919-4649-81A9-73C6EE16257D}"/>
                </a:ext>
              </a:extLst>
            </p:cNvPr>
            <p:cNvCxnSpPr>
              <a:cxnSpLocks/>
              <a:stCxn id="31" idx="2"/>
              <a:endCxn id="32" idx="3"/>
            </p:cNvCxnSpPr>
            <p:nvPr/>
          </p:nvCxnSpPr>
          <p:spPr>
            <a:xfrm flipH="1">
              <a:off x="1863066" y="3401767"/>
              <a:ext cx="1" cy="52092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Conector recto 43">
              <a:extLst>
                <a:ext uri="{FF2B5EF4-FFF2-40B4-BE49-F238E27FC236}">
                  <a16:creationId xmlns:a16="http://schemas.microsoft.com/office/drawing/2014/main" id="{E89BA92C-70CE-44C0-BF2D-35FF0A3C88B4}"/>
                </a:ext>
              </a:extLst>
            </p:cNvPr>
            <p:cNvCxnSpPr>
              <a:cxnSpLocks/>
              <a:stCxn id="54" idx="2"/>
              <a:endCxn id="35" idx="3"/>
            </p:cNvCxnSpPr>
            <p:nvPr/>
          </p:nvCxnSpPr>
          <p:spPr>
            <a:xfrm flipH="1">
              <a:off x="5397953" y="3160250"/>
              <a:ext cx="478842" cy="207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Conector recto 44">
              <a:extLst>
                <a:ext uri="{FF2B5EF4-FFF2-40B4-BE49-F238E27FC236}">
                  <a16:creationId xmlns:a16="http://schemas.microsoft.com/office/drawing/2014/main" id="{7798D4F8-9BDE-479E-961E-394C47E74F7F}"/>
                </a:ext>
              </a:extLst>
            </p:cNvPr>
            <p:cNvCxnSpPr>
              <a:cxnSpLocks/>
              <a:stCxn id="51" idx="2"/>
              <a:endCxn id="36" idx="3"/>
            </p:cNvCxnSpPr>
            <p:nvPr/>
          </p:nvCxnSpPr>
          <p:spPr>
            <a:xfrm flipH="1">
              <a:off x="5397953" y="4444016"/>
              <a:ext cx="476734" cy="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Conector recto 45">
              <a:extLst>
                <a:ext uri="{FF2B5EF4-FFF2-40B4-BE49-F238E27FC236}">
                  <a16:creationId xmlns:a16="http://schemas.microsoft.com/office/drawing/2014/main" id="{64501202-7635-4CC7-94DE-68B384534B3D}"/>
                </a:ext>
              </a:extLst>
            </p:cNvPr>
            <p:cNvCxnSpPr>
              <a:cxnSpLocks/>
              <a:stCxn id="33" idx="2"/>
              <a:endCxn id="48" idx="0"/>
            </p:cNvCxnSpPr>
            <p:nvPr/>
          </p:nvCxnSpPr>
          <p:spPr>
            <a:xfrm>
              <a:off x="3049511" y="3672186"/>
              <a:ext cx="1" cy="42198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8" name="Elipse 47">
              <a:extLst>
                <a:ext uri="{FF2B5EF4-FFF2-40B4-BE49-F238E27FC236}">
                  <a16:creationId xmlns:a16="http://schemas.microsoft.com/office/drawing/2014/main" id="{7C1E0F39-E28A-48B9-8739-6F30C8A95BEC}"/>
                </a:ext>
              </a:extLst>
            </p:cNvPr>
            <p:cNvSpPr/>
            <p:nvPr/>
          </p:nvSpPr>
          <p:spPr>
            <a:xfrm>
              <a:off x="2835907" y="4094171"/>
              <a:ext cx="427209" cy="43902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Elipse 48">
              <a:extLst>
                <a:ext uri="{FF2B5EF4-FFF2-40B4-BE49-F238E27FC236}">
                  <a16:creationId xmlns:a16="http://schemas.microsoft.com/office/drawing/2014/main" id="{4FF55B67-EED4-4FBB-A848-03801AF96150}"/>
                </a:ext>
              </a:extLst>
            </p:cNvPr>
            <p:cNvSpPr/>
            <p:nvPr/>
          </p:nvSpPr>
          <p:spPr>
            <a:xfrm>
              <a:off x="2944808" y="4207181"/>
              <a:ext cx="209407" cy="21836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1" name="Elipse 50">
              <a:extLst>
                <a:ext uri="{FF2B5EF4-FFF2-40B4-BE49-F238E27FC236}">
                  <a16:creationId xmlns:a16="http://schemas.microsoft.com/office/drawing/2014/main" id="{47F2FF11-06B8-4AA5-B09D-1A689185E9A3}"/>
                </a:ext>
              </a:extLst>
            </p:cNvPr>
            <p:cNvSpPr/>
            <p:nvPr/>
          </p:nvSpPr>
          <p:spPr>
            <a:xfrm>
              <a:off x="5874687" y="4224504"/>
              <a:ext cx="427209" cy="43902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2" name="Elipse 51">
              <a:extLst>
                <a:ext uri="{FF2B5EF4-FFF2-40B4-BE49-F238E27FC236}">
                  <a16:creationId xmlns:a16="http://schemas.microsoft.com/office/drawing/2014/main" id="{63E08520-227D-4398-B14C-514B33BE11FA}"/>
                </a:ext>
              </a:extLst>
            </p:cNvPr>
            <p:cNvSpPr/>
            <p:nvPr/>
          </p:nvSpPr>
          <p:spPr>
            <a:xfrm>
              <a:off x="5983588" y="4337514"/>
              <a:ext cx="209407" cy="21836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4" name="Elipse 53">
              <a:extLst>
                <a:ext uri="{FF2B5EF4-FFF2-40B4-BE49-F238E27FC236}">
                  <a16:creationId xmlns:a16="http://schemas.microsoft.com/office/drawing/2014/main" id="{4473993E-86DD-4671-90AC-5212B92B2D96}"/>
                </a:ext>
              </a:extLst>
            </p:cNvPr>
            <p:cNvSpPr/>
            <p:nvPr/>
          </p:nvSpPr>
          <p:spPr>
            <a:xfrm>
              <a:off x="5876795" y="2940738"/>
              <a:ext cx="427209" cy="43902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5" name="Elipse 54">
              <a:extLst>
                <a:ext uri="{FF2B5EF4-FFF2-40B4-BE49-F238E27FC236}">
                  <a16:creationId xmlns:a16="http://schemas.microsoft.com/office/drawing/2014/main" id="{145BB40C-ABEB-4686-B4A1-2CFA2DA58E5B}"/>
                </a:ext>
              </a:extLst>
            </p:cNvPr>
            <p:cNvSpPr/>
            <p:nvPr/>
          </p:nvSpPr>
          <p:spPr>
            <a:xfrm>
              <a:off x="5985696" y="3053748"/>
              <a:ext cx="209407" cy="21836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5" name="Elipse 124">
              <a:extLst>
                <a:ext uri="{FF2B5EF4-FFF2-40B4-BE49-F238E27FC236}">
                  <a16:creationId xmlns:a16="http://schemas.microsoft.com/office/drawing/2014/main" id="{179B53AA-1E10-40F0-9A6F-2DFD09B0EAB3}"/>
                </a:ext>
              </a:extLst>
            </p:cNvPr>
            <p:cNvSpPr/>
            <p:nvPr/>
          </p:nvSpPr>
          <p:spPr>
            <a:xfrm>
              <a:off x="6059971" y="4417098"/>
              <a:ext cx="56641" cy="6012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7" name="Elipse 126">
              <a:extLst>
                <a:ext uri="{FF2B5EF4-FFF2-40B4-BE49-F238E27FC236}">
                  <a16:creationId xmlns:a16="http://schemas.microsoft.com/office/drawing/2014/main" id="{1B8CC1D8-D77D-4594-B3CB-C4ED900DD18B}"/>
                </a:ext>
              </a:extLst>
            </p:cNvPr>
            <p:cNvSpPr/>
            <p:nvPr/>
          </p:nvSpPr>
          <p:spPr>
            <a:xfrm>
              <a:off x="6062079" y="3129751"/>
              <a:ext cx="56641" cy="6012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9" name="Elipse 128">
              <a:extLst>
                <a:ext uri="{FF2B5EF4-FFF2-40B4-BE49-F238E27FC236}">
                  <a16:creationId xmlns:a16="http://schemas.microsoft.com/office/drawing/2014/main" id="{A392927F-ABB6-4005-B71B-98CA141FB6F6}"/>
                </a:ext>
              </a:extLst>
            </p:cNvPr>
            <p:cNvSpPr/>
            <p:nvPr/>
          </p:nvSpPr>
          <p:spPr>
            <a:xfrm>
              <a:off x="3021191" y="4286053"/>
              <a:ext cx="56641" cy="6012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3" name="CuadroTexto 132">
              <a:extLst>
                <a:ext uri="{FF2B5EF4-FFF2-40B4-BE49-F238E27FC236}">
                  <a16:creationId xmlns:a16="http://schemas.microsoft.com/office/drawing/2014/main" id="{20871F62-4749-4E3D-ACD8-C7D874523732}"/>
                </a:ext>
              </a:extLst>
            </p:cNvPr>
            <p:cNvSpPr txBox="1"/>
            <p:nvPr/>
          </p:nvSpPr>
          <p:spPr>
            <a:xfrm>
              <a:off x="1541768" y="3474517"/>
              <a:ext cx="383688" cy="4857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B</a:t>
              </a:r>
            </a:p>
          </p:txBody>
        </p:sp>
        <p:sp>
          <p:nvSpPr>
            <p:cNvPr id="135" name="CuadroTexto 134">
              <a:extLst>
                <a:ext uri="{FF2B5EF4-FFF2-40B4-BE49-F238E27FC236}">
                  <a16:creationId xmlns:a16="http://schemas.microsoft.com/office/drawing/2014/main" id="{F15526A7-088C-40B9-B271-3A87BA58B415}"/>
                </a:ext>
              </a:extLst>
            </p:cNvPr>
            <p:cNvSpPr txBox="1"/>
            <p:nvPr/>
          </p:nvSpPr>
          <p:spPr>
            <a:xfrm>
              <a:off x="1419540" y="3970879"/>
              <a:ext cx="383688" cy="4857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C</a:t>
              </a:r>
            </a:p>
          </p:txBody>
        </p:sp>
        <p:sp>
          <p:nvSpPr>
            <p:cNvPr id="137" name="CuadroTexto 136">
              <a:extLst>
                <a:ext uri="{FF2B5EF4-FFF2-40B4-BE49-F238E27FC236}">
                  <a16:creationId xmlns:a16="http://schemas.microsoft.com/office/drawing/2014/main" id="{A98420C3-83CD-4F46-B00D-05B0EA04E3C2}"/>
                </a:ext>
              </a:extLst>
            </p:cNvPr>
            <p:cNvSpPr txBox="1"/>
            <p:nvPr/>
          </p:nvSpPr>
          <p:spPr>
            <a:xfrm>
              <a:off x="2447538" y="2919745"/>
              <a:ext cx="405535" cy="4857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D</a:t>
              </a:r>
            </a:p>
          </p:txBody>
        </p:sp>
        <p:sp>
          <p:nvSpPr>
            <p:cNvPr id="139" name="CuadroTexto 138">
              <a:extLst>
                <a:ext uri="{FF2B5EF4-FFF2-40B4-BE49-F238E27FC236}">
                  <a16:creationId xmlns:a16="http://schemas.microsoft.com/office/drawing/2014/main" id="{13F018FD-1149-4FAC-B879-19BEED698EA0}"/>
                </a:ext>
              </a:extLst>
            </p:cNvPr>
            <p:cNvSpPr txBox="1"/>
            <p:nvPr/>
          </p:nvSpPr>
          <p:spPr>
            <a:xfrm>
              <a:off x="2718617" y="3735674"/>
              <a:ext cx="359857" cy="4857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F</a:t>
              </a:r>
            </a:p>
          </p:txBody>
        </p:sp>
        <p:sp>
          <p:nvSpPr>
            <p:cNvPr id="141" name="CuadroTexto 140">
              <a:extLst>
                <a:ext uri="{FF2B5EF4-FFF2-40B4-BE49-F238E27FC236}">
                  <a16:creationId xmlns:a16="http://schemas.microsoft.com/office/drawing/2014/main" id="{1D481FB8-3AB6-4B6E-A9EC-D9E64ACBB46A}"/>
                </a:ext>
              </a:extLst>
            </p:cNvPr>
            <p:cNvSpPr txBox="1"/>
            <p:nvPr/>
          </p:nvSpPr>
          <p:spPr>
            <a:xfrm>
              <a:off x="2503769" y="4157624"/>
              <a:ext cx="409507" cy="4857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G</a:t>
              </a:r>
            </a:p>
          </p:txBody>
        </p:sp>
        <p:sp>
          <p:nvSpPr>
            <p:cNvPr id="145" name="CuadroTexto 144">
              <a:extLst>
                <a:ext uri="{FF2B5EF4-FFF2-40B4-BE49-F238E27FC236}">
                  <a16:creationId xmlns:a16="http://schemas.microsoft.com/office/drawing/2014/main" id="{34F4D93C-07E0-4CF7-8469-DF63301BEAE2}"/>
                </a:ext>
              </a:extLst>
            </p:cNvPr>
            <p:cNvSpPr txBox="1"/>
            <p:nvPr/>
          </p:nvSpPr>
          <p:spPr>
            <a:xfrm>
              <a:off x="4291368" y="3074742"/>
              <a:ext cx="320138" cy="4857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J</a:t>
              </a:r>
            </a:p>
          </p:txBody>
        </p:sp>
        <p:sp>
          <p:nvSpPr>
            <p:cNvPr id="147" name="CuadroTexto 146">
              <a:extLst>
                <a:ext uri="{FF2B5EF4-FFF2-40B4-BE49-F238E27FC236}">
                  <a16:creationId xmlns:a16="http://schemas.microsoft.com/office/drawing/2014/main" id="{EF337726-4954-4E61-B70F-A525A6A977C0}"/>
                </a:ext>
              </a:extLst>
            </p:cNvPr>
            <p:cNvSpPr txBox="1"/>
            <p:nvPr/>
          </p:nvSpPr>
          <p:spPr>
            <a:xfrm>
              <a:off x="5468383" y="2727616"/>
              <a:ext cx="349928" cy="4857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L</a:t>
              </a:r>
            </a:p>
          </p:txBody>
        </p:sp>
        <p:sp>
          <p:nvSpPr>
            <p:cNvPr id="149" name="CuadroTexto 148">
              <a:extLst>
                <a:ext uri="{FF2B5EF4-FFF2-40B4-BE49-F238E27FC236}">
                  <a16:creationId xmlns:a16="http://schemas.microsoft.com/office/drawing/2014/main" id="{59AF5BEC-EAFD-49DF-8236-BE6A44DD3C09}"/>
                </a:ext>
              </a:extLst>
            </p:cNvPr>
            <p:cNvSpPr txBox="1"/>
            <p:nvPr/>
          </p:nvSpPr>
          <p:spPr>
            <a:xfrm>
              <a:off x="5926819" y="2574859"/>
              <a:ext cx="473058" cy="4857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M</a:t>
              </a:r>
            </a:p>
          </p:txBody>
        </p:sp>
        <p:sp>
          <p:nvSpPr>
            <p:cNvPr id="153" name="CuadroTexto 152">
              <a:extLst>
                <a:ext uri="{FF2B5EF4-FFF2-40B4-BE49-F238E27FC236}">
                  <a16:creationId xmlns:a16="http://schemas.microsoft.com/office/drawing/2014/main" id="{100D4824-B2C7-43DC-A1B4-2D66C20DFB89}"/>
                </a:ext>
              </a:extLst>
            </p:cNvPr>
            <p:cNvSpPr txBox="1"/>
            <p:nvPr/>
          </p:nvSpPr>
          <p:spPr>
            <a:xfrm>
              <a:off x="5410712" y="3653073"/>
              <a:ext cx="417451" cy="4857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O</a:t>
              </a:r>
            </a:p>
          </p:txBody>
        </p:sp>
        <p:sp>
          <p:nvSpPr>
            <p:cNvPr id="155" name="CuadroTexto 154">
              <a:extLst>
                <a:ext uri="{FF2B5EF4-FFF2-40B4-BE49-F238E27FC236}">
                  <a16:creationId xmlns:a16="http://schemas.microsoft.com/office/drawing/2014/main" id="{01C4DAF6-E52E-4408-A916-580275573B14}"/>
                </a:ext>
              </a:extLst>
            </p:cNvPr>
            <p:cNvSpPr txBox="1"/>
            <p:nvPr/>
          </p:nvSpPr>
          <p:spPr>
            <a:xfrm>
              <a:off x="4285414" y="4230450"/>
              <a:ext cx="383688" cy="4857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P</a:t>
              </a:r>
            </a:p>
          </p:txBody>
        </p:sp>
        <p:sp>
          <p:nvSpPr>
            <p:cNvPr id="157" name="CuadroTexto 156">
              <a:extLst>
                <a:ext uri="{FF2B5EF4-FFF2-40B4-BE49-F238E27FC236}">
                  <a16:creationId xmlns:a16="http://schemas.microsoft.com/office/drawing/2014/main" id="{8EB1A633-3A10-4269-A4D9-50A4CD592C72}"/>
                </a:ext>
              </a:extLst>
            </p:cNvPr>
            <p:cNvSpPr txBox="1"/>
            <p:nvPr/>
          </p:nvSpPr>
          <p:spPr>
            <a:xfrm>
              <a:off x="5444475" y="4466528"/>
              <a:ext cx="383688" cy="4857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R</a:t>
              </a:r>
            </a:p>
          </p:txBody>
        </p:sp>
        <p:sp>
          <p:nvSpPr>
            <p:cNvPr id="160" name="CuadroTexto 159">
              <a:extLst>
                <a:ext uri="{FF2B5EF4-FFF2-40B4-BE49-F238E27FC236}">
                  <a16:creationId xmlns:a16="http://schemas.microsoft.com/office/drawing/2014/main" id="{76A16D24-90F5-4959-AB3B-79DFEB724BA9}"/>
                </a:ext>
              </a:extLst>
            </p:cNvPr>
            <p:cNvSpPr txBox="1"/>
            <p:nvPr/>
          </p:nvSpPr>
          <p:spPr>
            <a:xfrm>
              <a:off x="5942039" y="4668885"/>
              <a:ext cx="359857" cy="4857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S</a:t>
              </a:r>
            </a:p>
          </p:txBody>
        </p:sp>
        <p:sp>
          <p:nvSpPr>
            <p:cNvPr id="2" name="CuadroTexto 1">
              <a:extLst>
                <a:ext uri="{FF2B5EF4-FFF2-40B4-BE49-F238E27FC236}">
                  <a16:creationId xmlns:a16="http://schemas.microsoft.com/office/drawing/2014/main" id="{3700CA11-F3BB-E233-0097-36EFEF78F57E}"/>
                </a:ext>
              </a:extLst>
            </p:cNvPr>
            <p:cNvSpPr txBox="1"/>
            <p:nvPr/>
          </p:nvSpPr>
          <p:spPr>
            <a:xfrm>
              <a:off x="3543754" y="3214412"/>
              <a:ext cx="3289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854519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adroTexto 100">
            <a:extLst>
              <a:ext uri="{FF2B5EF4-FFF2-40B4-BE49-F238E27FC236}">
                <a16:creationId xmlns:a16="http://schemas.microsoft.com/office/drawing/2014/main" id="{A9A2DDD1-BCF4-4E9F-8112-16FC2BB2A242}"/>
              </a:ext>
            </a:extLst>
          </p:cNvPr>
          <p:cNvSpPr txBox="1"/>
          <p:nvPr/>
        </p:nvSpPr>
        <p:spPr>
          <a:xfrm>
            <a:off x="689372" y="421489"/>
            <a:ext cx="722986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Boundaries detection between donor and organ</a:t>
            </a:r>
          </a:p>
          <a:p>
            <a:r>
              <a:rPr lang="en-GB" sz="2800" dirty="0"/>
              <a:t>(Automatic)</a:t>
            </a:r>
          </a:p>
        </p:txBody>
      </p:sp>
      <p:cxnSp>
        <p:nvCxnSpPr>
          <p:cNvPr id="106" name="Conector recto de flecha 105">
            <a:extLst>
              <a:ext uri="{FF2B5EF4-FFF2-40B4-BE49-F238E27FC236}">
                <a16:creationId xmlns:a16="http://schemas.microsoft.com/office/drawing/2014/main" id="{A91DAD2A-E112-4F0A-987D-F15970FE9546}"/>
              </a:ext>
            </a:extLst>
          </p:cNvPr>
          <p:cNvCxnSpPr>
            <a:cxnSpLocks/>
          </p:cNvCxnSpPr>
          <p:nvPr/>
        </p:nvCxnSpPr>
        <p:spPr>
          <a:xfrm>
            <a:off x="1316537" y="6545466"/>
            <a:ext cx="442752" cy="0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" name="CuadroTexto 106">
            <a:extLst>
              <a:ext uri="{FF2B5EF4-FFF2-40B4-BE49-F238E27FC236}">
                <a16:creationId xmlns:a16="http://schemas.microsoft.com/office/drawing/2014/main" id="{CF602F91-2388-48EC-9E84-D65D5A89A8E0}"/>
              </a:ext>
            </a:extLst>
          </p:cNvPr>
          <p:cNvSpPr txBox="1"/>
          <p:nvPr/>
        </p:nvSpPr>
        <p:spPr>
          <a:xfrm>
            <a:off x="534241" y="6391578"/>
            <a:ext cx="6053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Hull</a:t>
            </a:r>
            <a:endParaRPr lang="en-GB" dirty="0"/>
          </a:p>
        </p:txBody>
      </p:sp>
      <p:sp>
        <p:nvSpPr>
          <p:cNvPr id="108" name="CuadroTexto 107">
            <a:extLst>
              <a:ext uri="{FF2B5EF4-FFF2-40B4-BE49-F238E27FC236}">
                <a16:creationId xmlns:a16="http://schemas.microsoft.com/office/drawing/2014/main" id="{64BB2477-AAF7-46C7-8E17-C2CB57C6148D}"/>
              </a:ext>
            </a:extLst>
          </p:cNvPr>
          <p:cNvSpPr txBox="1"/>
          <p:nvPr/>
        </p:nvSpPr>
        <p:spPr>
          <a:xfrm>
            <a:off x="2800546" y="6361004"/>
            <a:ext cx="7984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Weapon</a:t>
            </a:r>
            <a:endParaRPr lang="en-GB" dirty="0"/>
          </a:p>
        </p:txBody>
      </p:sp>
      <p:sp>
        <p:nvSpPr>
          <p:cNvPr id="109" name="CuadroTexto 108">
            <a:extLst>
              <a:ext uri="{FF2B5EF4-FFF2-40B4-BE49-F238E27FC236}">
                <a16:creationId xmlns:a16="http://schemas.microsoft.com/office/drawing/2014/main" id="{8B1FA059-3725-4620-983F-1BAD82FAB51E}"/>
              </a:ext>
            </a:extLst>
          </p:cNvPr>
          <p:cNvSpPr txBox="1"/>
          <p:nvPr/>
        </p:nvSpPr>
        <p:spPr>
          <a:xfrm>
            <a:off x="1827907" y="6386668"/>
            <a:ext cx="6884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Link</a:t>
            </a:r>
            <a:endParaRPr lang="en-GB" dirty="0"/>
          </a:p>
        </p:txBody>
      </p:sp>
      <p:sp>
        <p:nvSpPr>
          <p:cNvPr id="110" name="CuadroTexto 109">
            <a:extLst>
              <a:ext uri="{FF2B5EF4-FFF2-40B4-BE49-F238E27FC236}">
                <a16:creationId xmlns:a16="http://schemas.microsoft.com/office/drawing/2014/main" id="{F18092BE-E383-4016-8B75-DE7195508C65}"/>
              </a:ext>
            </a:extLst>
          </p:cNvPr>
          <p:cNvSpPr txBox="1"/>
          <p:nvPr/>
        </p:nvSpPr>
        <p:spPr>
          <a:xfrm>
            <a:off x="4233203" y="6276171"/>
            <a:ext cx="8011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Weak Point</a:t>
            </a:r>
          </a:p>
        </p:txBody>
      </p:sp>
      <p:sp>
        <p:nvSpPr>
          <p:cNvPr id="111" name="Rectángulo 110">
            <a:extLst>
              <a:ext uri="{FF2B5EF4-FFF2-40B4-BE49-F238E27FC236}">
                <a16:creationId xmlns:a16="http://schemas.microsoft.com/office/drawing/2014/main" id="{C4137DD9-FF7A-49CD-ABAF-14F5A350D4DD}"/>
              </a:ext>
            </a:extLst>
          </p:cNvPr>
          <p:cNvSpPr/>
          <p:nvPr/>
        </p:nvSpPr>
        <p:spPr>
          <a:xfrm>
            <a:off x="125536" y="6301825"/>
            <a:ext cx="4955506" cy="46692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2" name="Conector recto 111">
            <a:extLst>
              <a:ext uri="{FF2B5EF4-FFF2-40B4-BE49-F238E27FC236}">
                <a16:creationId xmlns:a16="http://schemas.microsoft.com/office/drawing/2014/main" id="{44028160-8F17-4031-A1F1-28665E221855}"/>
              </a:ext>
            </a:extLst>
          </p:cNvPr>
          <p:cNvCxnSpPr>
            <a:cxnSpLocks/>
          </p:cNvCxnSpPr>
          <p:nvPr/>
        </p:nvCxnSpPr>
        <p:spPr>
          <a:xfrm>
            <a:off x="1123769" y="6301825"/>
            <a:ext cx="0" cy="4669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" name="Rectángulo: esquinas redondeadas 112">
            <a:extLst>
              <a:ext uri="{FF2B5EF4-FFF2-40B4-BE49-F238E27FC236}">
                <a16:creationId xmlns:a16="http://schemas.microsoft.com/office/drawing/2014/main" id="{33AE7286-2B26-4061-B708-1836603213A6}"/>
              </a:ext>
            </a:extLst>
          </p:cNvPr>
          <p:cNvSpPr/>
          <p:nvPr/>
        </p:nvSpPr>
        <p:spPr>
          <a:xfrm>
            <a:off x="241171" y="6454891"/>
            <a:ext cx="258373" cy="191716"/>
          </a:xfrm>
          <a:prstGeom prst="roundRect">
            <a:avLst>
              <a:gd name="adj" fmla="val 3550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4" name="Triángulo isósceles 113">
            <a:extLst>
              <a:ext uri="{FF2B5EF4-FFF2-40B4-BE49-F238E27FC236}">
                <a16:creationId xmlns:a16="http://schemas.microsoft.com/office/drawing/2014/main" id="{3DA6AF96-FD72-44AE-A745-28B61C5C7942}"/>
              </a:ext>
            </a:extLst>
          </p:cNvPr>
          <p:cNvSpPr/>
          <p:nvPr/>
        </p:nvSpPr>
        <p:spPr>
          <a:xfrm>
            <a:off x="2567486" y="6433932"/>
            <a:ext cx="115229" cy="202107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5" name="Conector recto 114">
            <a:extLst>
              <a:ext uri="{FF2B5EF4-FFF2-40B4-BE49-F238E27FC236}">
                <a16:creationId xmlns:a16="http://schemas.microsoft.com/office/drawing/2014/main" id="{81C73823-C115-4A95-B0F2-E15B173B8485}"/>
              </a:ext>
            </a:extLst>
          </p:cNvPr>
          <p:cNvCxnSpPr>
            <a:cxnSpLocks/>
          </p:cNvCxnSpPr>
          <p:nvPr/>
        </p:nvCxnSpPr>
        <p:spPr>
          <a:xfrm>
            <a:off x="2407386" y="6303393"/>
            <a:ext cx="0" cy="4669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Conector recto 115">
            <a:extLst>
              <a:ext uri="{FF2B5EF4-FFF2-40B4-BE49-F238E27FC236}">
                <a16:creationId xmlns:a16="http://schemas.microsoft.com/office/drawing/2014/main" id="{4F81595F-C144-4561-A08B-F4322D7A8D8F}"/>
              </a:ext>
            </a:extLst>
          </p:cNvPr>
          <p:cNvCxnSpPr>
            <a:cxnSpLocks/>
          </p:cNvCxnSpPr>
          <p:nvPr/>
        </p:nvCxnSpPr>
        <p:spPr>
          <a:xfrm>
            <a:off x="3735750" y="6303397"/>
            <a:ext cx="0" cy="4669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Diagrama de flujo: unión de suma 117">
            <a:extLst>
              <a:ext uri="{FF2B5EF4-FFF2-40B4-BE49-F238E27FC236}">
                <a16:creationId xmlns:a16="http://schemas.microsoft.com/office/drawing/2014/main" id="{FBB2CA06-237B-4651-A4C9-B91935F25A8E}"/>
              </a:ext>
            </a:extLst>
          </p:cNvPr>
          <p:cNvSpPr/>
          <p:nvPr/>
        </p:nvSpPr>
        <p:spPr>
          <a:xfrm flipV="1">
            <a:off x="5715554" y="6489528"/>
            <a:ext cx="130418" cy="121889"/>
          </a:xfrm>
          <a:prstGeom prst="flowChartSummingJunc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9" name="CuadroTexto 118">
            <a:extLst>
              <a:ext uri="{FF2B5EF4-FFF2-40B4-BE49-F238E27FC236}">
                <a16:creationId xmlns:a16="http://schemas.microsoft.com/office/drawing/2014/main" id="{7AC6EDA4-3DC3-48F0-AD35-5F2A3197DD97}"/>
              </a:ext>
            </a:extLst>
          </p:cNvPr>
          <p:cNvSpPr txBox="1"/>
          <p:nvPr/>
        </p:nvSpPr>
        <p:spPr>
          <a:xfrm>
            <a:off x="5957643" y="6388098"/>
            <a:ext cx="9396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Boundary</a:t>
            </a:r>
          </a:p>
        </p:txBody>
      </p:sp>
      <p:sp>
        <p:nvSpPr>
          <p:cNvPr id="126" name="Rectángulo: esquinas redondeadas 125">
            <a:extLst>
              <a:ext uri="{FF2B5EF4-FFF2-40B4-BE49-F238E27FC236}">
                <a16:creationId xmlns:a16="http://schemas.microsoft.com/office/drawing/2014/main" id="{6148A546-1673-4A9A-8515-9E7C21E78A49}"/>
              </a:ext>
            </a:extLst>
          </p:cNvPr>
          <p:cNvSpPr/>
          <p:nvPr/>
        </p:nvSpPr>
        <p:spPr>
          <a:xfrm>
            <a:off x="1785592" y="2680311"/>
            <a:ext cx="1008339" cy="578532"/>
          </a:xfrm>
          <a:prstGeom prst="roundRect">
            <a:avLst>
              <a:gd name="adj" fmla="val 2432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A</a:t>
            </a:r>
          </a:p>
        </p:txBody>
      </p:sp>
      <p:sp>
        <p:nvSpPr>
          <p:cNvPr id="127" name="Triángulo isósceles 126">
            <a:extLst>
              <a:ext uri="{FF2B5EF4-FFF2-40B4-BE49-F238E27FC236}">
                <a16:creationId xmlns:a16="http://schemas.microsoft.com/office/drawing/2014/main" id="{C7ED99E7-D8DE-4A87-84E3-47F0572E1898}"/>
              </a:ext>
            </a:extLst>
          </p:cNvPr>
          <p:cNvSpPr/>
          <p:nvPr/>
        </p:nvSpPr>
        <p:spPr>
          <a:xfrm rot="10800000">
            <a:off x="2139494" y="3815134"/>
            <a:ext cx="300534" cy="472154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8" name="Rectángulo: esquinas redondeadas 127">
            <a:extLst>
              <a:ext uri="{FF2B5EF4-FFF2-40B4-BE49-F238E27FC236}">
                <a16:creationId xmlns:a16="http://schemas.microsoft.com/office/drawing/2014/main" id="{DACFDD56-5EDA-41E9-A924-FBC699C5F532}"/>
              </a:ext>
            </a:extLst>
          </p:cNvPr>
          <p:cNvSpPr/>
          <p:nvPr/>
        </p:nvSpPr>
        <p:spPr>
          <a:xfrm>
            <a:off x="3305473" y="3078792"/>
            <a:ext cx="616343" cy="46883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E</a:t>
            </a:r>
          </a:p>
        </p:txBody>
      </p:sp>
      <p:sp>
        <p:nvSpPr>
          <p:cNvPr id="129" name="Rectángulo: esquinas redondeadas 128">
            <a:extLst>
              <a:ext uri="{FF2B5EF4-FFF2-40B4-BE49-F238E27FC236}">
                <a16:creationId xmlns:a16="http://schemas.microsoft.com/office/drawing/2014/main" id="{703A77E6-317D-4109-A679-A7537BEB0B73}"/>
              </a:ext>
            </a:extLst>
          </p:cNvPr>
          <p:cNvSpPr/>
          <p:nvPr/>
        </p:nvSpPr>
        <p:spPr>
          <a:xfrm>
            <a:off x="5697658" y="3471974"/>
            <a:ext cx="705852" cy="526284"/>
          </a:xfrm>
          <a:prstGeom prst="roundRect">
            <a:avLst>
              <a:gd name="adj" fmla="val 23445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I</a:t>
            </a:r>
          </a:p>
        </p:txBody>
      </p:sp>
      <p:sp>
        <p:nvSpPr>
          <p:cNvPr id="130" name="Rectángulo: esquinas redondeadas 129">
            <a:extLst>
              <a:ext uri="{FF2B5EF4-FFF2-40B4-BE49-F238E27FC236}">
                <a16:creationId xmlns:a16="http://schemas.microsoft.com/office/drawing/2014/main" id="{86E23508-7776-442C-BEBB-644DEC200ADB}"/>
              </a:ext>
            </a:extLst>
          </p:cNvPr>
          <p:cNvSpPr/>
          <p:nvPr/>
        </p:nvSpPr>
        <p:spPr>
          <a:xfrm>
            <a:off x="6731524" y="2740002"/>
            <a:ext cx="662105" cy="526284"/>
          </a:xfrm>
          <a:prstGeom prst="roundRect">
            <a:avLst>
              <a:gd name="adj" fmla="val 25705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K</a:t>
            </a:r>
          </a:p>
        </p:txBody>
      </p:sp>
      <p:sp>
        <p:nvSpPr>
          <p:cNvPr id="131" name="Rectángulo: esquinas redondeadas 130">
            <a:extLst>
              <a:ext uri="{FF2B5EF4-FFF2-40B4-BE49-F238E27FC236}">
                <a16:creationId xmlns:a16="http://schemas.microsoft.com/office/drawing/2014/main" id="{3B182474-6636-4B20-A1D0-ED7F61EF575E}"/>
              </a:ext>
            </a:extLst>
          </p:cNvPr>
          <p:cNvSpPr/>
          <p:nvPr/>
        </p:nvSpPr>
        <p:spPr>
          <a:xfrm>
            <a:off x="6731524" y="4118941"/>
            <a:ext cx="662105" cy="505831"/>
          </a:xfrm>
          <a:prstGeom prst="roundRect">
            <a:avLst>
              <a:gd name="adj" fmla="val 29666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Q</a:t>
            </a:r>
          </a:p>
        </p:txBody>
      </p:sp>
      <p:cxnSp>
        <p:nvCxnSpPr>
          <p:cNvPr id="132" name="Conector recto de flecha 131">
            <a:extLst>
              <a:ext uri="{FF2B5EF4-FFF2-40B4-BE49-F238E27FC236}">
                <a16:creationId xmlns:a16="http://schemas.microsoft.com/office/drawing/2014/main" id="{C05D545A-AE81-4CA2-BCFD-7ED5FC8A026A}"/>
              </a:ext>
            </a:extLst>
          </p:cNvPr>
          <p:cNvCxnSpPr>
            <a:cxnSpLocks/>
            <a:stCxn id="126" idx="3"/>
            <a:endCxn id="128" idx="1"/>
          </p:cNvCxnSpPr>
          <p:nvPr/>
        </p:nvCxnSpPr>
        <p:spPr>
          <a:xfrm>
            <a:off x="2793931" y="2969577"/>
            <a:ext cx="511541" cy="343631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Conector recto de flecha 132">
            <a:extLst>
              <a:ext uri="{FF2B5EF4-FFF2-40B4-BE49-F238E27FC236}">
                <a16:creationId xmlns:a16="http://schemas.microsoft.com/office/drawing/2014/main" id="{5E02E32A-4B14-4620-BC53-4359F2919BD3}"/>
              </a:ext>
            </a:extLst>
          </p:cNvPr>
          <p:cNvCxnSpPr>
            <a:cxnSpLocks/>
            <a:endCxn id="129" idx="1"/>
          </p:cNvCxnSpPr>
          <p:nvPr/>
        </p:nvCxnSpPr>
        <p:spPr>
          <a:xfrm>
            <a:off x="4918010" y="3496773"/>
            <a:ext cx="779648" cy="238343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34" name="Conector recto de flecha 133">
            <a:extLst>
              <a:ext uri="{FF2B5EF4-FFF2-40B4-BE49-F238E27FC236}">
                <a16:creationId xmlns:a16="http://schemas.microsoft.com/office/drawing/2014/main" id="{3D6B811E-8DA2-4915-A539-3168D47A3413}"/>
              </a:ext>
            </a:extLst>
          </p:cNvPr>
          <p:cNvCxnSpPr>
            <a:cxnSpLocks/>
            <a:endCxn id="130" idx="1"/>
          </p:cNvCxnSpPr>
          <p:nvPr/>
        </p:nvCxnSpPr>
        <p:spPr>
          <a:xfrm flipV="1">
            <a:off x="6115181" y="3003143"/>
            <a:ext cx="616343" cy="468833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35" name="Conector recto de flecha 134">
            <a:extLst>
              <a:ext uri="{FF2B5EF4-FFF2-40B4-BE49-F238E27FC236}">
                <a16:creationId xmlns:a16="http://schemas.microsoft.com/office/drawing/2014/main" id="{C9886EA7-CB08-4749-9534-F205BFFB8B46}"/>
              </a:ext>
            </a:extLst>
          </p:cNvPr>
          <p:cNvCxnSpPr>
            <a:cxnSpLocks/>
            <a:endCxn id="131" idx="1"/>
          </p:cNvCxnSpPr>
          <p:nvPr/>
        </p:nvCxnSpPr>
        <p:spPr>
          <a:xfrm>
            <a:off x="6115181" y="3998259"/>
            <a:ext cx="616343" cy="373600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36" name="Triángulo isósceles 135">
            <a:extLst>
              <a:ext uri="{FF2B5EF4-FFF2-40B4-BE49-F238E27FC236}">
                <a16:creationId xmlns:a16="http://schemas.microsoft.com/office/drawing/2014/main" id="{17827A53-C196-4636-8CAF-8A935895D7F8}"/>
              </a:ext>
            </a:extLst>
          </p:cNvPr>
          <p:cNvSpPr/>
          <p:nvPr/>
        </p:nvSpPr>
        <p:spPr>
          <a:xfrm rot="5400000">
            <a:off x="7051727" y="3499113"/>
            <a:ext cx="255853" cy="464762"/>
          </a:xfrm>
          <a:prstGeom prst="triangl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7" name="Conector recto 136">
            <a:extLst>
              <a:ext uri="{FF2B5EF4-FFF2-40B4-BE49-F238E27FC236}">
                <a16:creationId xmlns:a16="http://schemas.microsoft.com/office/drawing/2014/main" id="{0E868955-567B-4138-9AD3-FC6E48F81B33}"/>
              </a:ext>
            </a:extLst>
          </p:cNvPr>
          <p:cNvCxnSpPr>
            <a:cxnSpLocks/>
            <a:stCxn id="136" idx="3"/>
          </p:cNvCxnSpPr>
          <p:nvPr/>
        </p:nvCxnSpPr>
        <p:spPr>
          <a:xfrm flipH="1">
            <a:off x="6403510" y="3731496"/>
            <a:ext cx="543764" cy="362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38" name="Conector recto 137">
            <a:extLst>
              <a:ext uri="{FF2B5EF4-FFF2-40B4-BE49-F238E27FC236}">
                <a16:creationId xmlns:a16="http://schemas.microsoft.com/office/drawing/2014/main" id="{181B5953-84A4-4312-B2D1-E6127A9A080A}"/>
              </a:ext>
            </a:extLst>
          </p:cNvPr>
          <p:cNvCxnSpPr>
            <a:cxnSpLocks/>
            <a:stCxn id="126" idx="2"/>
            <a:endCxn id="127" idx="3"/>
          </p:cNvCxnSpPr>
          <p:nvPr/>
        </p:nvCxnSpPr>
        <p:spPr>
          <a:xfrm flipH="1">
            <a:off x="2289761" y="3258843"/>
            <a:ext cx="1" cy="5562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Conector recto 138">
            <a:extLst>
              <a:ext uri="{FF2B5EF4-FFF2-40B4-BE49-F238E27FC236}">
                <a16:creationId xmlns:a16="http://schemas.microsoft.com/office/drawing/2014/main" id="{31F19033-87A4-48AD-A55C-221560AE2559}"/>
              </a:ext>
            </a:extLst>
          </p:cNvPr>
          <p:cNvCxnSpPr>
            <a:cxnSpLocks/>
            <a:stCxn id="149" idx="2"/>
          </p:cNvCxnSpPr>
          <p:nvPr/>
        </p:nvCxnSpPr>
        <p:spPr>
          <a:xfrm flipH="1">
            <a:off x="8249075" y="3000929"/>
            <a:ext cx="67811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Conector recto 139">
            <a:extLst>
              <a:ext uri="{FF2B5EF4-FFF2-40B4-BE49-F238E27FC236}">
                <a16:creationId xmlns:a16="http://schemas.microsoft.com/office/drawing/2014/main" id="{B0DF176A-24F4-4957-9B1E-481F83FAF8F9}"/>
              </a:ext>
            </a:extLst>
          </p:cNvPr>
          <p:cNvCxnSpPr>
            <a:cxnSpLocks/>
            <a:stCxn id="146" idx="2"/>
          </p:cNvCxnSpPr>
          <p:nvPr/>
        </p:nvCxnSpPr>
        <p:spPr>
          <a:xfrm flipH="1">
            <a:off x="8267307" y="4371857"/>
            <a:ext cx="65752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1" name="Conector recto 140">
            <a:extLst>
              <a:ext uri="{FF2B5EF4-FFF2-40B4-BE49-F238E27FC236}">
                <a16:creationId xmlns:a16="http://schemas.microsoft.com/office/drawing/2014/main" id="{9527620F-23D2-4A95-8FA2-12A9B7CA3E31}"/>
              </a:ext>
            </a:extLst>
          </p:cNvPr>
          <p:cNvCxnSpPr>
            <a:cxnSpLocks/>
            <a:stCxn id="128" idx="2"/>
            <a:endCxn id="143" idx="0"/>
          </p:cNvCxnSpPr>
          <p:nvPr/>
        </p:nvCxnSpPr>
        <p:spPr>
          <a:xfrm>
            <a:off x="3613645" y="3547623"/>
            <a:ext cx="0" cy="4506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42" name="Grupo 141">
            <a:extLst>
              <a:ext uri="{FF2B5EF4-FFF2-40B4-BE49-F238E27FC236}">
                <a16:creationId xmlns:a16="http://schemas.microsoft.com/office/drawing/2014/main" id="{7A3EB244-F745-4665-BB11-839D2A1BDB52}"/>
              </a:ext>
            </a:extLst>
          </p:cNvPr>
          <p:cNvGrpSpPr/>
          <p:nvPr/>
        </p:nvGrpSpPr>
        <p:grpSpPr>
          <a:xfrm>
            <a:off x="3375297" y="3998259"/>
            <a:ext cx="476697" cy="468831"/>
            <a:chOff x="7988229" y="6145405"/>
            <a:chExt cx="344828" cy="333829"/>
          </a:xfrm>
        </p:grpSpPr>
        <p:sp>
          <p:nvSpPr>
            <p:cNvPr id="143" name="Elipse 142">
              <a:extLst>
                <a:ext uri="{FF2B5EF4-FFF2-40B4-BE49-F238E27FC236}">
                  <a16:creationId xmlns:a16="http://schemas.microsoft.com/office/drawing/2014/main" id="{133315AA-D3B4-4010-A144-DAFCA5C3A41A}"/>
                </a:ext>
              </a:extLst>
            </p:cNvPr>
            <p:cNvSpPr/>
            <p:nvPr/>
          </p:nvSpPr>
          <p:spPr>
            <a:xfrm>
              <a:off x="7988229" y="6145405"/>
              <a:ext cx="344828" cy="33382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4" name="Elipse 143">
              <a:extLst>
                <a:ext uri="{FF2B5EF4-FFF2-40B4-BE49-F238E27FC236}">
                  <a16:creationId xmlns:a16="http://schemas.microsoft.com/office/drawing/2014/main" id="{A233972D-1B92-4355-A4FE-D63C733756B0}"/>
                </a:ext>
              </a:extLst>
            </p:cNvPr>
            <p:cNvSpPr/>
            <p:nvPr/>
          </p:nvSpPr>
          <p:spPr>
            <a:xfrm>
              <a:off x="8076130" y="6231337"/>
              <a:ext cx="169026" cy="16604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45" name="Grupo 144">
            <a:extLst>
              <a:ext uri="{FF2B5EF4-FFF2-40B4-BE49-F238E27FC236}">
                <a16:creationId xmlns:a16="http://schemas.microsoft.com/office/drawing/2014/main" id="{2BE03F5F-F604-43E4-A831-4282C4D0E770}"/>
              </a:ext>
            </a:extLst>
          </p:cNvPr>
          <p:cNvGrpSpPr/>
          <p:nvPr/>
        </p:nvGrpSpPr>
        <p:grpSpPr>
          <a:xfrm>
            <a:off x="8924833" y="4137441"/>
            <a:ext cx="476697" cy="468831"/>
            <a:chOff x="7988229" y="6145405"/>
            <a:chExt cx="344828" cy="333829"/>
          </a:xfrm>
        </p:grpSpPr>
        <p:sp>
          <p:nvSpPr>
            <p:cNvPr id="146" name="Elipse 145">
              <a:extLst>
                <a:ext uri="{FF2B5EF4-FFF2-40B4-BE49-F238E27FC236}">
                  <a16:creationId xmlns:a16="http://schemas.microsoft.com/office/drawing/2014/main" id="{FD58CEC3-15C0-4AF2-9188-961CDB36A06B}"/>
                </a:ext>
              </a:extLst>
            </p:cNvPr>
            <p:cNvSpPr/>
            <p:nvPr/>
          </p:nvSpPr>
          <p:spPr>
            <a:xfrm>
              <a:off x="7988229" y="6145405"/>
              <a:ext cx="344828" cy="33382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7" name="Elipse 146">
              <a:extLst>
                <a:ext uri="{FF2B5EF4-FFF2-40B4-BE49-F238E27FC236}">
                  <a16:creationId xmlns:a16="http://schemas.microsoft.com/office/drawing/2014/main" id="{8105E9B7-9B61-46D5-9796-91711B5CC601}"/>
                </a:ext>
              </a:extLst>
            </p:cNvPr>
            <p:cNvSpPr/>
            <p:nvPr/>
          </p:nvSpPr>
          <p:spPr>
            <a:xfrm>
              <a:off x="8076130" y="6231337"/>
              <a:ext cx="169026" cy="16604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48" name="Grupo 147">
            <a:extLst>
              <a:ext uri="{FF2B5EF4-FFF2-40B4-BE49-F238E27FC236}">
                <a16:creationId xmlns:a16="http://schemas.microsoft.com/office/drawing/2014/main" id="{C5726BF7-CE4B-4675-AF41-5A514E82D657}"/>
              </a:ext>
            </a:extLst>
          </p:cNvPr>
          <p:cNvGrpSpPr/>
          <p:nvPr/>
        </p:nvGrpSpPr>
        <p:grpSpPr>
          <a:xfrm>
            <a:off x="8927185" y="2766513"/>
            <a:ext cx="476697" cy="468831"/>
            <a:chOff x="7988229" y="6145405"/>
            <a:chExt cx="344828" cy="333829"/>
          </a:xfrm>
        </p:grpSpPr>
        <p:sp>
          <p:nvSpPr>
            <p:cNvPr id="149" name="Elipse 148">
              <a:extLst>
                <a:ext uri="{FF2B5EF4-FFF2-40B4-BE49-F238E27FC236}">
                  <a16:creationId xmlns:a16="http://schemas.microsoft.com/office/drawing/2014/main" id="{EF26B44A-4AA9-44EE-A9CD-23B9D231E443}"/>
                </a:ext>
              </a:extLst>
            </p:cNvPr>
            <p:cNvSpPr/>
            <p:nvPr/>
          </p:nvSpPr>
          <p:spPr>
            <a:xfrm>
              <a:off x="7988229" y="6145405"/>
              <a:ext cx="344828" cy="33382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0" name="Elipse 149">
              <a:extLst>
                <a:ext uri="{FF2B5EF4-FFF2-40B4-BE49-F238E27FC236}">
                  <a16:creationId xmlns:a16="http://schemas.microsoft.com/office/drawing/2014/main" id="{E6604C81-D71B-4F4F-B749-10CE85B9F61C}"/>
                </a:ext>
              </a:extLst>
            </p:cNvPr>
            <p:cNvSpPr/>
            <p:nvPr/>
          </p:nvSpPr>
          <p:spPr>
            <a:xfrm>
              <a:off x="8076130" y="6231337"/>
              <a:ext cx="169026" cy="16604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51" name="Elipse 150">
            <a:extLst>
              <a:ext uri="{FF2B5EF4-FFF2-40B4-BE49-F238E27FC236}">
                <a16:creationId xmlns:a16="http://schemas.microsoft.com/office/drawing/2014/main" id="{EEDF59B2-3C19-4D08-984A-95E2CDFB3452}"/>
              </a:ext>
            </a:extLst>
          </p:cNvPr>
          <p:cNvSpPr/>
          <p:nvPr/>
        </p:nvSpPr>
        <p:spPr>
          <a:xfrm>
            <a:off x="9131580" y="4343111"/>
            <a:ext cx="63202" cy="642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2" name="Elipse 151">
            <a:extLst>
              <a:ext uri="{FF2B5EF4-FFF2-40B4-BE49-F238E27FC236}">
                <a16:creationId xmlns:a16="http://schemas.microsoft.com/office/drawing/2014/main" id="{48DD639B-F1F2-44EB-AFAA-1868842B98CC}"/>
              </a:ext>
            </a:extLst>
          </p:cNvPr>
          <p:cNvSpPr/>
          <p:nvPr/>
        </p:nvSpPr>
        <p:spPr>
          <a:xfrm>
            <a:off x="9132380" y="2968359"/>
            <a:ext cx="63202" cy="642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3" name="Elipse 152">
            <a:extLst>
              <a:ext uri="{FF2B5EF4-FFF2-40B4-BE49-F238E27FC236}">
                <a16:creationId xmlns:a16="http://schemas.microsoft.com/office/drawing/2014/main" id="{17B92742-F1AD-480C-8443-148175DBDCCC}"/>
              </a:ext>
            </a:extLst>
          </p:cNvPr>
          <p:cNvSpPr/>
          <p:nvPr/>
        </p:nvSpPr>
        <p:spPr>
          <a:xfrm>
            <a:off x="3578434" y="4203169"/>
            <a:ext cx="63202" cy="642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4" name="CuadroTexto 153">
            <a:extLst>
              <a:ext uri="{FF2B5EF4-FFF2-40B4-BE49-F238E27FC236}">
                <a16:creationId xmlns:a16="http://schemas.microsoft.com/office/drawing/2014/main" id="{AA102167-CED4-4A9D-9123-7CB79DB0ED45}"/>
              </a:ext>
            </a:extLst>
          </p:cNvPr>
          <p:cNvSpPr txBox="1"/>
          <p:nvPr/>
        </p:nvSpPr>
        <p:spPr>
          <a:xfrm>
            <a:off x="1931244" y="3336533"/>
            <a:ext cx="428135" cy="5186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</a:p>
        </p:txBody>
      </p:sp>
      <p:sp>
        <p:nvSpPr>
          <p:cNvPr id="155" name="CuadroTexto 154">
            <a:extLst>
              <a:ext uri="{FF2B5EF4-FFF2-40B4-BE49-F238E27FC236}">
                <a16:creationId xmlns:a16="http://schemas.microsoft.com/office/drawing/2014/main" id="{64A35ED2-D393-49E3-AEAA-C9C0A95289F9}"/>
              </a:ext>
            </a:extLst>
          </p:cNvPr>
          <p:cNvSpPr txBox="1"/>
          <p:nvPr/>
        </p:nvSpPr>
        <p:spPr>
          <a:xfrm>
            <a:off x="1794857" y="3866596"/>
            <a:ext cx="428135" cy="5186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</a:p>
        </p:txBody>
      </p:sp>
      <p:sp>
        <p:nvSpPr>
          <p:cNvPr id="156" name="CuadroTexto 155">
            <a:extLst>
              <a:ext uri="{FF2B5EF4-FFF2-40B4-BE49-F238E27FC236}">
                <a16:creationId xmlns:a16="http://schemas.microsoft.com/office/drawing/2014/main" id="{D5D7ECA5-C099-421E-B37D-CB3D6625C579}"/>
              </a:ext>
            </a:extLst>
          </p:cNvPr>
          <p:cNvSpPr txBox="1"/>
          <p:nvPr/>
        </p:nvSpPr>
        <p:spPr>
          <a:xfrm>
            <a:off x="2941939" y="2744094"/>
            <a:ext cx="452512" cy="5186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</a:t>
            </a:r>
          </a:p>
        </p:txBody>
      </p:sp>
      <p:sp>
        <p:nvSpPr>
          <p:cNvPr id="157" name="CuadroTexto 156">
            <a:extLst>
              <a:ext uri="{FF2B5EF4-FFF2-40B4-BE49-F238E27FC236}">
                <a16:creationId xmlns:a16="http://schemas.microsoft.com/office/drawing/2014/main" id="{C196C07C-A47C-46F0-B70A-0A1BB489DFCF}"/>
              </a:ext>
            </a:extLst>
          </p:cNvPr>
          <p:cNvSpPr txBox="1"/>
          <p:nvPr/>
        </p:nvSpPr>
        <p:spPr>
          <a:xfrm>
            <a:off x="3244420" y="3615421"/>
            <a:ext cx="401543" cy="5186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</a:t>
            </a:r>
          </a:p>
        </p:txBody>
      </p:sp>
      <p:sp>
        <p:nvSpPr>
          <p:cNvPr id="158" name="CuadroTexto 157">
            <a:extLst>
              <a:ext uri="{FF2B5EF4-FFF2-40B4-BE49-F238E27FC236}">
                <a16:creationId xmlns:a16="http://schemas.microsoft.com/office/drawing/2014/main" id="{386C7EE3-E071-433A-8928-8888171FBFE7}"/>
              </a:ext>
            </a:extLst>
          </p:cNvPr>
          <p:cNvSpPr txBox="1"/>
          <p:nvPr/>
        </p:nvSpPr>
        <p:spPr>
          <a:xfrm>
            <a:off x="3004684" y="4066020"/>
            <a:ext cx="456945" cy="5186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</a:t>
            </a:r>
          </a:p>
        </p:txBody>
      </p:sp>
      <p:sp>
        <p:nvSpPr>
          <p:cNvPr id="159" name="CuadroTexto 158">
            <a:extLst>
              <a:ext uri="{FF2B5EF4-FFF2-40B4-BE49-F238E27FC236}">
                <a16:creationId xmlns:a16="http://schemas.microsoft.com/office/drawing/2014/main" id="{58D5F4FC-A9A9-41BD-8B87-FA09A5978DE5}"/>
              </a:ext>
            </a:extLst>
          </p:cNvPr>
          <p:cNvSpPr txBox="1"/>
          <p:nvPr/>
        </p:nvSpPr>
        <p:spPr>
          <a:xfrm>
            <a:off x="5281961" y="3131055"/>
            <a:ext cx="454727" cy="5186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</a:t>
            </a:r>
          </a:p>
        </p:txBody>
      </p:sp>
      <p:sp>
        <p:nvSpPr>
          <p:cNvPr id="160" name="CuadroTexto 159">
            <a:extLst>
              <a:ext uri="{FF2B5EF4-FFF2-40B4-BE49-F238E27FC236}">
                <a16:creationId xmlns:a16="http://schemas.microsoft.com/office/drawing/2014/main" id="{B8DD2B89-427F-4D0D-AEC8-1C892B1A50CC}"/>
              </a:ext>
            </a:extLst>
          </p:cNvPr>
          <p:cNvSpPr txBox="1"/>
          <p:nvPr/>
        </p:nvSpPr>
        <p:spPr>
          <a:xfrm>
            <a:off x="6158857" y="2909615"/>
            <a:ext cx="357223" cy="5186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J</a:t>
            </a:r>
          </a:p>
        </p:txBody>
      </p:sp>
      <p:sp>
        <p:nvSpPr>
          <p:cNvPr id="161" name="CuadroTexto 160">
            <a:extLst>
              <a:ext uri="{FF2B5EF4-FFF2-40B4-BE49-F238E27FC236}">
                <a16:creationId xmlns:a16="http://schemas.microsoft.com/office/drawing/2014/main" id="{612F1BD3-E5B7-4852-9417-98C6DE95B16D}"/>
              </a:ext>
            </a:extLst>
          </p:cNvPr>
          <p:cNvSpPr txBox="1"/>
          <p:nvPr/>
        </p:nvSpPr>
        <p:spPr>
          <a:xfrm>
            <a:off x="8556294" y="2621604"/>
            <a:ext cx="390464" cy="5186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</a:p>
        </p:txBody>
      </p:sp>
      <p:sp>
        <p:nvSpPr>
          <p:cNvPr id="162" name="CuadroTexto 161">
            <a:extLst>
              <a:ext uri="{FF2B5EF4-FFF2-40B4-BE49-F238E27FC236}">
                <a16:creationId xmlns:a16="http://schemas.microsoft.com/office/drawing/2014/main" id="{44600099-7717-40CA-8D2D-355DD43BB825}"/>
              </a:ext>
            </a:extLst>
          </p:cNvPr>
          <p:cNvSpPr txBox="1"/>
          <p:nvPr/>
        </p:nvSpPr>
        <p:spPr>
          <a:xfrm>
            <a:off x="8983004" y="2375792"/>
            <a:ext cx="527857" cy="5186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</a:t>
            </a:r>
          </a:p>
        </p:txBody>
      </p:sp>
      <p:sp>
        <p:nvSpPr>
          <p:cNvPr id="163" name="CuadroTexto 162">
            <a:extLst>
              <a:ext uri="{FF2B5EF4-FFF2-40B4-BE49-F238E27FC236}">
                <a16:creationId xmlns:a16="http://schemas.microsoft.com/office/drawing/2014/main" id="{9236D30F-4715-4555-BA41-EECC54804A0D}"/>
              </a:ext>
            </a:extLst>
          </p:cNvPr>
          <p:cNvSpPr txBox="1"/>
          <p:nvPr/>
        </p:nvSpPr>
        <p:spPr>
          <a:xfrm>
            <a:off x="6501640" y="3336533"/>
            <a:ext cx="461377" cy="5186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</a:t>
            </a:r>
          </a:p>
        </p:txBody>
      </p:sp>
      <p:sp>
        <p:nvSpPr>
          <p:cNvPr id="164" name="CuadroTexto 163">
            <a:extLst>
              <a:ext uri="{FF2B5EF4-FFF2-40B4-BE49-F238E27FC236}">
                <a16:creationId xmlns:a16="http://schemas.microsoft.com/office/drawing/2014/main" id="{0EAB2846-10EF-4393-92F1-A6F9A82DCC77}"/>
              </a:ext>
            </a:extLst>
          </p:cNvPr>
          <p:cNvSpPr txBox="1"/>
          <p:nvPr/>
        </p:nvSpPr>
        <p:spPr>
          <a:xfrm>
            <a:off x="7407867" y="3527212"/>
            <a:ext cx="465809" cy="5186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</a:t>
            </a:r>
          </a:p>
        </p:txBody>
      </p:sp>
      <p:sp>
        <p:nvSpPr>
          <p:cNvPr id="165" name="CuadroTexto 164">
            <a:extLst>
              <a:ext uri="{FF2B5EF4-FFF2-40B4-BE49-F238E27FC236}">
                <a16:creationId xmlns:a16="http://schemas.microsoft.com/office/drawing/2014/main" id="{30C48E1F-A3ED-4160-AD45-6CCB2BEAEE29}"/>
              </a:ext>
            </a:extLst>
          </p:cNvPr>
          <p:cNvSpPr txBox="1"/>
          <p:nvPr/>
        </p:nvSpPr>
        <p:spPr>
          <a:xfrm>
            <a:off x="6152213" y="4143790"/>
            <a:ext cx="428135" cy="5186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</a:p>
        </p:txBody>
      </p:sp>
      <p:sp>
        <p:nvSpPr>
          <p:cNvPr id="166" name="CuadroTexto 165">
            <a:extLst>
              <a:ext uri="{FF2B5EF4-FFF2-40B4-BE49-F238E27FC236}">
                <a16:creationId xmlns:a16="http://schemas.microsoft.com/office/drawing/2014/main" id="{0BB3AEB2-C69A-48AE-9636-E75C4B352041}"/>
              </a:ext>
            </a:extLst>
          </p:cNvPr>
          <p:cNvSpPr txBox="1"/>
          <p:nvPr/>
        </p:nvSpPr>
        <p:spPr>
          <a:xfrm>
            <a:off x="8444785" y="4395897"/>
            <a:ext cx="428135" cy="5186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</a:t>
            </a:r>
          </a:p>
        </p:txBody>
      </p:sp>
      <p:sp>
        <p:nvSpPr>
          <p:cNvPr id="167" name="CuadroTexto 166">
            <a:extLst>
              <a:ext uri="{FF2B5EF4-FFF2-40B4-BE49-F238E27FC236}">
                <a16:creationId xmlns:a16="http://schemas.microsoft.com/office/drawing/2014/main" id="{C4E31132-3F65-4937-ADCD-BAED8EC72E17}"/>
              </a:ext>
            </a:extLst>
          </p:cNvPr>
          <p:cNvSpPr txBox="1"/>
          <p:nvPr/>
        </p:nvSpPr>
        <p:spPr>
          <a:xfrm>
            <a:off x="8999987" y="4611993"/>
            <a:ext cx="401543" cy="5186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</a:p>
        </p:txBody>
      </p:sp>
      <p:sp>
        <p:nvSpPr>
          <p:cNvPr id="175" name="Rectángulo 174">
            <a:extLst>
              <a:ext uri="{FF2B5EF4-FFF2-40B4-BE49-F238E27FC236}">
                <a16:creationId xmlns:a16="http://schemas.microsoft.com/office/drawing/2014/main" id="{4A306084-FCC7-44D6-973C-658C691A4329}"/>
              </a:ext>
            </a:extLst>
          </p:cNvPr>
          <p:cNvSpPr/>
          <p:nvPr/>
        </p:nvSpPr>
        <p:spPr>
          <a:xfrm>
            <a:off x="5516820" y="6301824"/>
            <a:ext cx="1390038" cy="46692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7" name="Diagrama de flujo: unión de suma 176">
            <a:extLst>
              <a:ext uri="{FF2B5EF4-FFF2-40B4-BE49-F238E27FC236}">
                <a16:creationId xmlns:a16="http://schemas.microsoft.com/office/drawing/2014/main" id="{7F5D4742-3D93-42FE-A4F8-930897E8B752}"/>
              </a:ext>
            </a:extLst>
          </p:cNvPr>
          <p:cNvSpPr/>
          <p:nvPr/>
        </p:nvSpPr>
        <p:spPr>
          <a:xfrm flipV="1">
            <a:off x="3847511" y="3241415"/>
            <a:ext cx="190751" cy="197408"/>
          </a:xfrm>
          <a:prstGeom prst="flowChartSummingJunc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9" name="Diagrama de flujo: unión de suma 178">
            <a:extLst>
              <a:ext uri="{FF2B5EF4-FFF2-40B4-BE49-F238E27FC236}">
                <a16:creationId xmlns:a16="http://schemas.microsoft.com/office/drawing/2014/main" id="{9BF89115-DD2B-4967-93CF-7424B172428F}"/>
              </a:ext>
            </a:extLst>
          </p:cNvPr>
          <p:cNvSpPr/>
          <p:nvPr/>
        </p:nvSpPr>
        <p:spPr>
          <a:xfrm flipV="1">
            <a:off x="4796761" y="3380732"/>
            <a:ext cx="190752" cy="197410"/>
          </a:xfrm>
          <a:prstGeom prst="flowChartSummingJunc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1" name="Diagrama de flujo: unión de suma 180">
            <a:extLst>
              <a:ext uri="{FF2B5EF4-FFF2-40B4-BE49-F238E27FC236}">
                <a16:creationId xmlns:a16="http://schemas.microsoft.com/office/drawing/2014/main" id="{E7A6EEC1-FA88-4B09-8ED0-107D435FED82}"/>
              </a:ext>
            </a:extLst>
          </p:cNvPr>
          <p:cNvSpPr/>
          <p:nvPr/>
        </p:nvSpPr>
        <p:spPr>
          <a:xfrm flipV="1">
            <a:off x="8241998" y="2902694"/>
            <a:ext cx="202730" cy="195537"/>
          </a:xfrm>
          <a:prstGeom prst="flowChartSummingJunc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3" name="Diagrama de flujo: unión de suma 182">
            <a:extLst>
              <a:ext uri="{FF2B5EF4-FFF2-40B4-BE49-F238E27FC236}">
                <a16:creationId xmlns:a16="http://schemas.microsoft.com/office/drawing/2014/main" id="{AC9D4C6B-39C3-45A5-8349-82200634FADD}"/>
              </a:ext>
            </a:extLst>
          </p:cNvPr>
          <p:cNvSpPr/>
          <p:nvPr/>
        </p:nvSpPr>
        <p:spPr>
          <a:xfrm flipV="1">
            <a:off x="8249075" y="4287289"/>
            <a:ext cx="182611" cy="184352"/>
          </a:xfrm>
          <a:prstGeom prst="flowChartSummingJunc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5" name="Diagrama de flujo: unión de suma 184">
            <a:extLst>
              <a:ext uri="{FF2B5EF4-FFF2-40B4-BE49-F238E27FC236}">
                <a16:creationId xmlns:a16="http://schemas.microsoft.com/office/drawing/2014/main" id="{FBAF4594-BF0E-4BE8-95FD-32582C040AAF}"/>
              </a:ext>
            </a:extLst>
          </p:cNvPr>
          <p:cNvSpPr/>
          <p:nvPr/>
        </p:nvSpPr>
        <p:spPr>
          <a:xfrm flipV="1">
            <a:off x="7275861" y="2943109"/>
            <a:ext cx="191395" cy="195536"/>
          </a:xfrm>
          <a:prstGeom prst="flowChartSummingJunc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7" name="Diagrama de flujo: unión de suma 186">
            <a:extLst>
              <a:ext uri="{FF2B5EF4-FFF2-40B4-BE49-F238E27FC236}">
                <a16:creationId xmlns:a16="http://schemas.microsoft.com/office/drawing/2014/main" id="{C34F1186-9997-495E-852A-001917FA9EB5}"/>
              </a:ext>
            </a:extLst>
          </p:cNvPr>
          <p:cNvSpPr/>
          <p:nvPr/>
        </p:nvSpPr>
        <p:spPr>
          <a:xfrm flipV="1">
            <a:off x="7291162" y="4305424"/>
            <a:ext cx="182611" cy="186483"/>
          </a:xfrm>
          <a:prstGeom prst="flowChartSummingJunc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8" name="CuadroTexto 187">
            <a:extLst>
              <a:ext uri="{FF2B5EF4-FFF2-40B4-BE49-F238E27FC236}">
                <a16:creationId xmlns:a16="http://schemas.microsoft.com/office/drawing/2014/main" id="{29C3B14A-6F2D-4D68-9A62-FAD957A4CFC6}"/>
              </a:ext>
            </a:extLst>
          </p:cNvPr>
          <p:cNvSpPr txBox="1"/>
          <p:nvPr/>
        </p:nvSpPr>
        <p:spPr>
          <a:xfrm>
            <a:off x="3984399" y="2993093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b7</a:t>
            </a:r>
          </a:p>
        </p:txBody>
      </p:sp>
      <p:sp>
        <p:nvSpPr>
          <p:cNvPr id="190" name="CuadroTexto 189">
            <a:extLst>
              <a:ext uri="{FF2B5EF4-FFF2-40B4-BE49-F238E27FC236}">
                <a16:creationId xmlns:a16="http://schemas.microsoft.com/office/drawing/2014/main" id="{E23CD4CE-94CC-4038-B253-E4FB515972B9}"/>
              </a:ext>
            </a:extLst>
          </p:cNvPr>
          <p:cNvSpPr txBox="1"/>
          <p:nvPr/>
        </p:nvSpPr>
        <p:spPr>
          <a:xfrm>
            <a:off x="4633201" y="3069421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b11</a:t>
            </a:r>
          </a:p>
        </p:txBody>
      </p:sp>
      <p:sp>
        <p:nvSpPr>
          <p:cNvPr id="192" name="CuadroTexto 191">
            <a:extLst>
              <a:ext uri="{FF2B5EF4-FFF2-40B4-BE49-F238E27FC236}">
                <a16:creationId xmlns:a16="http://schemas.microsoft.com/office/drawing/2014/main" id="{15BBFCFD-465D-44E5-B89D-97230B445D1E}"/>
              </a:ext>
            </a:extLst>
          </p:cNvPr>
          <p:cNvSpPr txBox="1"/>
          <p:nvPr/>
        </p:nvSpPr>
        <p:spPr>
          <a:xfrm>
            <a:off x="7330613" y="3116744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b16</a:t>
            </a:r>
          </a:p>
        </p:txBody>
      </p:sp>
      <p:sp>
        <p:nvSpPr>
          <p:cNvPr id="194" name="CuadroTexto 193">
            <a:extLst>
              <a:ext uri="{FF2B5EF4-FFF2-40B4-BE49-F238E27FC236}">
                <a16:creationId xmlns:a16="http://schemas.microsoft.com/office/drawing/2014/main" id="{F5059546-10D0-453F-8B37-91C7FD3C6CC4}"/>
              </a:ext>
            </a:extLst>
          </p:cNvPr>
          <p:cNvSpPr txBox="1"/>
          <p:nvPr/>
        </p:nvSpPr>
        <p:spPr>
          <a:xfrm>
            <a:off x="8088954" y="3078792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b17</a:t>
            </a:r>
          </a:p>
        </p:txBody>
      </p:sp>
      <p:sp>
        <p:nvSpPr>
          <p:cNvPr id="196" name="CuadroTexto 195">
            <a:extLst>
              <a:ext uri="{FF2B5EF4-FFF2-40B4-BE49-F238E27FC236}">
                <a16:creationId xmlns:a16="http://schemas.microsoft.com/office/drawing/2014/main" id="{7A0C91ED-5E0D-4CD3-9484-5387B49E2555}"/>
              </a:ext>
            </a:extLst>
          </p:cNvPr>
          <p:cNvSpPr txBox="1"/>
          <p:nvPr/>
        </p:nvSpPr>
        <p:spPr>
          <a:xfrm>
            <a:off x="7360397" y="4004857"/>
            <a:ext cx="612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b25</a:t>
            </a:r>
          </a:p>
        </p:txBody>
      </p:sp>
      <p:sp>
        <p:nvSpPr>
          <p:cNvPr id="198" name="CuadroTexto 197">
            <a:extLst>
              <a:ext uri="{FF2B5EF4-FFF2-40B4-BE49-F238E27FC236}">
                <a16:creationId xmlns:a16="http://schemas.microsoft.com/office/drawing/2014/main" id="{1A27EB47-2C88-417D-AA7F-67129D3B56AE}"/>
              </a:ext>
            </a:extLst>
          </p:cNvPr>
          <p:cNvSpPr txBox="1"/>
          <p:nvPr/>
        </p:nvSpPr>
        <p:spPr>
          <a:xfrm>
            <a:off x="8054514" y="3963874"/>
            <a:ext cx="612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b26</a:t>
            </a:r>
          </a:p>
        </p:txBody>
      </p:sp>
      <p:sp>
        <p:nvSpPr>
          <p:cNvPr id="75" name="CuadroTexto 27">
            <a:extLst>
              <a:ext uri="{FF2B5EF4-FFF2-40B4-BE49-F238E27FC236}">
                <a16:creationId xmlns:a16="http://schemas.microsoft.com/office/drawing/2014/main" id="{EE707E5D-BDF4-6045-9872-2D322C31894D}"/>
              </a:ext>
            </a:extLst>
          </p:cNvPr>
          <p:cNvSpPr txBox="1"/>
          <p:nvPr/>
        </p:nvSpPr>
        <p:spPr>
          <a:xfrm>
            <a:off x="1231578" y="6009197"/>
            <a:ext cx="23250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Concrete syntax of the model</a:t>
            </a:r>
            <a:endParaRPr lang="en-GB" sz="1400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859CAF9-FF62-CD4B-AAC5-9FE001C209A4}"/>
              </a:ext>
            </a:extLst>
          </p:cNvPr>
          <p:cNvCxnSpPr/>
          <p:nvPr/>
        </p:nvCxnSpPr>
        <p:spPr>
          <a:xfrm>
            <a:off x="1585101" y="1885916"/>
            <a:ext cx="830317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CuadroTexto 99">
            <a:extLst>
              <a:ext uri="{FF2B5EF4-FFF2-40B4-BE49-F238E27FC236}">
                <a16:creationId xmlns:a16="http://schemas.microsoft.com/office/drawing/2014/main" id="{51D6B5B2-097E-3F48-9090-0931EA826516}"/>
              </a:ext>
            </a:extLst>
          </p:cNvPr>
          <p:cNvSpPr txBox="1"/>
          <p:nvPr/>
        </p:nvSpPr>
        <p:spPr>
          <a:xfrm>
            <a:off x="5199069" y="1485806"/>
            <a:ext cx="8515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Donor</a:t>
            </a:r>
            <a:endParaRPr lang="en-GB" b="1" dirty="0"/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6C33B6F0-8E0D-5C4D-BC0B-E9C1D6ABF253}"/>
              </a:ext>
            </a:extLst>
          </p:cNvPr>
          <p:cNvCxnSpPr>
            <a:cxnSpLocks/>
          </p:cNvCxnSpPr>
          <p:nvPr/>
        </p:nvCxnSpPr>
        <p:spPr>
          <a:xfrm>
            <a:off x="4539426" y="2575487"/>
            <a:ext cx="33317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CuadroTexto 99">
            <a:extLst>
              <a:ext uri="{FF2B5EF4-FFF2-40B4-BE49-F238E27FC236}">
                <a16:creationId xmlns:a16="http://schemas.microsoft.com/office/drawing/2014/main" id="{B1BDF58D-9444-5C4C-A9ED-700D432BFEC5}"/>
              </a:ext>
            </a:extLst>
          </p:cNvPr>
          <p:cNvSpPr txBox="1"/>
          <p:nvPr/>
        </p:nvSpPr>
        <p:spPr>
          <a:xfrm>
            <a:off x="5650125" y="2193834"/>
            <a:ext cx="8281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Organ</a:t>
            </a:r>
            <a:endParaRPr lang="en-GB" b="1" dirty="0"/>
          </a:p>
        </p:txBody>
      </p:sp>
      <p:sp>
        <p:nvSpPr>
          <p:cNvPr id="87" name="Elipse 119">
            <a:extLst>
              <a:ext uri="{FF2B5EF4-FFF2-40B4-BE49-F238E27FC236}">
                <a16:creationId xmlns:a16="http://schemas.microsoft.com/office/drawing/2014/main" id="{51A00C8C-5AB4-D642-BC37-1A6CCA7E1742}"/>
              </a:ext>
            </a:extLst>
          </p:cNvPr>
          <p:cNvSpPr/>
          <p:nvPr/>
        </p:nvSpPr>
        <p:spPr>
          <a:xfrm>
            <a:off x="3843909" y="6402563"/>
            <a:ext cx="312513" cy="31407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Elipse 120">
            <a:extLst>
              <a:ext uri="{FF2B5EF4-FFF2-40B4-BE49-F238E27FC236}">
                <a16:creationId xmlns:a16="http://schemas.microsoft.com/office/drawing/2014/main" id="{88F088FB-4699-6842-9142-9ECA150DAB13}"/>
              </a:ext>
            </a:extLst>
          </p:cNvPr>
          <p:cNvSpPr/>
          <p:nvPr/>
        </p:nvSpPr>
        <p:spPr>
          <a:xfrm>
            <a:off x="3911592" y="6479824"/>
            <a:ext cx="177146" cy="1642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Elipse 121">
            <a:extLst>
              <a:ext uri="{FF2B5EF4-FFF2-40B4-BE49-F238E27FC236}">
                <a16:creationId xmlns:a16="http://schemas.microsoft.com/office/drawing/2014/main" id="{697C4F9C-9769-EF43-9E71-8263F78107EB}"/>
              </a:ext>
            </a:extLst>
          </p:cNvPr>
          <p:cNvSpPr/>
          <p:nvPr/>
        </p:nvSpPr>
        <p:spPr>
          <a:xfrm>
            <a:off x="3968564" y="6532652"/>
            <a:ext cx="63202" cy="642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6299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adroTexto 100">
            <a:extLst>
              <a:ext uri="{FF2B5EF4-FFF2-40B4-BE49-F238E27FC236}">
                <a16:creationId xmlns:a16="http://schemas.microsoft.com/office/drawing/2014/main" id="{A9A2DDD1-BCF4-4E9F-8112-16FC2BB2A242}"/>
              </a:ext>
            </a:extLst>
          </p:cNvPr>
          <p:cNvSpPr txBox="1"/>
          <p:nvPr/>
        </p:nvSpPr>
        <p:spPr>
          <a:xfrm>
            <a:off x="689372" y="421489"/>
            <a:ext cx="722986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Boundaries detection between donor and organ</a:t>
            </a:r>
          </a:p>
          <a:p>
            <a:r>
              <a:rPr lang="en-GB" sz="2800" dirty="0"/>
              <a:t>(Automatic)</a:t>
            </a:r>
          </a:p>
        </p:txBody>
      </p:sp>
      <p:cxnSp>
        <p:nvCxnSpPr>
          <p:cNvPr id="106" name="Conector recto de flecha 105">
            <a:extLst>
              <a:ext uri="{FF2B5EF4-FFF2-40B4-BE49-F238E27FC236}">
                <a16:creationId xmlns:a16="http://schemas.microsoft.com/office/drawing/2014/main" id="{A91DAD2A-E112-4F0A-987D-F15970FE9546}"/>
              </a:ext>
            </a:extLst>
          </p:cNvPr>
          <p:cNvCxnSpPr>
            <a:cxnSpLocks/>
          </p:cNvCxnSpPr>
          <p:nvPr/>
        </p:nvCxnSpPr>
        <p:spPr>
          <a:xfrm>
            <a:off x="1316537" y="6545466"/>
            <a:ext cx="442752" cy="0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" name="CuadroTexto 106">
            <a:extLst>
              <a:ext uri="{FF2B5EF4-FFF2-40B4-BE49-F238E27FC236}">
                <a16:creationId xmlns:a16="http://schemas.microsoft.com/office/drawing/2014/main" id="{CF602F91-2388-48EC-9E84-D65D5A89A8E0}"/>
              </a:ext>
            </a:extLst>
          </p:cNvPr>
          <p:cNvSpPr txBox="1"/>
          <p:nvPr/>
        </p:nvSpPr>
        <p:spPr>
          <a:xfrm>
            <a:off x="534241" y="6391578"/>
            <a:ext cx="6053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Hull</a:t>
            </a:r>
            <a:endParaRPr lang="en-GB" dirty="0"/>
          </a:p>
        </p:txBody>
      </p:sp>
      <p:sp>
        <p:nvSpPr>
          <p:cNvPr id="108" name="CuadroTexto 107">
            <a:extLst>
              <a:ext uri="{FF2B5EF4-FFF2-40B4-BE49-F238E27FC236}">
                <a16:creationId xmlns:a16="http://schemas.microsoft.com/office/drawing/2014/main" id="{64BB2477-AAF7-46C7-8E17-C2CB57C6148D}"/>
              </a:ext>
            </a:extLst>
          </p:cNvPr>
          <p:cNvSpPr txBox="1"/>
          <p:nvPr/>
        </p:nvSpPr>
        <p:spPr>
          <a:xfrm>
            <a:off x="2800546" y="6361004"/>
            <a:ext cx="7984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Weapon</a:t>
            </a:r>
            <a:endParaRPr lang="en-GB" dirty="0"/>
          </a:p>
        </p:txBody>
      </p:sp>
      <p:sp>
        <p:nvSpPr>
          <p:cNvPr id="109" name="CuadroTexto 108">
            <a:extLst>
              <a:ext uri="{FF2B5EF4-FFF2-40B4-BE49-F238E27FC236}">
                <a16:creationId xmlns:a16="http://schemas.microsoft.com/office/drawing/2014/main" id="{8B1FA059-3725-4620-983F-1BAD82FAB51E}"/>
              </a:ext>
            </a:extLst>
          </p:cNvPr>
          <p:cNvSpPr txBox="1"/>
          <p:nvPr/>
        </p:nvSpPr>
        <p:spPr>
          <a:xfrm>
            <a:off x="1827907" y="6386668"/>
            <a:ext cx="6884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Link</a:t>
            </a:r>
            <a:endParaRPr lang="en-GB" dirty="0"/>
          </a:p>
        </p:txBody>
      </p:sp>
      <p:sp>
        <p:nvSpPr>
          <p:cNvPr id="110" name="CuadroTexto 109">
            <a:extLst>
              <a:ext uri="{FF2B5EF4-FFF2-40B4-BE49-F238E27FC236}">
                <a16:creationId xmlns:a16="http://schemas.microsoft.com/office/drawing/2014/main" id="{F18092BE-E383-4016-8B75-DE7195508C65}"/>
              </a:ext>
            </a:extLst>
          </p:cNvPr>
          <p:cNvSpPr txBox="1"/>
          <p:nvPr/>
        </p:nvSpPr>
        <p:spPr>
          <a:xfrm>
            <a:off x="4233203" y="6276171"/>
            <a:ext cx="8011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Weak Point</a:t>
            </a:r>
          </a:p>
        </p:txBody>
      </p:sp>
      <p:sp>
        <p:nvSpPr>
          <p:cNvPr id="111" name="Rectángulo 110">
            <a:extLst>
              <a:ext uri="{FF2B5EF4-FFF2-40B4-BE49-F238E27FC236}">
                <a16:creationId xmlns:a16="http://schemas.microsoft.com/office/drawing/2014/main" id="{C4137DD9-FF7A-49CD-ABAF-14F5A350D4DD}"/>
              </a:ext>
            </a:extLst>
          </p:cNvPr>
          <p:cNvSpPr/>
          <p:nvPr/>
        </p:nvSpPr>
        <p:spPr>
          <a:xfrm>
            <a:off x="125536" y="6301825"/>
            <a:ext cx="4955506" cy="46692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2" name="Conector recto 111">
            <a:extLst>
              <a:ext uri="{FF2B5EF4-FFF2-40B4-BE49-F238E27FC236}">
                <a16:creationId xmlns:a16="http://schemas.microsoft.com/office/drawing/2014/main" id="{44028160-8F17-4031-A1F1-28665E221855}"/>
              </a:ext>
            </a:extLst>
          </p:cNvPr>
          <p:cNvCxnSpPr>
            <a:cxnSpLocks/>
          </p:cNvCxnSpPr>
          <p:nvPr/>
        </p:nvCxnSpPr>
        <p:spPr>
          <a:xfrm>
            <a:off x="1123769" y="6301825"/>
            <a:ext cx="0" cy="4669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" name="Rectángulo: esquinas redondeadas 112">
            <a:extLst>
              <a:ext uri="{FF2B5EF4-FFF2-40B4-BE49-F238E27FC236}">
                <a16:creationId xmlns:a16="http://schemas.microsoft.com/office/drawing/2014/main" id="{33AE7286-2B26-4061-B708-1836603213A6}"/>
              </a:ext>
            </a:extLst>
          </p:cNvPr>
          <p:cNvSpPr/>
          <p:nvPr/>
        </p:nvSpPr>
        <p:spPr>
          <a:xfrm>
            <a:off x="241171" y="6454891"/>
            <a:ext cx="258373" cy="191716"/>
          </a:xfrm>
          <a:prstGeom prst="roundRect">
            <a:avLst>
              <a:gd name="adj" fmla="val 3550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4" name="Triángulo isósceles 113">
            <a:extLst>
              <a:ext uri="{FF2B5EF4-FFF2-40B4-BE49-F238E27FC236}">
                <a16:creationId xmlns:a16="http://schemas.microsoft.com/office/drawing/2014/main" id="{3DA6AF96-FD72-44AE-A745-28B61C5C7942}"/>
              </a:ext>
            </a:extLst>
          </p:cNvPr>
          <p:cNvSpPr/>
          <p:nvPr/>
        </p:nvSpPr>
        <p:spPr>
          <a:xfrm>
            <a:off x="2567486" y="6433932"/>
            <a:ext cx="115229" cy="202107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5" name="Conector recto 114">
            <a:extLst>
              <a:ext uri="{FF2B5EF4-FFF2-40B4-BE49-F238E27FC236}">
                <a16:creationId xmlns:a16="http://schemas.microsoft.com/office/drawing/2014/main" id="{81C73823-C115-4A95-B0F2-E15B173B8485}"/>
              </a:ext>
            </a:extLst>
          </p:cNvPr>
          <p:cNvCxnSpPr>
            <a:cxnSpLocks/>
          </p:cNvCxnSpPr>
          <p:nvPr/>
        </p:nvCxnSpPr>
        <p:spPr>
          <a:xfrm>
            <a:off x="2407386" y="6303393"/>
            <a:ext cx="0" cy="4669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Conector recto 115">
            <a:extLst>
              <a:ext uri="{FF2B5EF4-FFF2-40B4-BE49-F238E27FC236}">
                <a16:creationId xmlns:a16="http://schemas.microsoft.com/office/drawing/2014/main" id="{4F81595F-C144-4561-A08B-F4322D7A8D8F}"/>
              </a:ext>
            </a:extLst>
          </p:cNvPr>
          <p:cNvCxnSpPr>
            <a:cxnSpLocks/>
          </p:cNvCxnSpPr>
          <p:nvPr/>
        </p:nvCxnSpPr>
        <p:spPr>
          <a:xfrm>
            <a:off x="3735750" y="6303397"/>
            <a:ext cx="0" cy="4669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Diagrama de flujo: unión de suma 117">
            <a:extLst>
              <a:ext uri="{FF2B5EF4-FFF2-40B4-BE49-F238E27FC236}">
                <a16:creationId xmlns:a16="http://schemas.microsoft.com/office/drawing/2014/main" id="{FBB2CA06-237B-4651-A4C9-B91935F25A8E}"/>
              </a:ext>
            </a:extLst>
          </p:cNvPr>
          <p:cNvSpPr/>
          <p:nvPr/>
        </p:nvSpPr>
        <p:spPr>
          <a:xfrm flipV="1">
            <a:off x="5715554" y="6489528"/>
            <a:ext cx="130418" cy="121889"/>
          </a:xfrm>
          <a:prstGeom prst="flowChartSummingJunc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9" name="CuadroTexto 118">
            <a:extLst>
              <a:ext uri="{FF2B5EF4-FFF2-40B4-BE49-F238E27FC236}">
                <a16:creationId xmlns:a16="http://schemas.microsoft.com/office/drawing/2014/main" id="{7AC6EDA4-3DC3-48F0-AD35-5F2A3197DD97}"/>
              </a:ext>
            </a:extLst>
          </p:cNvPr>
          <p:cNvSpPr txBox="1"/>
          <p:nvPr/>
        </p:nvSpPr>
        <p:spPr>
          <a:xfrm>
            <a:off x="5957643" y="6388098"/>
            <a:ext cx="9396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Boundary</a:t>
            </a:r>
          </a:p>
        </p:txBody>
      </p:sp>
      <p:sp>
        <p:nvSpPr>
          <p:cNvPr id="126" name="Rectángulo: esquinas redondeadas 125">
            <a:extLst>
              <a:ext uri="{FF2B5EF4-FFF2-40B4-BE49-F238E27FC236}">
                <a16:creationId xmlns:a16="http://schemas.microsoft.com/office/drawing/2014/main" id="{6148A546-1673-4A9A-8515-9E7C21E78A49}"/>
              </a:ext>
            </a:extLst>
          </p:cNvPr>
          <p:cNvSpPr/>
          <p:nvPr/>
        </p:nvSpPr>
        <p:spPr>
          <a:xfrm>
            <a:off x="1785592" y="2680311"/>
            <a:ext cx="1008339" cy="578532"/>
          </a:xfrm>
          <a:prstGeom prst="roundRect">
            <a:avLst>
              <a:gd name="adj" fmla="val 2432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A</a:t>
            </a:r>
          </a:p>
        </p:txBody>
      </p:sp>
      <p:sp>
        <p:nvSpPr>
          <p:cNvPr id="127" name="Triángulo isósceles 126">
            <a:extLst>
              <a:ext uri="{FF2B5EF4-FFF2-40B4-BE49-F238E27FC236}">
                <a16:creationId xmlns:a16="http://schemas.microsoft.com/office/drawing/2014/main" id="{C7ED99E7-D8DE-4A87-84E3-47F0572E1898}"/>
              </a:ext>
            </a:extLst>
          </p:cNvPr>
          <p:cNvSpPr/>
          <p:nvPr/>
        </p:nvSpPr>
        <p:spPr>
          <a:xfrm rot="10800000">
            <a:off x="2139494" y="3815134"/>
            <a:ext cx="300534" cy="472154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8" name="Rectángulo: esquinas redondeadas 127">
            <a:extLst>
              <a:ext uri="{FF2B5EF4-FFF2-40B4-BE49-F238E27FC236}">
                <a16:creationId xmlns:a16="http://schemas.microsoft.com/office/drawing/2014/main" id="{DACFDD56-5EDA-41E9-A924-FBC699C5F532}"/>
              </a:ext>
            </a:extLst>
          </p:cNvPr>
          <p:cNvSpPr/>
          <p:nvPr/>
        </p:nvSpPr>
        <p:spPr>
          <a:xfrm>
            <a:off x="3305473" y="3078792"/>
            <a:ext cx="616343" cy="46883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E</a:t>
            </a:r>
          </a:p>
        </p:txBody>
      </p:sp>
      <p:sp>
        <p:nvSpPr>
          <p:cNvPr id="129" name="Rectángulo: esquinas redondeadas 128">
            <a:extLst>
              <a:ext uri="{FF2B5EF4-FFF2-40B4-BE49-F238E27FC236}">
                <a16:creationId xmlns:a16="http://schemas.microsoft.com/office/drawing/2014/main" id="{703A77E6-317D-4109-A679-A7537BEB0B73}"/>
              </a:ext>
            </a:extLst>
          </p:cNvPr>
          <p:cNvSpPr/>
          <p:nvPr/>
        </p:nvSpPr>
        <p:spPr>
          <a:xfrm>
            <a:off x="5697658" y="3471974"/>
            <a:ext cx="705852" cy="526284"/>
          </a:xfrm>
          <a:prstGeom prst="roundRect">
            <a:avLst>
              <a:gd name="adj" fmla="val 23445"/>
            </a:avLst>
          </a:prstGeom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I</a:t>
            </a:r>
          </a:p>
        </p:txBody>
      </p:sp>
      <p:sp>
        <p:nvSpPr>
          <p:cNvPr id="130" name="Rectángulo: esquinas redondeadas 129">
            <a:extLst>
              <a:ext uri="{FF2B5EF4-FFF2-40B4-BE49-F238E27FC236}">
                <a16:creationId xmlns:a16="http://schemas.microsoft.com/office/drawing/2014/main" id="{86E23508-7776-442C-BEBB-644DEC200ADB}"/>
              </a:ext>
            </a:extLst>
          </p:cNvPr>
          <p:cNvSpPr/>
          <p:nvPr/>
        </p:nvSpPr>
        <p:spPr>
          <a:xfrm>
            <a:off x="6731524" y="2740002"/>
            <a:ext cx="662105" cy="526284"/>
          </a:xfrm>
          <a:prstGeom prst="roundRect">
            <a:avLst>
              <a:gd name="adj" fmla="val 25705"/>
            </a:avLst>
          </a:prstGeom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K</a:t>
            </a:r>
          </a:p>
        </p:txBody>
      </p:sp>
      <p:sp>
        <p:nvSpPr>
          <p:cNvPr id="131" name="Rectángulo: esquinas redondeadas 130">
            <a:extLst>
              <a:ext uri="{FF2B5EF4-FFF2-40B4-BE49-F238E27FC236}">
                <a16:creationId xmlns:a16="http://schemas.microsoft.com/office/drawing/2014/main" id="{3B182474-6636-4B20-A1D0-ED7F61EF575E}"/>
              </a:ext>
            </a:extLst>
          </p:cNvPr>
          <p:cNvSpPr/>
          <p:nvPr/>
        </p:nvSpPr>
        <p:spPr>
          <a:xfrm>
            <a:off x="6731524" y="4118941"/>
            <a:ext cx="662105" cy="505831"/>
          </a:xfrm>
          <a:prstGeom prst="roundRect">
            <a:avLst>
              <a:gd name="adj" fmla="val 29666"/>
            </a:avLst>
          </a:prstGeom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Q</a:t>
            </a:r>
          </a:p>
        </p:txBody>
      </p:sp>
      <p:cxnSp>
        <p:nvCxnSpPr>
          <p:cNvPr id="132" name="Conector recto de flecha 131">
            <a:extLst>
              <a:ext uri="{FF2B5EF4-FFF2-40B4-BE49-F238E27FC236}">
                <a16:creationId xmlns:a16="http://schemas.microsoft.com/office/drawing/2014/main" id="{C05D545A-AE81-4CA2-BCFD-7ED5FC8A026A}"/>
              </a:ext>
            </a:extLst>
          </p:cNvPr>
          <p:cNvCxnSpPr>
            <a:cxnSpLocks/>
            <a:stCxn id="126" idx="3"/>
            <a:endCxn id="128" idx="1"/>
          </p:cNvCxnSpPr>
          <p:nvPr/>
        </p:nvCxnSpPr>
        <p:spPr>
          <a:xfrm>
            <a:off x="2793931" y="2969577"/>
            <a:ext cx="511541" cy="343631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Conector recto de flecha 132">
            <a:extLst>
              <a:ext uri="{FF2B5EF4-FFF2-40B4-BE49-F238E27FC236}">
                <a16:creationId xmlns:a16="http://schemas.microsoft.com/office/drawing/2014/main" id="{5E02E32A-4B14-4620-BC53-4359F2919BD3}"/>
              </a:ext>
            </a:extLst>
          </p:cNvPr>
          <p:cNvCxnSpPr>
            <a:cxnSpLocks/>
            <a:endCxn id="129" idx="1"/>
          </p:cNvCxnSpPr>
          <p:nvPr/>
        </p:nvCxnSpPr>
        <p:spPr>
          <a:xfrm>
            <a:off x="4918010" y="3496773"/>
            <a:ext cx="779648" cy="238343"/>
          </a:xfrm>
          <a:prstGeom prst="straightConnector1">
            <a:avLst/>
          </a:prstGeom>
          <a:ln w="19050">
            <a:prstDash val="dash"/>
            <a:headEnd type="none"/>
            <a:tailEnd type="non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4" name="Conector recto de flecha 133">
            <a:extLst>
              <a:ext uri="{FF2B5EF4-FFF2-40B4-BE49-F238E27FC236}">
                <a16:creationId xmlns:a16="http://schemas.microsoft.com/office/drawing/2014/main" id="{3D6B811E-8DA2-4915-A539-3168D47A3413}"/>
              </a:ext>
            </a:extLst>
          </p:cNvPr>
          <p:cNvCxnSpPr>
            <a:cxnSpLocks/>
            <a:endCxn id="130" idx="1"/>
          </p:cNvCxnSpPr>
          <p:nvPr/>
        </p:nvCxnSpPr>
        <p:spPr>
          <a:xfrm flipV="1">
            <a:off x="6115181" y="3003143"/>
            <a:ext cx="616343" cy="468833"/>
          </a:xfrm>
          <a:prstGeom prst="straightConnector1">
            <a:avLst/>
          </a:prstGeom>
          <a:ln w="19050">
            <a:prstDash val="dash"/>
            <a:headEnd type="none"/>
            <a:tailEnd type="non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5" name="Conector recto de flecha 134">
            <a:extLst>
              <a:ext uri="{FF2B5EF4-FFF2-40B4-BE49-F238E27FC236}">
                <a16:creationId xmlns:a16="http://schemas.microsoft.com/office/drawing/2014/main" id="{C9886EA7-CB08-4749-9534-F205BFFB8B46}"/>
              </a:ext>
            </a:extLst>
          </p:cNvPr>
          <p:cNvCxnSpPr>
            <a:cxnSpLocks/>
            <a:endCxn id="131" idx="1"/>
          </p:cNvCxnSpPr>
          <p:nvPr/>
        </p:nvCxnSpPr>
        <p:spPr>
          <a:xfrm>
            <a:off x="6115181" y="3998259"/>
            <a:ext cx="616343" cy="373600"/>
          </a:xfrm>
          <a:prstGeom prst="straightConnector1">
            <a:avLst/>
          </a:prstGeom>
          <a:ln w="19050">
            <a:prstDash val="dash"/>
            <a:headEnd type="none"/>
            <a:tailEnd type="non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36" name="Triángulo isósceles 135">
            <a:extLst>
              <a:ext uri="{FF2B5EF4-FFF2-40B4-BE49-F238E27FC236}">
                <a16:creationId xmlns:a16="http://schemas.microsoft.com/office/drawing/2014/main" id="{17827A53-C196-4636-8CAF-8A935895D7F8}"/>
              </a:ext>
            </a:extLst>
          </p:cNvPr>
          <p:cNvSpPr/>
          <p:nvPr/>
        </p:nvSpPr>
        <p:spPr>
          <a:xfrm rot="5400000">
            <a:off x="7051727" y="3499113"/>
            <a:ext cx="255853" cy="464762"/>
          </a:xfrm>
          <a:prstGeom prst="triangle">
            <a:avLst/>
          </a:prstGeom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7" name="Conector recto 136">
            <a:extLst>
              <a:ext uri="{FF2B5EF4-FFF2-40B4-BE49-F238E27FC236}">
                <a16:creationId xmlns:a16="http://schemas.microsoft.com/office/drawing/2014/main" id="{0E868955-567B-4138-9AD3-FC6E48F81B33}"/>
              </a:ext>
            </a:extLst>
          </p:cNvPr>
          <p:cNvCxnSpPr>
            <a:cxnSpLocks/>
            <a:stCxn id="136" idx="3"/>
          </p:cNvCxnSpPr>
          <p:nvPr/>
        </p:nvCxnSpPr>
        <p:spPr>
          <a:xfrm flipH="1">
            <a:off x="6403510" y="3731496"/>
            <a:ext cx="543764" cy="3620"/>
          </a:xfrm>
          <a:prstGeom prst="line">
            <a:avLst/>
          </a:prstGeom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8" name="Conector recto 137">
            <a:extLst>
              <a:ext uri="{FF2B5EF4-FFF2-40B4-BE49-F238E27FC236}">
                <a16:creationId xmlns:a16="http://schemas.microsoft.com/office/drawing/2014/main" id="{181B5953-84A4-4312-B2D1-E6127A9A080A}"/>
              </a:ext>
            </a:extLst>
          </p:cNvPr>
          <p:cNvCxnSpPr>
            <a:cxnSpLocks/>
            <a:stCxn id="126" idx="2"/>
            <a:endCxn id="127" idx="3"/>
          </p:cNvCxnSpPr>
          <p:nvPr/>
        </p:nvCxnSpPr>
        <p:spPr>
          <a:xfrm flipH="1">
            <a:off x="2289761" y="3258843"/>
            <a:ext cx="1" cy="5562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Conector recto 138">
            <a:extLst>
              <a:ext uri="{FF2B5EF4-FFF2-40B4-BE49-F238E27FC236}">
                <a16:creationId xmlns:a16="http://schemas.microsoft.com/office/drawing/2014/main" id="{31F19033-87A4-48AD-A55C-221560AE2559}"/>
              </a:ext>
            </a:extLst>
          </p:cNvPr>
          <p:cNvCxnSpPr>
            <a:cxnSpLocks/>
            <a:stCxn id="149" idx="2"/>
          </p:cNvCxnSpPr>
          <p:nvPr/>
        </p:nvCxnSpPr>
        <p:spPr>
          <a:xfrm flipH="1">
            <a:off x="8249075" y="3000929"/>
            <a:ext cx="67811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Conector recto 139">
            <a:extLst>
              <a:ext uri="{FF2B5EF4-FFF2-40B4-BE49-F238E27FC236}">
                <a16:creationId xmlns:a16="http://schemas.microsoft.com/office/drawing/2014/main" id="{B0DF176A-24F4-4957-9B1E-481F83FAF8F9}"/>
              </a:ext>
            </a:extLst>
          </p:cNvPr>
          <p:cNvCxnSpPr>
            <a:cxnSpLocks/>
            <a:stCxn id="146" idx="2"/>
          </p:cNvCxnSpPr>
          <p:nvPr/>
        </p:nvCxnSpPr>
        <p:spPr>
          <a:xfrm flipH="1">
            <a:off x="8267307" y="4371857"/>
            <a:ext cx="65752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1" name="Conector recto 140">
            <a:extLst>
              <a:ext uri="{FF2B5EF4-FFF2-40B4-BE49-F238E27FC236}">
                <a16:creationId xmlns:a16="http://schemas.microsoft.com/office/drawing/2014/main" id="{9527620F-23D2-4A95-8FA2-12A9B7CA3E31}"/>
              </a:ext>
            </a:extLst>
          </p:cNvPr>
          <p:cNvCxnSpPr>
            <a:cxnSpLocks/>
            <a:stCxn id="128" idx="2"/>
            <a:endCxn id="143" idx="0"/>
          </p:cNvCxnSpPr>
          <p:nvPr/>
        </p:nvCxnSpPr>
        <p:spPr>
          <a:xfrm>
            <a:off x="3613645" y="3547623"/>
            <a:ext cx="0" cy="4506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42" name="Grupo 141">
            <a:extLst>
              <a:ext uri="{FF2B5EF4-FFF2-40B4-BE49-F238E27FC236}">
                <a16:creationId xmlns:a16="http://schemas.microsoft.com/office/drawing/2014/main" id="{7A3EB244-F745-4665-BB11-839D2A1BDB52}"/>
              </a:ext>
            </a:extLst>
          </p:cNvPr>
          <p:cNvGrpSpPr/>
          <p:nvPr/>
        </p:nvGrpSpPr>
        <p:grpSpPr>
          <a:xfrm>
            <a:off x="3375297" y="3998259"/>
            <a:ext cx="476697" cy="468831"/>
            <a:chOff x="7988229" y="6145405"/>
            <a:chExt cx="344828" cy="333829"/>
          </a:xfrm>
        </p:grpSpPr>
        <p:sp>
          <p:nvSpPr>
            <p:cNvPr id="143" name="Elipse 142">
              <a:extLst>
                <a:ext uri="{FF2B5EF4-FFF2-40B4-BE49-F238E27FC236}">
                  <a16:creationId xmlns:a16="http://schemas.microsoft.com/office/drawing/2014/main" id="{133315AA-D3B4-4010-A144-DAFCA5C3A41A}"/>
                </a:ext>
              </a:extLst>
            </p:cNvPr>
            <p:cNvSpPr/>
            <p:nvPr/>
          </p:nvSpPr>
          <p:spPr>
            <a:xfrm>
              <a:off x="7988229" y="6145405"/>
              <a:ext cx="344828" cy="33382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4" name="Elipse 143">
              <a:extLst>
                <a:ext uri="{FF2B5EF4-FFF2-40B4-BE49-F238E27FC236}">
                  <a16:creationId xmlns:a16="http://schemas.microsoft.com/office/drawing/2014/main" id="{A233972D-1B92-4355-A4FE-D63C733756B0}"/>
                </a:ext>
              </a:extLst>
            </p:cNvPr>
            <p:cNvSpPr/>
            <p:nvPr/>
          </p:nvSpPr>
          <p:spPr>
            <a:xfrm>
              <a:off x="8076130" y="6231337"/>
              <a:ext cx="169026" cy="16604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45" name="Grupo 144">
            <a:extLst>
              <a:ext uri="{FF2B5EF4-FFF2-40B4-BE49-F238E27FC236}">
                <a16:creationId xmlns:a16="http://schemas.microsoft.com/office/drawing/2014/main" id="{2BE03F5F-F604-43E4-A831-4282C4D0E770}"/>
              </a:ext>
            </a:extLst>
          </p:cNvPr>
          <p:cNvGrpSpPr/>
          <p:nvPr/>
        </p:nvGrpSpPr>
        <p:grpSpPr>
          <a:xfrm>
            <a:off x="8924833" y="4137441"/>
            <a:ext cx="476697" cy="468831"/>
            <a:chOff x="7988229" y="6145405"/>
            <a:chExt cx="344828" cy="333829"/>
          </a:xfrm>
        </p:grpSpPr>
        <p:sp>
          <p:nvSpPr>
            <p:cNvPr id="146" name="Elipse 145">
              <a:extLst>
                <a:ext uri="{FF2B5EF4-FFF2-40B4-BE49-F238E27FC236}">
                  <a16:creationId xmlns:a16="http://schemas.microsoft.com/office/drawing/2014/main" id="{FD58CEC3-15C0-4AF2-9188-961CDB36A06B}"/>
                </a:ext>
              </a:extLst>
            </p:cNvPr>
            <p:cNvSpPr/>
            <p:nvPr/>
          </p:nvSpPr>
          <p:spPr>
            <a:xfrm>
              <a:off x="7988229" y="6145405"/>
              <a:ext cx="344828" cy="33382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7" name="Elipse 146">
              <a:extLst>
                <a:ext uri="{FF2B5EF4-FFF2-40B4-BE49-F238E27FC236}">
                  <a16:creationId xmlns:a16="http://schemas.microsoft.com/office/drawing/2014/main" id="{8105E9B7-9B61-46D5-9796-91711B5CC601}"/>
                </a:ext>
              </a:extLst>
            </p:cNvPr>
            <p:cNvSpPr/>
            <p:nvPr/>
          </p:nvSpPr>
          <p:spPr>
            <a:xfrm>
              <a:off x="8076130" y="6231337"/>
              <a:ext cx="169026" cy="16604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48" name="Grupo 147">
            <a:extLst>
              <a:ext uri="{FF2B5EF4-FFF2-40B4-BE49-F238E27FC236}">
                <a16:creationId xmlns:a16="http://schemas.microsoft.com/office/drawing/2014/main" id="{C5726BF7-CE4B-4675-AF41-5A514E82D657}"/>
              </a:ext>
            </a:extLst>
          </p:cNvPr>
          <p:cNvGrpSpPr/>
          <p:nvPr/>
        </p:nvGrpSpPr>
        <p:grpSpPr>
          <a:xfrm>
            <a:off x="8927185" y="2766513"/>
            <a:ext cx="476697" cy="468831"/>
            <a:chOff x="7988229" y="6145405"/>
            <a:chExt cx="344828" cy="333829"/>
          </a:xfrm>
        </p:grpSpPr>
        <p:sp>
          <p:nvSpPr>
            <p:cNvPr id="149" name="Elipse 148">
              <a:extLst>
                <a:ext uri="{FF2B5EF4-FFF2-40B4-BE49-F238E27FC236}">
                  <a16:creationId xmlns:a16="http://schemas.microsoft.com/office/drawing/2014/main" id="{EF26B44A-4AA9-44EE-A9CD-23B9D231E443}"/>
                </a:ext>
              </a:extLst>
            </p:cNvPr>
            <p:cNvSpPr/>
            <p:nvPr/>
          </p:nvSpPr>
          <p:spPr>
            <a:xfrm>
              <a:off x="7988229" y="6145405"/>
              <a:ext cx="344828" cy="33382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0" name="Elipse 149">
              <a:extLst>
                <a:ext uri="{FF2B5EF4-FFF2-40B4-BE49-F238E27FC236}">
                  <a16:creationId xmlns:a16="http://schemas.microsoft.com/office/drawing/2014/main" id="{E6604C81-D71B-4F4F-B749-10CE85B9F61C}"/>
                </a:ext>
              </a:extLst>
            </p:cNvPr>
            <p:cNvSpPr/>
            <p:nvPr/>
          </p:nvSpPr>
          <p:spPr>
            <a:xfrm>
              <a:off x="8076130" y="6231337"/>
              <a:ext cx="169026" cy="16604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51" name="Elipse 150">
            <a:extLst>
              <a:ext uri="{FF2B5EF4-FFF2-40B4-BE49-F238E27FC236}">
                <a16:creationId xmlns:a16="http://schemas.microsoft.com/office/drawing/2014/main" id="{EEDF59B2-3C19-4D08-984A-95E2CDFB3452}"/>
              </a:ext>
            </a:extLst>
          </p:cNvPr>
          <p:cNvSpPr/>
          <p:nvPr/>
        </p:nvSpPr>
        <p:spPr>
          <a:xfrm>
            <a:off x="9131580" y="4343111"/>
            <a:ext cx="63202" cy="642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2" name="Elipse 151">
            <a:extLst>
              <a:ext uri="{FF2B5EF4-FFF2-40B4-BE49-F238E27FC236}">
                <a16:creationId xmlns:a16="http://schemas.microsoft.com/office/drawing/2014/main" id="{48DD639B-F1F2-44EB-AFAA-1868842B98CC}"/>
              </a:ext>
            </a:extLst>
          </p:cNvPr>
          <p:cNvSpPr/>
          <p:nvPr/>
        </p:nvSpPr>
        <p:spPr>
          <a:xfrm>
            <a:off x="9132380" y="2968359"/>
            <a:ext cx="63202" cy="642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3" name="Elipse 152">
            <a:extLst>
              <a:ext uri="{FF2B5EF4-FFF2-40B4-BE49-F238E27FC236}">
                <a16:creationId xmlns:a16="http://schemas.microsoft.com/office/drawing/2014/main" id="{17B92742-F1AD-480C-8443-148175DBDCCC}"/>
              </a:ext>
            </a:extLst>
          </p:cNvPr>
          <p:cNvSpPr/>
          <p:nvPr/>
        </p:nvSpPr>
        <p:spPr>
          <a:xfrm>
            <a:off x="3578434" y="4203169"/>
            <a:ext cx="63202" cy="642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4" name="CuadroTexto 153">
            <a:extLst>
              <a:ext uri="{FF2B5EF4-FFF2-40B4-BE49-F238E27FC236}">
                <a16:creationId xmlns:a16="http://schemas.microsoft.com/office/drawing/2014/main" id="{AA102167-CED4-4A9D-9123-7CB79DB0ED45}"/>
              </a:ext>
            </a:extLst>
          </p:cNvPr>
          <p:cNvSpPr txBox="1"/>
          <p:nvPr/>
        </p:nvSpPr>
        <p:spPr>
          <a:xfrm>
            <a:off x="1931244" y="3336533"/>
            <a:ext cx="428135" cy="5186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</a:p>
        </p:txBody>
      </p:sp>
      <p:sp>
        <p:nvSpPr>
          <p:cNvPr id="155" name="CuadroTexto 154">
            <a:extLst>
              <a:ext uri="{FF2B5EF4-FFF2-40B4-BE49-F238E27FC236}">
                <a16:creationId xmlns:a16="http://schemas.microsoft.com/office/drawing/2014/main" id="{64A35ED2-D393-49E3-AEAA-C9C0A95289F9}"/>
              </a:ext>
            </a:extLst>
          </p:cNvPr>
          <p:cNvSpPr txBox="1"/>
          <p:nvPr/>
        </p:nvSpPr>
        <p:spPr>
          <a:xfrm>
            <a:off x="1794857" y="3866596"/>
            <a:ext cx="428135" cy="5186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</a:p>
        </p:txBody>
      </p:sp>
      <p:sp>
        <p:nvSpPr>
          <p:cNvPr id="156" name="CuadroTexto 155">
            <a:extLst>
              <a:ext uri="{FF2B5EF4-FFF2-40B4-BE49-F238E27FC236}">
                <a16:creationId xmlns:a16="http://schemas.microsoft.com/office/drawing/2014/main" id="{D5D7ECA5-C099-421E-B37D-CB3D6625C579}"/>
              </a:ext>
            </a:extLst>
          </p:cNvPr>
          <p:cNvSpPr txBox="1"/>
          <p:nvPr/>
        </p:nvSpPr>
        <p:spPr>
          <a:xfrm>
            <a:off x="2941939" y="2744094"/>
            <a:ext cx="452512" cy="5186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</a:t>
            </a:r>
          </a:p>
        </p:txBody>
      </p:sp>
      <p:sp>
        <p:nvSpPr>
          <p:cNvPr id="157" name="CuadroTexto 156">
            <a:extLst>
              <a:ext uri="{FF2B5EF4-FFF2-40B4-BE49-F238E27FC236}">
                <a16:creationId xmlns:a16="http://schemas.microsoft.com/office/drawing/2014/main" id="{C196C07C-A47C-46F0-B70A-0A1BB489DFCF}"/>
              </a:ext>
            </a:extLst>
          </p:cNvPr>
          <p:cNvSpPr txBox="1"/>
          <p:nvPr/>
        </p:nvSpPr>
        <p:spPr>
          <a:xfrm>
            <a:off x="3244420" y="3615421"/>
            <a:ext cx="401543" cy="5186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</a:t>
            </a:r>
          </a:p>
        </p:txBody>
      </p:sp>
      <p:sp>
        <p:nvSpPr>
          <p:cNvPr id="158" name="CuadroTexto 157">
            <a:extLst>
              <a:ext uri="{FF2B5EF4-FFF2-40B4-BE49-F238E27FC236}">
                <a16:creationId xmlns:a16="http://schemas.microsoft.com/office/drawing/2014/main" id="{386C7EE3-E071-433A-8928-8888171FBFE7}"/>
              </a:ext>
            </a:extLst>
          </p:cNvPr>
          <p:cNvSpPr txBox="1"/>
          <p:nvPr/>
        </p:nvSpPr>
        <p:spPr>
          <a:xfrm>
            <a:off x="3004684" y="4066020"/>
            <a:ext cx="456945" cy="5186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</a:t>
            </a:r>
          </a:p>
        </p:txBody>
      </p:sp>
      <p:sp>
        <p:nvSpPr>
          <p:cNvPr id="159" name="CuadroTexto 158">
            <a:extLst>
              <a:ext uri="{FF2B5EF4-FFF2-40B4-BE49-F238E27FC236}">
                <a16:creationId xmlns:a16="http://schemas.microsoft.com/office/drawing/2014/main" id="{58D5F4FC-A9A9-41BD-8B87-FA09A5978DE5}"/>
              </a:ext>
            </a:extLst>
          </p:cNvPr>
          <p:cNvSpPr txBox="1"/>
          <p:nvPr/>
        </p:nvSpPr>
        <p:spPr>
          <a:xfrm>
            <a:off x="5281961" y="3131055"/>
            <a:ext cx="454727" cy="5186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</a:t>
            </a:r>
          </a:p>
        </p:txBody>
      </p:sp>
      <p:sp>
        <p:nvSpPr>
          <p:cNvPr id="160" name="CuadroTexto 159">
            <a:extLst>
              <a:ext uri="{FF2B5EF4-FFF2-40B4-BE49-F238E27FC236}">
                <a16:creationId xmlns:a16="http://schemas.microsoft.com/office/drawing/2014/main" id="{B8DD2B89-427F-4D0D-AEC8-1C892B1A50CC}"/>
              </a:ext>
            </a:extLst>
          </p:cNvPr>
          <p:cNvSpPr txBox="1"/>
          <p:nvPr/>
        </p:nvSpPr>
        <p:spPr>
          <a:xfrm>
            <a:off x="6158857" y="2909615"/>
            <a:ext cx="357223" cy="5186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J</a:t>
            </a:r>
          </a:p>
        </p:txBody>
      </p:sp>
      <p:sp>
        <p:nvSpPr>
          <p:cNvPr id="161" name="CuadroTexto 160">
            <a:extLst>
              <a:ext uri="{FF2B5EF4-FFF2-40B4-BE49-F238E27FC236}">
                <a16:creationId xmlns:a16="http://schemas.microsoft.com/office/drawing/2014/main" id="{612F1BD3-E5B7-4852-9417-98C6DE95B16D}"/>
              </a:ext>
            </a:extLst>
          </p:cNvPr>
          <p:cNvSpPr txBox="1"/>
          <p:nvPr/>
        </p:nvSpPr>
        <p:spPr>
          <a:xfrm>
            <a:off x="8556294" y="2621604"/>
            <a:ext cx="390464" cy="5186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</a:p>
        </p:txBody>
      </p:sp>
      <p:sp>
        <p:nvSpPr>
          <p:cNvPr id="162" name="CuadroTexto 161">
            <a:extLst>
              <a:ext uri="{FF2B5EF4-FFF2-40B4-BE49-F238E27FC236}">
                <a16:creationId xmlns:a16="http://schemas.microsoft.com/office/drawing/2014/main" id="{44600099-7717-40CA-8D2D-355DD43BB825}"/>
              </a:ext>
            </a:extLst>
          </p:cNvPr>
          <p:cNvSpPr txBox="1"/>
          <p:nvPr/>
        </p:nvSpPr>
        <p:spPr>
          <a:xfrm>
            <a:off x="8983004" y="2375792"/>
            <a:ext cx="527857" cy="5186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</a:t>
            </a:r>
          </a:p>
        </p:txBody>
      </p:sp>
      <p:sp>
        <p:nvSpPr>
          <p:cNvPr id="163" name="CuadroTexto 162">
            <a:extLst>
              <a:ext uri="{FF2B5EF4-FFF2-40B4-BE49-F238E27FC236}">
                <a16:creationId xmlns:a16="http://schemas.microsoft.com/office/drawing/2014/main" id="{9236D30F-4715-4555-BA41-EECC54804A0D}"/>
              </a:ext>
            </a:extLst>
          </p:cNvPr>
          <p:cNvSpPr txBox="1"/>
          <p:nvPr/>
        </p:nvSpPr>
        <p:spPr>
          <a:xfrm>
            <a:off x="6501640" y="3336533"/>
            <a:ext cx="461377" cy="5186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</a:t>
            </a:r>
          </a:p>
        </p:txBody>
      </p:sp>
      <p:sp>
        <p:nvSpPr>
          <p:cNvPr id="164" name="CuadroTexto 163">
            <a:extLst>
              <a:ext uri="{FF2B5EF4-FFF2-40B4-BE49-F238E27FC236}">
                <a16:creationId xmlns:a16="http://schemas.microsoft.com/office/drawing/2014/main" id="{0EAB2846-10EF-4393-92F1-A6F9A82DCC77}"/>
              </a:ext>
            </a:extLst>
          </p:cNvPr>
          <p:cNvSpPr txBox="1"/>
          <p:nvPr/>
        </p:nvSpPr>
        <p:spPr>
          <a:xfrm>
            <a:off x="7407867" y="3527212"/>
            <a:ext cx="465809" cy="5186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</a:t>
            </a:r>
          </a:p>
        </p:txBody>
      </p:sp>
      <p:sp>
        <p:nvSpPr>
          <p:cNvPr id="165" name="CuadroTexto 164">
            <a:extLst>
              <a:ext uri="{FF2B5EF4-FFF2-40B4-BE49-F238E27FC236}">
                <a16:creationId xmlns:a16="http://schemas.microsoft.com/office/drawing/2014/main" id="{30C48E1F-A3ED-4160-AD45-6CCB2BEAEE29}"/>
              </a:ext>
            </a:extLst>
          </p:cNvPr>
          <p:cNvSpPr txBox="1"/>
          <p:nvPr/>
        </p:nvSpPr>
        <p:spPr>
          <a:xfrm>
            <a:off x="6152213" y="4143790"/>
            <a:ext cx="428135" cy="5186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</a:p>
        </p:txBody>
      </p:sp>
      <p:sp>
        <p:nvSpPr>
          <p:cNvPr id="166" name="CuadroTexto 165">
            <a:extLst>
              <a:ext uri="{FF2B5EF4-FFF2-40B4-BE49-F238E27FC236}">
                <a16:creationId xmlns:a16="http://schemas.microsoft.com/office/drawing/2014/main" id="{0BB3AEB2-C69A-48AE-9636-E75C4B352041}"/>
              </a:ext>
            </a:extLst>
          </p:cNvPr>
          <p:cNvSpPr txBox="1"/>
          <p:nvPr/>
        </p:nvSpPr>
        <p:spPr>
          <a:xfrm>
            <a:off x="8444785" y="4395897"/>
            <a:ext cx="428135" cy="5186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</a:t>
            </a:r>
          </a:p>
        </p:txBody>
      </p:sp>
      <p:sp>
        <p:nvSpPr>
          <p:cNvPr id="167" name="CuadroTexto 166">
            <a:extLst>
              <a:ext uri="{FF2B5EF4-FFF2-40B4-BE49-F238E27FC236}">
                <a16:creationId xmlns:a16="http://schemas.microsoft.com/office/drawing/2014/main" id="{C4E31132-3F65-4937-ADCD-BAED8EC72E17}"/>
              </a:ext>
            </a:extLst>
          </p:cNvPr>
          <p:cNvSpPr txBox="1"/>
          <p:nvPr/>
        </p:nvSpPr>
        <p:spPr>
          <a:xfrm>
            <a:off x="8999987" y="4611993"/>
            <a:ext cx="401543" cy="5186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</a:p>
        </p:txBody>
      </p:sp>
      <p:sp>
        <p:nvSpPr>
          <p:cNvPr id="175" name="Rectángulo 174">
            <a:extLst>
              <a:ext uri="{FF2B5EF4-FFF2-40B4-BE49-F238E27FC236}">
                <a16:creationId xmlns:a16="http://schemas.microsoft.com/office/drawing/2014/main" id="{4A306084-FCC7-44D6-973C-658C691A4329}"/>
              </a:ext>
            </a:extLst>
          </p:cNvPr>
          <p:cNvSpPr/>
          <p:nvPr/>
        </p:nvSpPr>
        <p:spPr>
          <a:xfrm>
            <a:off x="5516820" y="6301824"/>
            <a:ext cx="1390038" cy="46692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7" name="Diagrama de flujo: unión de suma 176">
            <a:extLst>
              <a:ext uri="{FF2B5EF4-FFF2-40B4-BE49-F238E27FC236}">
                <a16:creationId xmlns:a16="http://schemas.microsoft.com/office/drawing/2014/main" id="{7F5D4742-3D93-42FE-A4F8-930897E8B752}"/>
              </a:ext>
            </a:extLst>
          </p:cNvPr>
          <p:cNvSpPr/>
          <p:nvPr/>
        </p:nvSpPr>
        <p:spPr>
          <a:xfrm flipV="1">
            <a:off x="3847511" y="3241415"/>
            <a:ext cx="190751" cy="197408"/>
          </a:xfrm>
          <a:prstGeom prst="flowChartSummingJunc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9" name="Diagrama de flujo: unión de suma 178">
            <a:extLst>
              <a:ext uri="{FF2B5EF4-FFF2-40B4-BE49-F238E27FC236}">
                <a16:creationId xmlns:a16="http://schemas.microsoft.com/office/drawing/2014/main" id="{9BF89115-DD2B-4967-93CF-7424B172428F}"/>
              </a:ext>
            </a:extLst>
          </p:cNvPr>
          <p:cNvSpPr/>
          <p:nvPr/>
        </p:nvSpPr>
        <p:spPr>
          <a:xfrm flipV="1">
            <a:off x="4796761" y="3380732"/>
            <a:ext cx="190752" cy="197410"/>
          </a:xfrm>
          <a:prstGeom prst="flowChartSummingJunc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1" name="Diagrama de flujo: unión de suma 180">
            <a:extLst>
              <a:ext uri="{FF2B5EF4-FFF2-40B4-BE49-F238E27FC236}">
                <a16:creationId xmlns:a16="http://schemas.microsoft.com/office/drawing/2014/main" id="{E7A6EEC1-FA88-4B09-8ED0-107D435FED82}"/>
              </a:ext>
            </a:extLst>
          </p:cNvPr>
          <p:cNvSpPr/>
          <p:nvPr/>
        </p:nvSpPr>
        <p:spPr>
          <a:xfrm flipV="1">
            <a:off x="8241998" y="2902694"/>
            <a:ext cx="202730" cy="195537"/>
          </a:xfrm>
          <a:prstGeom prst="flowChartSummingJunc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3" name="Diagrama de flujo: unión de suma 182">
            <a:extLst>
              <a:ext uri="{FF2B5EF4-FFF2-40B4-BE49-F238E27FC236}">
                <a16:creationId xmlns:a16="http://schemas.microsoft.com/office/drawing/2014/main" id="{AC9D4C6B-39C3-45A5-8349-82200634FADD}"/>
              </a:ext>
            </a:extLst>
          </p:cNvPr>
          <p:cNvSpPr/>
          <p:nvPr/>
        </p:nvSpPr>
        <p:spPr>
          <a:xfrm flipV="1">
            <a:off x="8249075" y="4287289"/>
            <a:ext cx="182611" cy="184352"/>
          </a:xfrm>
          <a:prstGeom prst="flowChartSummingJunc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5" name="Diagrama de flujo: unión de suma 184">
            <a:extLst>
              <a:ext uri="{FF2B5EF4-FFF2-40B4-BE49-F238E27FC236}">
                <a16:creationId xmlns:a16="http://schemas.microsoft.com/office/drawing/2014/main" id="{FBAF4594-BF0E-4BE8-95FD-32582C040AAF}"/>
              </a:ext>
            </a:extLst>
          </p:cNvPr>
          <p:cNvSpPr/>
          <p:nvPr/>
        </p:nvSpPr>
        <p:spPr>
          <a:xfrm flipV="1">
            <a:off x="7275861" y="2943109"/>
            <a:ext cx="191395" cy="195536"/>
          </a:xfrm>
          <a:prstGeom prst="flowChartSummingJunc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7" name="Diagrama de flujo: unión de suma 186">
            <a:extLst>
              <a:ext uri="{FF2B5EF4-FFF2-40B4-BE49-F238E27FC236}">
                <a16:creationId xmlns:a16="http://schemas.microsoft.com/office/drawing/2014/main" id="{C34F1186-9997-495E-852A-001917FA9EB5}"/>
              </a:ext>
            </a:extLst>
          </p:cNvPr>
          <p:cNvSpPr/>
          <p:nvPr/>
        </p:nvSpPr>
        <p:spPr>
          <a:xfrm flipV="1">
            <a:off x="7291162" y="4305424"/>
            <a:ext cx="182611" cy="186483"/>
          </a:xfrm>
          <a:prstGeom prst="flowChartSummingJunc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8" name="CuadroTexto 187">
            <a:extLst>
              <a:ext uri="{FF2B5EF4-FFF2-40B4-BE49-F238E27FC236}">
                <a16:creationId xmlns:a16="http://schemas.microsoft.com/office/drawing/2014/main" id="{29C3B14A-6F2D-4D68-9A62-FAD957A4CFC6}"/>
              </a:ext>
            </a:extLst>
          </p:cNvPr>
          <p:cNvSpPr txBox="1"/>
          <p:nvPr/>
        </p:nvSpPr>
        <p:spPr>
          <a:xfrm>
            <a:off x="3984399" y="2993093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b7</a:t>
            </a:r>
          </a:p>
        </p:txBody>
      </p:sp>
      <p:sp>
        <p:nvSpPr>
          <p:cNvPr id="190" name="CuadroTexto 189">
            <a:extLst>
              <a:ext uri="{FF2B5EF4-FFF2-40B4-BE49-F238E27FC236}">
                <a16:creationId xmlns:a16="http://schemas.microsoft.com/office/drawing/2014/main" id="{E23CD4CE-94CC-4038-B253-E4FB515972B9}"/>
              </a:ext>
            </a:extLst>
          </p:cNvPr>
          <p:cNvSpPr txBox="1"/>
          <p:nvPr/>
        </p:nvSpPr>
        <p:spPr>
          <a:xfrm>
            <a:off x="4633201" y="3069421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b11</a:t>
            </a:r>
          </a:p>
        </p:txBody>
      </p:sp>
      <p:sp>
        <p:nvSpPr>
          <p:cNvPr id="192" name="CuadroTexto 191">
            <a:extLst>
              <a:ext uri="{FF2B5EF4-FFF2-40B4-BE49-F238E27FC236}">
                <a16:creationId xmlns:a16="http://schemas.microsoft.com/office/drawing/2014/main" id="{15BBFCFD-465D-44E5-B89D-97230B445D1E}"/>
              </a:ext>
            </a:extLst>
          </p:cNvPr>
          <p:cNvSpPr txBox="1"/>
          <p:nvPr/>
        </p:nvSpPr>
        <p:spPr>
          <a:xfrm>
            <a:off x="7330613" y="3116744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b16</a:t>
            </a:r>
          </a:p>
        </p:txBody>
      </p:sp>
      <p:sp>
        <p:nvSpPr>
          <p:cNvPr id="194" name="CuadroTexto 193">
            <a:extLst>
              <a:ext uri="{FF2B5EF4-FFF2-40B4-BE49-F238E27FC236}">
                <a16:creationId xmlns:a16="http://schemas.microsoft.com/office/drawing/2014/main" id="{F5059546-10D0-453F-8B37-91C7FD3C6CC4}"/>
              </a:ext>
            </a:extLst>
          </p:cNvPr>
          <p:cNvSpPr txBox="1"/>
          <p:nvPr/>
        </p:nvSpPr>
        <p:spPr>
          <a:xfrm>
            <a:off x="8088954" y="3078792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b17</a:t>
            </a:r>
          </a:p>
        </p:txBody>
      </p:sp>
      <p:sp>
        <p:nvSpPr>
          <p:cNvPr id="196" name="CuadroTexto 195">
            <a:extLst>
              <a:ext uri="{FF2B5EF4-FFF2-40B4-BE49-F238E27FC236}">
                <a16:creationId xmlns:a16="http://schemas.microsoft.com/office/drawing/2014/main" id="{7A0C91ED-5E0D-4CD3-9484-5387B49E2555}"/>
              </a:ext>
            </a:extLst>
          </p:cNvPr>
          <p:cNvSpPr txBox="1"/>
          <p:nvPr/>
        </p:nvSpPr>
        <p:spPr>
          <a:xfrm>
            <a:off x="7360397" y="4004857"/>
            <a:ext cx="612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b25</a:t>
            </a:r>
          </a:p>
        </p:txBody>
      </p:sp>
      <p:sp>
        <p:nvSpPr>
          <p:cNvPr id="198" name="CuadroTexto 197">
            <a:extLst>
              <a:ext uri="{FF2B5EF4-FFF2-40B4-BE49-F238E27FC236}">
                <a16:creationId xmlns:a16="http://schemas.microsoft.com/office/drawing/2014/main" id="{1A27EB47-2C88-417D-AA7F-67129D3B56AE}"/>
              </a:ext>
            </a:extLst>
          </p:cNvPr>
          <p:cNvSpPr txBox="1"/>
          <p:nvPr/>
        </p:nvSpPr>
        <p:spPr>
          <a:xfrm>
            <a:off x="8054514" y="3963874"/>
            <a:ext cx="612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b26</a:t>
            </a:r>
          </a:p>
        </p:txBody>
      </p:sp>
      <p:sp>
        <p:nvSpPr>
          <p:cNvPr id="75" name="CuadroTexto 27">
            <a:extLst>
              <a:ext uri="{FF2B5EF4-FFF2-40B4-BE49-F238E27FC236}">
                <a16:creationId xmlns:a16="http://schemas.microsoft.com/office/drawing/2014/main" id="{EE707E5D-BDF4-6045-9872-2D322C31894D}"/>
              </a:ext>
            </a:extLst>
          </p:cNvPr>
          <p:cNvSpPr txBox="1"/>
          <p:nvPr/>
        </p:nvSpPr>
        <p:spPr>
          <a:xfrm>
            <a:off x="1231578" y="6009197"/>
            <a:ext cx="23250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Concrete syntax of the model</a:t>
            </a:r>
            <a:endParaRPr lang="en-GB" sz="1400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859CAF9-FF62-CD4B-AAC5-9FE001C209A4}"/>
              </a:ext>
            </a:extLst>
          </p:cNvPr>
          <p:cNvCxnSpPr/>
          <p:nvPr/>
        </p:nvCxnSpPr>
        <p:spPr>
          <a:xfrm>
            <a:off x="1585101" y="1885916"/>
            <a:ext cx="830317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CuadroTexto 99">
            <a:extLst>
              <a:ext uri="{FF2B5EF4-FFF2-40B4-BE49-F238E27FC236}">
                <a16:creationId xmlns:a16="http://schemas.microsoft.com/office/drawing/2014/main" id="{51D6B5B2-097E-3F48-9090-0931EA826516}"/>
              </a:ext>
            </a:extLst>
          </p:cNvPr>
          <p:cNvSpPr txBox="1"/>
          <p:nvPr/>
        </p:nvSpPr>
        <p:spPr>
          <a:xfrm>
            <a:off x="5199069" y="1485806"/>
            <a:ext cx="8515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Donor</a:t>
            </a:r>
            <a:endParaRPr lang="en-GB" b="1" dirty="0"/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6C33B6F0-8E0D-5C4D-BC0B-E9C1D6ABF253}"/>
              </a:ext>
            </a:extLst>
          </p:cNvPr>
          <p:cNvCxnSpPr>
            <a:cxnSpLocks/>
          </p:cNvCxnSpPr>
          <p:nvPr/>
        </p:nvCxnSpPr>
        <p:spPr>
          <a:xfrm>
            <a:off x="4539426" y="2575487"/>
            <a:ext cx="33317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CuadroTexto 99">
            <a:extLst>
              <a:ext uri="{FF2B5EF4-FFF2-40B4-BE49-F238E27FC236}">
                <a16:creationId xmlns:a16="http://schemas.microsoft.com/office/drawing/2014/main" id="{B1BDF58D-9444-5C4C-A9ED-700D432BFEC5}"/>
              </a:ext>
            </a:extLst>
          </p:cNvPr>
          <p:cNvSpPr txBox="1"/>
          <p:nvPr/>
        </p:nvSpPr>
        <p:spPr>
          <a:xfrm>
            <a:off x="5650125" y="2193834"/>
            <a:ext cx="8281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Organ</a:t>
            </a:r>
            <a:endParaRPr lang="en-GB" b="1" dirty="0"/>
          </a:p>
        </p:txBody>
      </p:sp>
      <p:sp>
        <p:nvSpPr>
          <p:cNvPr id="87" name="Elipse 119">
            <a:extLst>
              <a:ext uri="{FF2B5EF4-FFF2-40B4-BE49-F238E27FC236}">
                <a16:creationId xmlns:a16="http://schemas.microsoft.com/office/drawing/2014/main" id="{51A00C8C-5AB4-D642-BC37-1A6CCA7E1742}"/>
              </a:ext>
            </a:extLst>
          </p:cNvPr>
          <p:cNvSpPr/>
          <p:nvPr/>
        </p:nvSpPr>
        <p:spPr>
          <a:xfrm>
            <a:off x="3843909" y="6402563"/>
            <a:ext cx="312513" cy="31407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Elipse 120">
            <a:extLst>
              <a:ext uri="{FF2B5EF4-FFF2-40B4-BE49-F238E27FC236}">
                <a16:creationId xmlns:a16="http://schemas.microsoft.com/office/drawing/2014/main" id="{88F088FB-4699-6842-9142-9ECA150DAB13}"/>
              </a:ext>
            </a:extLst>
          </p:cNvPr>
          <p:cNvSpPr/>
          <p:nvPr/>
        </p:nvSpPr>
        <p:spPr>
          <a:xfrm>
            <a:off x="3911592" y="6479824"/>
            <a:ext cx="177146" cy="1642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Elipse 121">
            <a:extLst>
              <a:ext uri="{FF2B5EF4-FFF2-40B4-BE49-F238E27FC236}">
                <a16:creationId xmlns:a16="http://schemas.microsoft.com/office/drawing/2014/main" id="{697C4F9C-9769-EF43-9E71-8263F78107EB}"/>
              </a:ext>
            </a:extLst>
          </p:cNvPr>
          <p:cNvSpPr/>
          <p:nvPr/>
        </p:nvSpPr>
        <p:spPr>
          <a:xfrm>
            <a:off x="3968564" y="6532652"/>
            <a:ext cx="63202" cy="642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50525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adroTexto 100">
            <a:extLst>
              <a:ext uri="{FF2B5EF4-FFF2-40B4-BE49-F238E27FC236}">
                <a16:creationId xmlns:a16="http://schemas.microsoft.com/office/drawing/2014/main" id="{A9A2DDD1-BCF4-4E9F-8112-16FC2BB2A242}"/>
              </a:ext>
            </a:extLst>
          </p:cNvPr>
          <p:cNvSpPr txBox="1"/>
          <p:nvPr/>
        </p:nvSpPr>
        <p:spPr>
          <a:xfrm>
            <a:off x="689372" y="421489"/>
            <a:ext cx="722986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Boundaries detection between donor and organ</a:t>
            </a:r>
          </a:p>
          <a:p>
            <a:r>
              <a:rPr lang="en-GB" sz="2800" dirty="0"/>
              <a:t>(Automatic)</a:t>
            </a:r>
          </a:p>
        </p:txBody>
      </p:sp>
      <p:cxnSp>
        <p:nvCxnSpPr>
          <p:cNvPr id="106" name="Conector recto de flecha 105">
            <a:extLst>
              <a:ext uri="{FF2B5EF4-FFF2-40B4-BE49-F238E27FC236}">
                <a16:creationId xmlns:a16="http://schemas.microsoft.com/office/drawing/2014/main" id="{A91DAD2A-E112-4F0A-987D-F15970FE9546}"/>
              </a:ext>
            </a:extLst>
          </p:cNvPr>
          <p:cNvCxnSpPr>
            <a:cxnSpLocks/>
          </p:cNvCxnSpPr>
          <p:nvPr/>
        </p:nvCxnSpPr>
        <p:spPr>
          <a:xfrm>
            <a:off x="1316537" y="6545466"/>
            <a:ext cx="442752" cy="0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" name="CuadroTexto 106">
            <a:extLst>
              <a:ext uri="{FF2B5EF4-FFF2-40B4-BE49-F238E27FC236}">
                <a16:creationId xmlns:a16="http://schemas.microsoft.com/office/drawing/2014/main" id="{CF602F91-2388-48EC-9E84-D65D5A89A8E0}"/>
              </a:ext>
            </a:extLst>
          </p:cNvPr>
          <p:cNvSpPr txBox="1"/>
          <p:nvPr/>
        </p:nvSpPr>
        <p:spPr>
          <a:xfrm>
            <a:off x="534241" y="6391578"/>
            <a:ext cx="6053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Hull</a:t>
            </a:r>
            <a:endParaRPr lang="en-GB" dirty="0"/>
          </a:p>
        </p:txBody>
      </p:sp>
      <p:sp>
        <p:nvSpPr>
          <p:cNvPr id="108" name="CuadroTexto 107">
            <a:extLst>
              <a:ext uri="{FF2B5EF4-FFF2-40B4-BE49-F238E27FC236}">
                <a16:creationId xmlns:a16="http://schemas.microsoft.com/office/drawing/2014/main" id="{64BB2477-AAF7-46C7-8E17-C2CB57C6148D}"/>
              </a:ext>
            </a:extLst>
          </p:cNvPr>
          <p:cNvSpPr txBox="1"/>
          <p:nvPr/>
        </p:nvSpPr>
        <p:spPr>
          <a:xfrm>
            <a:off x="2800546" y="6361004"/>
            <a:ext cx="7984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Weapon</a:t>
            </a:r>
            <a:endParaRPr lang="en-GB" dirty="0"/>
          </a:p>
        </p:txBody>
      </p:sp>
      <p:sp>
        <p:nvSpPr>
          <p:cNvPr id="109" name="CuadroTexto 108">
            <a:extLst>
              <a:ext uri="{FF2B5EF4-FFF2-40B4-BE49-F238E27FC236}">
                <a16:creationId xmlns:a16="http://schemas.microsoft.com/office/drawing/2014/main" id="{8B1FA059-3725-4620-983F-1BAD82FAB51E}"/>
              </a:ext>
            </a:extLst>
          </p:cNvPr>
          <p:cNvSpPr txBox="1"/>
          <p:nvPr/>
        </p:nvSpPr>
        <p:spPr>
          <a:xfrm>
            <a:off x="1827907" y="6386668"/>
            <a:ext cx="6884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Link</a:t>
            </a:r>
            <a:endParaRPr lang="en-GB" dirty="0"/>
          </a:p>
        </p:txBody>
      </p:sp>
      <p:sp>
        <p:nvSpPr>
          <p:cNvPr id="110" name="CuadroTexto 109">
            <a:extLst>
              <a:ext uri="{FF2B5EF4-FFF2-40B4-BE49-F238E27FC236}">
                <a16:creationId xmlns:a16="http://schemas.microsoft.com/office/drawing/2014/main" id="{F18092BE-E383-4016-8B75-DE7195508C65}"/>
              </a:ext>
            </a:extLst>
          </p:cNvPr>
          <p:cNvSpPr txBox="1"/>
          <p:nvPr/>
        </p:nvSpPr>
        <p:spPr>
          <a:xfrm>
            <a:off x="4233203" y="6276171"/>
            <a:ext cx="8011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Weak Point</a:t>
            </a:r>
          </a:p>
        </p:txBody>
      </p:sp>
      <p:sp>
        <p:nvSpPr>
          <p:cNvPr id="111" name="Rectángulo 110">
            <a:extLst>
              <a:ext uri="{FF2B5EF4-FFF2-40B4-BE49-F238E27FC236}">
                <a16:creationId xmlns:a16="http://schemas.microsoft.com/office/drawing/2014/main" id="{C4137DD9-FF7A-49CD-ABAF-14F5A350D4DD}"/>
              </a:ext>
            </a:extLst>
          </p:cNvPr>
          <p:cNvSpPr/>
          <p:nvPr/>
        </p:nvSpPr>
        <p:spPr>
          <a:xfrm>
            <a:off x="125536" y="6301825"/>
            <a:ext cx="4955506" cy="46692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2" name="Conector recto 111">
            <a:extLst>
              <a:ext uri="{FF2B5EF4-FFF2-40B4-BE49-F238E27FC236}">
                <a16:creationId xmlns:a16="http://schemas.microsoft.com/office/drawing/2014/main" id="{44028160-8F17-4031-A1F1-28665E221855}"/>
              </a:ext>
            </a:extLst>
          </p:cNvPr>
          <p:cNvCxnSpPr>
            <a:cxnSpLocks/>
          </p:cNvCxnSpPr>
          <p:nvPr/>
        </p:nvCxnSpPr>
        <p:spPr>
          <a:xfrm>
            <a:off x="1123769" y="6301825"/>
            <a:ext cx="0" cy="4669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" name="Rectángulo: esquinas redondeadas 112">
            <a:extLst>
              <a:ext uri="{FF2B5EF4-FFF2-40B4-BE49-F238E27FC236}">
                <a16:creationId xmlns:a16="http://schemas.microsoft.com/office/drawing/2014/main" id="{33AE7286-2B26-4061-B708-1836603213A6}"/>
              </a:ext>
            </a:extLst>
          </p:cNvPr>
          <p:cNvSpPr/>
          <p:nvPr/>
        </p:nvSpPr>
        <p:spPr>
          <a:xfrm>
            <a:off x="241171" y="6454891"/>
            <a:ext cx="258373" cy="191716"/>
          </a:xfrm>
          <a:prstGeom prst="roundRect">
            <a:avLst>
              <a:gd name="adj" fmla="val 3550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4" name="Triángulo isósceles 113">
            <a:extLst>
              <a:ext uri="{FF2B5EF4-FFF2-40B4-BE49-F238E27FC236}">
                <a16:creationId xmlns:a16="http://schemas.microsoft.com/office/drawing/2014/main" id="{3DA6AF96-FD72-44AE-A745-28B61C5C7942}"/>
              </a:ext>
            </a:extLst>
          </p:cNvPr>
          <p:cNvSpPr/>
          <p:nvPr/>
        </p:nvSpPr>
        <p:spPr>
          <a:xfrm>
            <a:off x="2567486" y="6433932"/>
            <a:ext cx="115229" cy="202107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5" name="Conector recto 114">
            <a:extLst>
              <a:ext uri="{FF2B5EF4-FFF2-40B4-BE49-F238E27FC236}">
                <a16:creationId xmlns:a16="http://schemas.microsoft.com/office/drawing/2014/main" id="{81C73823-C115-4A95-B0F2-E15B173B8485}"/>
              </a:ext>
            </a:extLst>
          </p:cNvPr>
          <p:cNvCxnSpPr>
            <a:cxnSpLocks/>
          </p:cNvCxnSpPr>
          <p:nvPr/>
        </p:nvCxnSpPr>
        <p:spPr>
          <a:xfrm>
            <a:off x="2407386" y="6303393"/>
            <a:ext cx="0" cy="4669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Conector recto 115">
            <a:extLst>
              <a:ext uri="{FF2B5EF4-FFF2-40B4-BE49-F238E27FC236}">
                <a16:creationId xmlns:a16="http://schemas.microsoft.com/office/drawing/2014/main" id="{4F81595F-C144-4561-A08B-F4322D7A8D8F}"/>
              </a:ext>
            </a:extLst>
          </p:cNvPr>
          <p:cNvCxnSpPr>
            <a:cxnSpLocks/>
          </p:cNvCxnSpPr>
          <p:nvPr/>
        </p:nvCxnSpPr>
        <p:spPr>
          <a:xfrm>
            <a:off x="3735750" y="6303397"/>
            <a:ext cx="0" cy="4669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Diagrama de flujo: unión de suma 117">
            <a:extLst>
              <a:ext uri="{FF2B5EF4-FFF2-40B4-BE49-F238E27FC236}">
                <a16:creationId xmlns:a16="http://schemas.microsoft.com/office/drawing/2014/main" id="{FBB2CA06-237B-4651-A4C9-B91935F25A8E}"/>
              </a:ext>
            </a:extLst>
          </p:cNvPr>
          <p:cNvSpPr/>
          <p:nvPr/>
        </p:nvSpPr>
        <p:spPr>
          <a:xfrm flipV="1">
            <a:off x="5715554" y="6489528"/>
            <a:ext cx="130418" cy="121889"/>
          </a:xfrm>
          <a:prstGeom prst="flowChartSummingJunc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9" name="CuadroTexto 118">
            <a:extLst>
              <a:ext uri="{FF2B5EF4-FFF2-40B4-BE49-F238E27FC236}">
                <a16:creationId xmlns:a16="http://schemas.microsoft.com/office/drawing/2014/main" id="{7AC6EDA4-3DC3-48F0-AD35-5F2A3197DD97}"/>
              </a:ext>
            </a:extLst>
          </p:cNvPr>
          <p:cNvSpPr txBox="1"/>
          <p:nvPr/>
        </p:nvSpPr>
        <p:spPr>
          <a:xfrm>
            <a:off x="5957643" y="6388098"/>
            <a:ext cx="9396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Boundary</a:t>
            </a:r>
          </a:p>
        </p:txBody>
      </p:sp>
      <p:sp>
        <p:nvSpPr>
          <p:cNvPr id="175" name="Rectángulo 174">
            <a:extLst>
              <a:ext uri="{FF2B5EF4-FFF2-40B4-BE49-F238E27FC236}">
                <a16:creationId xmlns:a16="http://schemas.microsoft.com/office/drawing/2014/main" id="{4A306084-FCC7-44D6-973C-658C691A4329}"/>
              </a:ext>
            </a:extLst>
          </p:cNvPr>
          <p:cNvSpPr/>
          <p:nvPr/>
        </p:nvSpPr>
        <p:spPr>
          <a:xfrm>
            <a:off x="5516820" y="6301824"/>
            <a:ext cx="1390038" cy="46692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5" name="CuadroTexto 27">
            <a:extLst>
              <a:ext uri="{FF2B5EF4-FFF2-40B4-BE49-F238E27FC236}">
                <a16:creationId xmlns:a16="http://schemas.microsoft.com/office/drawing/2014/main" id="{EE707E5D-BDF4-6045-9872-2D322C31894D}"/>
              </a:ext>
            </a:extLst>
          </p:cNvPr>
          <p:cNvSpPr txBox="1"/>
          <p:nvPr/>
        </p:nvSpPr>
        <p:spPr>
          <a:xfrm>
            <a:off x="1231578" y="6009197"/>
            <a:ext cx="23250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Concrete syntax of the model</a:t>
            </a:r>
            <a:endParaRPr lang="en-GB" sz="1400" dirty="0"/>
          </a:p>
        </p:txBody>
      </p:sp>
      <p:grpSp>
        <p:nvGrpSpPr>
          <p:cNvPr id="57" name="Grupo 56">
            <a:extLst>
              <a:ext uri="{FF2B5EF4-FFF2-40B4-BE49-F238E27FC236}">
                <a16:creationId xmlns:a16="http://schemas.microsoft.com/office/drawing/2014/main" id="{3A83E5A5-5877-0E8A-0460-6519E7D5516E}"/>
              </a:ext>
            </a:extLst>
          </p:cNvPr>
          <p:cNvGrpSpPr/>
          <p:nvPr/>
        </p:nvGrpSpPr>
        <p:grpSpPr>
          <a:xfrm>
            <a:off x="196741" y="2069758"/>
            <a:ext cx="7572362" cy="3436236"/>
            <a:chOff x="147049" y="1668224"/>
            <a:chExt cx="8303173" cy="3644879"/>
          </a:xfrm>
        </p:grpSpPr>
        <p:sp>
          <p:nvSpPr>
            <p:cNvPr id="126" name="Rectángulo: esquinas redondeadas 125">
              <a:extLst>
                <a:ext uri="{FF2B5EF4-FFF2-40B4-BE49-F238E27FC236}">
                  <a16:creationId xmlns:a16="http://schemas.microsoft.com/office/drawing/2014/main" id="{6148A546-1673-4A9A-8515-9E7C21E78A49}"/>
                </a:ext>
              </a:extLst>
            </p:cNvPr>
            <p:cNvSpPr/>
            <p:nvPr/>
          </p:nvSpPr>
          <p:spPr>
            <a:xfrm>
              <a:off x="347540" y="2862729"/>
              <a:ext cx="1008339" cy="578532"/>
            </a:xfrm>
            <a:prstGeom prst="roundRect">
              <a:avLst>
                <a:gd name="adj" fmla="val 24329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A</a:t>
              </a:r>
            </a:p>
          </p:txBody>
        </p:sp>
        <p:sp>
          <p:nvSpPr>
            <p:cNvPr id="127" name="Triángulo isósceles 126">
              <a:extLst>
                <a:ext uri="{FF2B5EF4-FFF2-40B4-BE49-F238E27FC236}">
                  <a16:creationId xmlns:a16="http://schemas.microsoft.com/office/drawing/2014/main" id="{C7ED99E7-D8DE-4A87-84E3-47F0572E1898}"/>
                </a:ext>
              </a:extLst>
            </p:cNvPr>
            <p:cNvSpPr/>
            <p:nvPr/>
          </p:nvSpPr>
          <p:spPr>
            <a:xfrm rot="10800000">
              <a:off x="701442" y="3997552"/>
              <a:ext cx="300534" cy="472154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8" name="Rectángulo: esquinas redondeadas 127">
              <a:extLst>
                <a:ext uri="{FF2B5EF4-FFF2-40B4-BE49-F238E27FC236}">
                  <a16:creationId xmlns:a16="http://schemas.microsoft.com/office/drawing/2014/main" id="{DACFDD56-5EDA-41E9-A924-FBC699C5F532}"/>
                </a:ext>
              </a:extLst>
            </p:cNvPr>
            <p:cNvSpPr/>
            <p:nvPr/>
          </p:nvSpPr>
          <p:spPr>
            <a:xfrm>
              <a:off x="1867421" y="3261210"/>
              <a:ext cx="616343" cy="468831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E</a:t>
              </a:r>
            </a:p>
          </p:txBody>
        </p:sp>
        <p:sp>
          <p:nvSpPr>
            <p:cNvPr id="129" name="Rectángulo: esquinas redondeadas 128">
              <a:extLst>
                <a:ext uri="{FF2B5EF4-FFF2-40B4-BE49-F238E27FC236}">
                  <a16:creationId xmlns:a16="http://schemas.microsoft.com/office/drawing/2014/main" id="{703A77E6-317D-4109-A679-A7537BEB0B73}"/>
                </a:ext>
              </a:extLst>
            </p:cNvPr>
            <p:cNvSpPr/>
            <p:nvPr/>
          </p:nvSpPr>
          <p:spPr>
            <a:xfrm>
              <a:off x="4259606" y="3654392"/>
              <a:ext cx="705852" cy="526284"/>
            </a:xfrm>
            <a:prstGeom prst="roundRect">
              <a:avLst>
                <a:gd name="adj" fmla="val 23445"/>
              </a:avLst>
            </a:prstGeom>
            <a:ln w="19050"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I</a:t>
              </a:r>
            </a:p>
          </p:txBody>
        </p:sp>
        <p:sp>
          <p:nvSpPr>
            <p:cNvPr id="130" name="Rectángulo: esquinas redondeadas 129">
              <a:extLst>
                <a:ext uri="{FF2B5EF4-FFF2-40B4-BE49-F238E27FC236}">
                  <a16:creationId xmlns:a16="http://schemas.microsoft.com/office/drawing/2014/main" id="{86E23508-7776-442C-BEBB-644DEC200ADB}"/>
                </a:ext>
              </a:extLst>
            </p:cNvPr>
            <p:cNvSpPr/>
            <p:nvPr/>
          </p:nvSpPr>
          <p:spPr>
            <a:xfrm>
              <a:off x="5293472" y="2922420"/>
              <a:ext cx="662105" cy="526284"/>
            </a:xfrm>
            <a:prstGeom prst="roundRect">
              <a:avLst>
                <a:gd name="adj" fmla="val 25705"/>
              </a:avLst>
            </a:prstGeom>
            <a:ln w="19050"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K</a:t>
              </a:r>
            </a:p>
          </p:txBody>
        </p:sp>
        <p:sp>
          <p:nvSpPr>
            <p:cNvPr id="131" name="Rectángulo: esquinas redondeadas 130">
              <a:extLst>
                <a:ext uri="{FF2B5EF4-FFF2-40B4-BE49-F238E27FC236}">
                  <a16:creationId xmlns:a16="http://schemas.microsoft.com/office/drawing/2014/main" id="{3B182474-6636-4B20-A1D0-ED7F61EF575E}"/>
                </a:ext>
              </a:extLst>
            </p:cNvPr>
            <p:cNvSpPr/>
            <p:nvPr/>
          </p:nvSpPr>
          <p:spPr>
            <a:xfrm>
              <a:off x="5293472" y="4301359"/>
              <a:ext cx="662105" cy="505831"/>
            </a:xfrm>
            <a:prstGeom prst="roundRect">
              <a:avLst>
                <a:gd name="adj" fmla="val 29666"/>
              </a:avLst>
            </a:prstGeom>
            <a:ln w="19050"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Q</a:t>
              </a:r>
            </a:p>
          </p:txBody>
        </p:sp>
        <p:cxnSp>
          <p:nvCxnSpPr>
            <p:cNvPr id="132" name="Conector recto de flecha 131">
              <a:extLst>
                <a:ext uri="{FF2B5EF4-FFF2-40B4-BE49-F238E27FC236}">
                  <a16:creationId xmlns:a16="http://schemas.microsoft.com/office/drawing/2014/main" id="{C05D545A-AE81-4CA2-BCFD-7ED5FC8A026A}"/>
                </a:ext>
              </a:extLst>
            </p:cNvPr>
            <p:cNvCxnSpPr>
              <a:cxnSpLocks/>
              <a:stCxn id="126" idx="3"/>
              <a:endCxn id="128" idx="1"/>
            </p:cNvCxnSpPr>
            <p:nvPr/>
          </p:nvCxnSpPr>
          <p:spPr>
            <a:xfrm>
              <a:off x="1355879" y="3151995"/>
              <a:ext cx="511541" cy="343631"/>
            </a:xfrm>
            <a:prstGeom prst="straightConnector1">
              <a:avLst/>
            </a:prstGeom>
            <a:ln>
              <a:headEnd type="non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3" name="Conector recto de flecha 132">
              <a:extLst>
                <a:ext uri="{FF2B5EF4-FFF2-40B4-BE49-F238E27FC236}">
                  <a16:creationId xmlns:a16="http://schemas.microsoft.com/office/drawing/2014/main" id="{5E02E32A-4B14-4620-BC53-4359F2919BD3}"/>
                </a:ext>
              </a:extLst>
            </p:cNvPr>
            <p:cNvCxnSpPr>
              <a:cxnSpLocks/>
              <a:endCxn id="129" idx="1"/>
            </p:cNvCxnSpPr>
            <p:nvPr/>
          </p:nvCxnSpPr>
          <p:spPr>
            <a:xfrm>
              <a:off x="3479958" y="3679191"/>
              <a:ext cx="779648" cy="238343"/>
            </a:xfrm>
            <a:prstGeom prst="straightConnector1">
              <a:avLst/>
            </a:prstGeom>
            <a:ln w="19050">
              <a:prstDash val="dash"/>
              <a:headEnd type="none"/>
              <a:tailEnd type="non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34" name="Conector recto de flecha 133">
              <a:extLst>
                <a:ext uri="{FF2B5EF4-FFF2-40B4-BE49-F238E27FC236}">
                  <a16:creationId xmlns:a16="http://schemas.microsoft.com/office/drawing/2014/main" id="{3D6B811E-8DA2-4915-A539-3168D47A3413}"/>
                </a:ext>
              </a:extLst>
            </p:cNvPr>
            <p:cNvCxnSpPr>
              <a:cxnSpLocks/>
              <a:endCxn id="130" idx="1"/>
            </p:cNvCxnSpPr>
            <p:nvPr/>
          </p:nvCxnSpPr>
          <p:spPr>
            <a:xfrm flipV="1">
              <a:off x="4677129" y="3185561"/>
              <a:ext cx="616343" cy="468833"/>
            </a:xfrm>
            <a:prstGeom prst="straightConnector1">
              <a:avLst/>
            </a:prstGeom>
            <a:ln w="19050">
              <a:prstDash val="dash"/>
              <a:headEnd type="none"/>
              <a:tailEnd type="non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35" name="Conector recto de flecha 134">
              <a:extLst>
                <a:ext uri="{FF2B5EF4-FFF2-40B4-BE49-F238E27FC236}">
                  <a16:creationId xmlns:a16="http://schemas.microsoft.com/office/drawing/2014/main" id="{C9886EA7-CB08-4749-9534-F205BFFB8B46}"/>
                </a:ext>
              </a:extLst>
            </p:cNvPr>
            <p:cNvCxnSpPr>
              <a:cxnSpLocks/>
              <a:endCxn id="131" idx="1"/>
            </p:cNvCxnSpPr>
            <p:nvPr/>
          </p:nvCxnSpPr>
          <p:spPr>
            <a:xfrm>
              <a:off x="4677129" y="4180677"/>
              <a:ext cx="616343" cy="373600"/>
            </a:xfrm>
            <a:prstGeom prst="straightConnector1">
              <a:avLst/>
            </a:prstGeom>
            <a:ln w="19050">
              <a:prstDash val="dash"/>
              <a:headEnd type="none"/>
              <a:tailEnd type="non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136" name="Triángulo isósceles 135">
              <a:extLst>
                <a:ext uri="{FF2B5EF4-FFF2-40B4-BE49-F238E27FC236}">
                  <a16:creationId xmlns:a16="http://schemas.microsoft.com/office/drawing/2014/main" id="{17827A53-C196-4636-8CAF-8A935895D7F8}"/>
                </a:ext>
              </a:extLst>
            </p:cNvPr>
            <p:cNvSpPr/>
            <p:nvPr/>
          </p:nvSpPr>
          <p:spPr>
            <a:xfrm rot="5400000">
              <a:off x="5613675" y="3681531"/>
              <a:ext cx="255853" cy="464762"/>
            </a:xfrm>
            <a:prstGeom prst="triangle">
              <a:avLst/>
            </a:prstGeom>
            <a:ln w="19050"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37" name="Conector recto 136">
              <a:extLst>
                <a:ext uri="{FF2B5EF4-FFF2-40B4-BE49-F238E27FC236}">
                  <a16:creationId xmlns:a16="http://schemas.microsoft.com/office/drawing/2014/main" id="{0E868955-567B-4138-9AD3-FC6E48F81B33}"/>
                </a:ext>
              </a:extLst>
            </p:cNvPr>
            <p:cNvCxnSpPr>
              <a:cxnSpLocks/>
              <a:stCxn id="136" idx="3"/>
            </p:cNvCxnSpPr>
            <p:nvPr/>
          </p:nvCxnSpPr>
          <p:spPr>
            <a:xfrm flipH="1">
              <a:off x="4965458" y="3913914"/>
              <a:ext cx="543764" cy="3620"/>
            </a:xfrm>
            <a:prstGeom prst="line">
              <a:avLst/>
            </a:prstGeom>
            <a:ln w="19050"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38" name="Conector recto 137">
              <a:extLst>
                <a:ext uri="{FF2B5EF4-FFF2-40B4-BE49-F238E27FC236}">
                  <a16:creationId xmlns:a16="http://schemas.microsoft.com/office/drawing/2014/main" id="{181B5953-84A4-4312-B2D1-E6127A9A080A}"/>
                </a:ext>
              </a:extLst>
            </p:cNvPr>
            <p:cNvCxnSpPr>
              <a:cxnSpLocks/>
              <a:stCxn id="126" idx="2"/>
              <a:endCxn id="127" idx="3"/>
            </p:cNvCxnSpPr>
            <p:nvPr/>
          </p:nvCxnSpPr>
          <p:spPr>
            <a:xfrm flipH="1">
              <a:off x="851709" y="3441261"/>
              <a:ext cx="1" cy="55629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9" name="Conector recto 138">
              <a:extLst>
                <a:ext uri="{FF2B5EF4-FFF2-40B4-BE49-F238E27FC236}">
                  <a16:creationId xmlns:a16="http://schemas.microsoft.com/office/drawing/2014/main" id="{31F19033-87A4-48AD-A55C-221560AE2559}"/>
                </a:ext>
              </a:extLst>
            </p:cNvPr>
            <p:cNvCxnSpPr>
              <a:cxnSpLocks/>
              <a:stCxn id="149" idx="2"/>
            </p:cNvCxnSpPr>
            <p:nvPr/>
          </p:nvCxnSpPr>
          <p:spPr>
            <a:xfrm flipH="1">
              <a:off x="6811023" y="3183347"/>
              <a:ext cx="67811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0" name="Conector recto 139">
              <a:extLst>
                <a:ext uri="{FF2B5EF4-FFF2-40B4-BE49-F238E27FC236}">
                  <a16:creationId xmlns:a16="http://schemas.microsoft.com/office/drawing/2014/main" id="{B0DF176A-24F4-4957-9B1E-481F83FAF8F9}"/>
                </a:ext>
              </a:extLst>
            </p:cNvPr>
            <p:cNvCxnSpPr>
              <a:cxnSpLocks/>
              <a:stCxn id="146" idx="2"/>
            </p:cNvCxnSpPr>
            <p:nvPr/>
          </p:nvCxnSpPr>
          <p:spPr>
            <a:xfrm flipH="1">
              <a:off x="6829255" y="4554275"/>
              <a:ext cx="65752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1" name="Conector recto 140">
              <a:extLst>
                <a:ext uri="{FF2B5EF4-FFF2-40B4-BE49-F238E27FC236}">
                  <a16:creationId xmlns:a16="http://schemas.microsoft.com/office/drawing/2014/main" id="{9527620F-23D2-4A95-8FA2-12A9B7CA3E31}"/>
                </a:ext>
              </a:extLst>
            </p:cNvPr>
            <p:cNvCxnSpPr>
              <a:cxnSpLocks/>
              <a:stCxn id="128" idx="2"/>
              <a:endCxn id="143" idx="0"/>
            </p:cNvCxnSpPr>
            <p:nvPr/>
          </p:nvCxnSpPr>
          <p:spPr>
            <a:xfrm>
              <a:off x="2175593" y="3730041"/>
              <a:ext cx="0" cy="45063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42" name="Grupo 141">
              <a:extLst>
                <a:ext uri="{FF2B5EF4-FFF2-40B4-BE49-F238E27FC236}">
                  <a16:creationId xmlns:a16="http://schemas.microsoft.com/office/drawing/2014/main" id="{7A3EB244-F745-4665-BB11-839D2A1BDB52}"/>
                </a:ext>
              </a:extLst>
            </p:cNvPr>
            <p:cNvGrpSpPr/>
            <p:nvPr/>
          </p:nvGrpSpPr>
          <p:grpSpPr>
            <a:xfrm>
              <a:off x="1937245" y="4180677"/>
              <a:ext cx="476697" cy="468831"/>
              <a:chOff x="7988229" y="6145405"/>
              <a:chExt cx="344828" cy="333829"/>
            </a:xfrm>
          </p:grpSpPr>
          <p:sp>
            <p:nvSpPr>
              <p:cNvPr id="143" name="Elipse 142">
                <a:extLst>
                  <a:ext uri="{FF2B5EF4-FFF2-40B4-BE49-F238E27FC236}">
                    <a16:creationId xmlns:a16="http://schemas.microsoft.com/office/drawing/2014/main" id="{133315AA-D3B4-4010-A144-DAFCA5C3A41A}"/>
                  </a:ext>
                </a:extLst>
              </p:cNvPr>
              <p:cNvSpPr/>
              <p:nvPr/>
            </p:nvSpPr>
            <p:spPr>
              <a:xfrm>
                <a:off x="7988229" y="6145405"/>
                <a:ext cx="344828" cy="33382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4" name="Elipse 143">
                <a:extLst>
                  <a:ext uri="{FF2B5EF4-FFF2-40B4-BE49-F238E27FC236}">
                    <a16:creationId xmlns:a16="http://schemas.microsoft.com/office/drawing/2014/main" id="{A233972D-1B92-4355-A4FE-D63C733756B0}"/>
                  </a:ext>
                </a:extLst>
              </p:cNvPr>
              <p:cNvSpPr/>
              <p:nvPr/>
            </p:nvSpPr>
            <p:spPr>
              <a:xfrm>
                <a:off x="8076130" y="6231337"/>
                <a:ext cx="169026" cy="16604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45" name="Grupo 144">
              <a:extLst>
                <a:ext uri="{FF2B5EF4-FFF2-40B4-BE49-F238E27FC236}">
                  <a16:creationId xmlns:a16="http://schemas.microsoft.com/office/drawing/2014/main" id="{2BE03F5F-F604-43E4-A831-4282C4D0E770}"/>
                </a:ext>
              </a:extLst>
            </p:cNvPr>
            <p:cNvGrpSpPr/>
            <p:nvPr/>
          </p:nvGrpSpPr>
          <p:grpSpPr>
            <a:xfrm>
              <a:off x="7486781" y="4319859"/>
              <a:ext cx="476697" cy="468831"/>
              <a:chOff x="7988229" y="6145405"/>
              <a:chExt cx="344828" cy="333829"/>
            </a:xfrm>
          </p:grpSpPr>
          <p:sp>
            <p:nvSpPr>
              <p:cNvPr id="146" name="Elipse 145">
                <a:extLst>
                  <a:ext uri="{FF2B5EF4-FFF2-40B4-BE49-F238E27FC236}">
                    <a16:creationId xmlns:a16="http://schemas.microsoft.com/office/drawing/2014/main" id="{FD58CEC3-15C0-4AF2-9188-961CDB36A06B}"/>
                  </a:ext>
                </a:extLst>
              </p:cNvPr>
              <p:cNvSpPr/>
              <p:nvPr/>
            </p:nvSpPr>
            <p:spPr>
              <a:xfrm>
                <a:off x="7988229" y="6145405"/>
                <a:ext cx="344828" cy="33382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7" name="Elipse 146">
                <a:extLst>
                  <a:ext uri="{FF2B5EF4-FFF2-40B4-BE49-F238E27FC236}">
                    <a16:creationId xmlns:a16="http://schemas.microsoft.com/office/drawing/2014/main" id="{8105E9B7-9B61-46D5-9796-91711B5CC601}"/>
                  </a:ext>
                </a:extLst>
              </p:cNvPr>
              <p:cNvSpPr/>
              <p:nvPr/>
            </p:nvSpPr>
            <p:spPr>
              <a:xfrm>
                <a:off x="8076130" y="6231337"/>
                <a:ext cx="169026" cy="16604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48" name="Grupo 147">
              <a:extLst>
                <a:ext uri="{FF2B5EF4-FFF2-40B4-BE49-F238E27FC236}">
                  <a16:creationId xmlns:a16="http://schemas.microsoft.com/office/drawing/2014/main" id="{C5726BF7-CE4B-4675-AF41-5A514E82D657}"/>
                </a:ext>
              </a:extLst>
            </p:cNvPr>
            <p:cNvGrpSpPr/>
            <p:nvPr/>
          </p:nvGrpSpPr>
          <p:grpSpPr>
            <a:xfrm>
              <a:off x="7489133" y="2948931"/>
              <a:ext cx="476697" cy="468831"/>
              <a:chOff x="7988229" y="6145405"/>
              <a:chExt cx="344828" cy="333829"/>
            </a:xfrm>
          </p:grpSpPr>
          <p:sp>
            <p:nvSpPr>
              <p:cNvPr id="149" name="Elipse 148">
                <a:extLst>
                  <a:ext uri="{FF2B5EF4-FFF2-40B4-BE49-F238E27FC236}">
                    <a16:creationId xmlns:a16="http://schemas.microsoft.com/office/drawing/2014/main" id="{EF26B44A-4AA9-44EE-A9CD-23B9D231E443}"/>
                  </a:ext>
                </a:extLst>
              </p:cNvPr>
              <p:cNvSpPr/>
              <p:nvPr/>
            </p:nvSpPr>
            <p:spPr>
              <a:xfrm>
                <a:off x="7988229" y="6145405"/>
                <a:ext cx="344828" cy="33382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0" name="Elipse 149">
                <a:extLst>
                  <a:ext uri="{FF2B5EF4-FFF2-40B4-BE49-F238E27FC236}">
                    <a16:creationId xmlns:a16="http://schemas.microsoft.com/office/drawing/2014/main" id="{E6604C81-D71B-4F4F-B749-10CE85B9F61C}"/>
                  </a:ext>
                </a:extLst>
              </p:cNvPr>
              <p:cNvSpPr/>
              <p:nvPr/>
            </p:nvSpPr>
            <p:spPr>
              <a:xfrm>
                <a:off x="8076130" y="6231337"/>
                <a:ext cx="169026" cy="16604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51" name="Elipse 150">
              <a:extLst>
                <a:ext uri="{FF2B5EF4-FFF2-40B4-BE49-F238E27FC236}">
                  <a16:creationId xmlns:a16="http://schemas.microsoft.com/office/drawing/2014/main" id="{EEDF59B2-3C19-4D08-984A-95E2CDFB3452}"/>
                </a:ext>
              </a:extLst>
            </p:cNvPr>
            <p:cNvSpPr/>
            <p:nvPr/>
          </p:nvSpPr>
          <p:spPr>
            <a:xfrm>
              <a:off x="7693528" y="4525529"/>
              <a:ext cx="63202" cy="6420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2" name="Elipse 151">
              <a:extLst>
                <a:ext uri="{FF2B5EF4-FFF2-40B4-BE49-F238E27FC236}">
                  <a16:creationId xmlns:a16="http://schemas.microsoft.com/office/drawing/2014/main" id="{48DD639B-F1F2-44EB-AFAA-1868842B98CC}"/>
                </a:ext>
              </a:extLst>
            </p:cNvPr>
            <p:cNvSpPr/>
            <p:nvPr/>
          </p:nvSpPr>
          <p:spPr>
            <a:xfrm>
              <a:off x="7694328" y="3150777"/>
              <a:ext cx="63202" cy="6420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3" name="Elipse 152">
              <a:extLst>
                <a:ext uri="{FF2B5EF4-FFF2-40B4-BE49-F238E27FC236}">
                  <a16:creationId xmlns:a16="http://schemas.microsoft.com/office/drawing/2014/main" id="{17B92742-F1AD-480C-8443-148175DBDCCC}"/>
                </a:ext>
              </a:extLst>
            </p:cNvPr>
            <p:cNvSpPr/>
            <p:nvPr/>
          </p:nvSpPr>
          <p:spPr>
            <a:xfrm>
              <a:off x="2140382" y="4385587"/>
              <a:ext cx="63202" cy="6420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4" name="CuadroTexto 153">
              <a:extLst>
                <a:ext uri="{FF2B5EF4-FFF2-40B4-BE49-F238E27FC236}">
                  <a16:creationId xmlns:a16="http://schemas.microsoft.com/office/drawing/2014/main" id="{AA102167-CED4-4A9D-9123-7CB79DB0ED45}"/>
                </a:ext>
              </a:extLst>
            </p:cNvPr>
            <p:cNvSpPr txBox="1"/>
            <p:nvPr/>
          </p:nvSpPr>
          <p:spPr>
            <a:xfrm>
              <a:off x="493192" y="3518951"/>
              <a:ext cx="428135" cy="5186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B</a:t>
              </a:r>
            </a:p>
          </p:txBody>
        </p:sp>
        <p:sp>
          <p:nvSpPr>
            <p:cNvPr id="155" name="CuadroTexto 154">
              <a:extLst>
                <a:ext uri="{FF2B5EF4-FFF2-40B4-BE49-F238E27FC236}">
                  <a16:creationId xmlns:a16="http://schemas.microsoft.com/office/drawing/2014/main" id="{64A35ED2-D393-49E3-AEAA-C9C0A95289F9}"/>
                </a:ext>
              </a:extLst>
            </p:cNvPr>
            <p:cNvSpPr txBox="1"/>
            <p:nvPr/>
          </p:nvSpPr>
          <p:spPr>
            <a:xfrm>
              <a:off x="356805" y="4049014"/>
              <a:ext cx="428135" cy="5186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C</a:t>
              </a:r>
            </a:p>
          </p:txBody>
        </p:sp>
        <p:sp>
          <p:nvSpPr>
            <p:cNvPr id="156" name="CuadroTexto 155">
              <a:extLst>
                <a:ext uri="{FF2B5EF4-FFF2-40B4-BE49-F238E27FC236}">
                  <a16:creationId xmlns:a16="http://schemas.microsoft.com/office/drawing/2014/main" id="{D5D7ECA5-C099-421E-B37D-CB3D6625C579}"/>
                </a:ext>
              </a:extLst>
            </p:cNvPr>
            <p:cNvSpPr txBox="1"/>
            <p:nvPr/>
          </p:nvSpPr>
          <p:spPr>
            <a:xfrm>
              <a:off x="1503887" y="2926512"/>
              <a:ext cx="452512" cy="5186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D</a:t>
              </a:r>
            </a:p>
          </p:txBody>
        </p:sp>
        <p:sp>
          <p:nvSpPr>
            <p:cNvPr id="157" name="CuadroTexto 156">
              <a:extLst>
                <a:ext uri="{FF2B5EF4-FFF2-40B4-BE49-F238E27FC236}">
                  <a16:creationId xmlns:a16="http://schemas.microsoft.com/office/drawing/2014/main" id="{C196C07C-A47C-46F0-B70A-0A1BB489DFCF}"/>
                </a:ext>
              </a:extLst>
            </p:cNvPr>
            <p:cNvSpPr txBox="1"/>
            <p:nvPr/>
          </p:nvSpPr>
          <p:spPr>
            <a:xfrm>
              <a:off x="1806368" y="3797839"/>
              <a:ext cx="401543" cy="5186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F</a:t>
              </a:r>
            </a:p>
          </p:txBody>
        </p:sp>
        <p:sp>
          <p:nvSpPr>
            <p:cNvPr id="158" name="CuadroTexto 157">
              <a:extLst>
                <a:ext uri="{FF2B5EF4-FFF2-40B4-BE49-F238E27FC236}">
                  <a16:creationId xmlns:a16="http://schemas.microsoft.com/office/drawing/2014/main" id="{386C7EE3-E071-433A-8928-8888171FBFE7}"/>
                </a:ext>
              </a:extLst>
            </p:cNvPr>
            <p:cNvSpPr txBox="1"/>
            <p:nvPr/>
          </p:nvSpPr>
          <p:spPr>
            <a:xfrm>
              <a:off x="1566632" y="4248438"/>
              <a:ext cx="456945" cy="5186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G</a:t>
              </a:r>
            </a:p>
          </p:txBody>
        </p:sp>
        <p:sp>
          <p:nvSpPr>
            <p:cNvPr id="159" name="CuadroTexto 158">
              <a:extLst>
                <a:ext uri="{FF2B5EF4-FFF2-40B4-BE49-F238E27FC236}">
                  <a16:creationId xmlns:a16="http://schemas.microsoft.com/office/drawing/2014/main" id="{58D5F4FC-A9A9-41BD-8B87-FA09A5978DE5}"/>
                </a:ext>
              </a:extLst>
            </p:cNvPr>
            <p:cNvSpPr txBox="1"/>
            <p:nvPr/>
          </p:nvSpPr>
          <p:spPr>
            <a:xfrm>
              <a:off x="3843909" y="3313473"/>
              <a:ext cx="454727" cy="5186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H</a:t>
              </a:r>
            </a:p>
          </p:txBody>
        </p:sp>
        <p:sp>
          <p:nvSpPr>
            <p:cNvPr id="160" name="CuadroTexto 159">
              <a:extLst>
                <a:ext uri="{FF2B5EF4-FFF2-40B4-BE49-F238E27FC236}">
                  <a16:creationId xmlns:a16="http://schemas.microsoft.com/office/drawing/2014/main" id="{B8DD2B89-427F-4D0D-AEC8-1C892B1A50CC}"/>
                </a:ext>
              </a:extLst>
            </p:cNvPr>
            <p:cNvSpPr txBox="1"/>
            <p:nvPr/>
          </p:nvSpPr>
          <p:spPr>
            <a:xfrm>
              <a:off x="4720805" y="3092033"/>
              <a:ext cx="357223" cy="5186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J</a:t>
              </a:r>
            </a:p>
          </p:txBody>
        </p:sp>
        <p:sp>
          <p:nvSpPr>
            <p:cNvPr id="161" name="CuadroTexto 160">
              <a:extLst>
                <a:ext uri="{FF2B5EF4-FFF2-40B4-BE49-F238E27FC236}">
                  <a16:creationId xmlns:a16="http://schemas.microsoft.com/office/drawing/2014/main" id="{612F1BD3-E5B7-4852-9417-98C6DE95B16D}"/>
                </a:ext>
              </a:extLst>
            </p:cNvPr>
            <p:cNvSpPr txBox="1"/>
            <p:nvPr/>
          </p:nvSpPr>
          <p:spPr>
            <a:xfrm>
              <a:off x="7118242" y="2804022"/>
              <a:ext cx="390464" cy="5186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L</a:t>
              </a:r>
            </a:p>
          </p:txBody>
        </p:sp>
        <p:sp>
          <p:nvSpPr>
            <p:cNvPr id="162" name="CuadroTexto 161">
              <a:extLst>
                <a:ext uri="{FF2B5EF4-FFF2-40B4-BE49-F238E27FC236}">
                  <a16:creationId xmlns:a16="http://schemas.microsoft.com/office/drawing/2014/main" id="{44600099-7717-40CA-8D2D-355DD43BB825}"/>
                </a:ext>
              </a:extLst>
            </p:cNvPr>
            <p:cNvSpPr txBox="1"/>
            <p:nvPr/>
          </p:nvSpPr>
          <p:spPr>
            <a:xfrm>
              <a:off x="7544952" y="2558210"/>
              <a:ext cx="527857" cy="5186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M</a:t>
              </a:r>
            </a:p>
          </p:txBody>
        </p:sp>
        <p:sp>
          <p:nvSpPr>
            <p:cNvPr id="163" name="CuadroTexto 162">
              <a:extLst>
                <a:ext uri="{FF2B5EF4-FFF2-40B4-BE49-F238E27FC236}">
                  <a16:creationId xmlns:a16="http://schemas.microsoft.com/office/drawing/2014/main" id="{9236D30F-4715-4555-BA41-EECC54804A0D}"/>
                </a:ext>
              </a:extLst>
            </p:cNvPr>
            <p:cNvSpPr txBox="1"/>
            <p:nvPr/>
          </p:nvSpPr>
          <p:spPr>
            <a:xfrm>
              <a:off x="5063588" y="3518951"/>
              <a:ext cx="461377" cy="5186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N</a:t>
              </a:r>
            </a:p>
          </p:txBody>
        </p:sp>
        <p:sp>
          <p:nvSpPr>
            <p:cNvPr id="164" name="CuadroTexto 163">
              <a:extLst>
                <a:ext uri="{FF2B5EF4-FFF2-40B4-BE49-F238E27FC236}">
                  <a16:creationId xmlns:a16="http://schemas.microsoft.com/office/drawing/2014/main" id="{0EAB2846-10EF-4393-92F1-A6F9A82DCC77}"/>
                </a:ext>
              </a:extLst>
            </p:cNvPr>
            <p:cNvSpPr txBox="1"/>
            <p:nvPr/>
          </p:nvSpPr>
          <p:spPr>
            <a:xfrm>
              <a:off x="5969815" y="3709630"/>
              <a:ext cx="465809" cy="5186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O</a:t>
              </a:r>
            </a:p>
          </p:txBody>
        </p:sp>
        <p:sp>
          <p:nvSpPr>
            <p:cNvPr id="165" name="CuadroTexto 164">
              <a:extLst>
                <a:ext uri="{FF2B5EF4-FFF2-40B4-BE49-F238E27FC236}">
                  <a16:creationId xmlns:a16="http://schemas.microsoft.com/office/drawing/2014/main" id="{30C48E1F-A3ED-4160-AD45-6CCB2BEAEE29}"/>
                </a:ext>
              </a:extLst>
            </p:cNvPr>
            <p:cNvSpPr txBox="1"/>
            <p:nvPr/>
          </p:nvSpPr>
          <p:spPr>
            <a:xfrm>
              <a:off x="4714161" y="4326208"/>
              <a:ext cx="428135" cy="5186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P</a:t>
              </a:r>
            </a:p>
          </p:txBody>
        </p:sp>
        <p:sp>
          <p:nvSpPr>
            <p:cNvPr id="166" name="CuadroTexto 165">
              <a:extLst>
                <a:ext uri="{FF2B5EF4-FFF2-40B4-BE49-F238E27FC236}">
                  <a16:creationId xmlns:a16="http://schemas.microsoft.com/office/drawing/2014/main" id="{0BB3AEB2-C69A-48AE-9636-E75C4B352041}"/>
                </a:ext>
              </a:extLst>
            </p:cNvPr>
            <p:cNvSpPr txBox="1"/>
            <p:nvPr/>
          </p:nvSpPr>
          <p:spPr>
            <a:xfrm>
              <a:off x="7006733" y="4578315"/>
              <a:ext cx="428135" cy="5186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R</a:t>
              </a:r>
            </a:p>
          </p:txBody>
        </p:sp>
        <p:sp>
          <p:nvSpPr>
            <p:cNvPr id="167" name="CuadroTexto 166">
              <a:extLst>
                <a:ext uri="{FF2B5EF4-FFF2-40B4-BE49-F238E27FC236}">
                  <a16:creationId xmlns:a16="http://schemas.microsoft.com/office/drawing/2014/main" id="{C4E31132-3F65-4937-ADCD-BAED8EC72E17}"/>
                </a:ext>
              </a:extLst>
            </p:cNvPr>
            <p:cNvSpPr txBox="1"/>
            <p:nvPr/>
          </p:nvSpPr>
          <p:spPr>
            <a:xfrm>
              <a:off x="7561935" y="4794411"/>
              <a:ext cx="401543" cy="5186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S</a:t>
              </a:r>
            </a:p>
          </p:txBody>
        </p:sp>
        <p:sp>
          <p:nvSpPr>
            <p:cNvPr id="177" name="Diagrama de flujo: unión de suma 176">
              <a:extLst>
                <a:ext uri="{FF2B5EF4-FFF2-40B4-BE49-F238E27FC236}">
                  <a16:creationId xmlns:a16="http://schemas.microsoft.com/office/drawing/2014/main" id="{7F5D4742-3D93-42FE-A4F8-930897E8B752}"/>
                </a:ext>
              </a:extLst>
            </p:cNvPr>
            <p:cNvSpPr/>
            <p:nvPr/>
          </p:nvSpPr>
          <p:spPr>
            <a:xfrm flipV="1">
              <a:off x="2409459" y="3423833"/>
              <a:ext cx="190751" cy="197408"/>
            </a:xfrm>
            <a:prstGeom prst="flowChartSummingJunct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9" name="Diagrama de flujo: unión de suma 178">
              <a:extLst>
                <a:ext uri="{FF2B5EF4-FFF2-40B4-BE49-F238E27FC236}">
                  <a16:creationId xmlns:a16="http://schemas.microsoft.com/office/drawing/2014/main" id="{9BF89115-DD2B-4967-93CF-7424B172428F}"/>
                </a:ext>
              </a:extLst>
            </p:cNvPr>
            <p:cNvSpPr/>
            <p:nvPr/>
          </p:nvSpPr>
          <p:spPr>
            <a:xfrm flipV="1">
              <a:off x="3358709" y="3563150"/>
              <a:ext cx="190752" cy="197410"/>
            </a:xfrm>
            <a:prstGeom prst="flowChartSummingJunct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1" name="Diagrama de flujo: unión de suma 180">
              <a:extLst>
                <a:ext uri="{FF2B5EF4-FFF2-40B4-BE49-F238E27FC236}">
                  <a16:creationId xmlns:a16="http://schemas.microsoft.com/office/drawing/2014/main" id="{E7A6EEC1-FA88-4B09-8ED0-107D435FED82}"/>
                </a:ext>
              </a:extLst>
            </p:cNvPr>
            <p:cNvSpPr/>
            <p:nvPr/>
          </p:nvSpPr>
          <p:spPr>
            <a:xfrm flipV="1">
              <a:off x="6803946" y="3085112"/>
              <a:ext cx="202730" cy="195537"/>
            </a:xfrm>
            <a:prstGeom prst="flowChartSummingJunct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3" name="Diagrama de flujo: unión de suma 182">
              <a:extLst>
                <a:ext uri="{FF2B5EF4-FFF2-40B4-BE49-F238E27FC236}">
                  <a16:creationId xmlns:a16="http://schemas.microsoft.com/office/drawing/2014/main" id="{AC9D4C6B-39C3-45A5-8349-82200634FADD}"/>
                </a:ext>
              </a:extLst>
            </p:cNvPr>
            <p:cNvSpPr/>
            <p:nvPr/>
          </p:nvSpPr>
          <p:spPr>
            <a:xfrm flipV="1">
              <a:off x="6811023" y="4469707"/>
              <a:ext cx="182611" cy="184352"/>
            </a:xfrm>
            <a:prstGeom prst="flowChartSummingJunct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85" name="Diagrama de flujo: unión de suma 184">
              <a:extLst>
                <a:ext uri="{FF2B5EF4-FFF2-40B4-BE49-F238E27FC236}">
                  <a16:creationId xmlns:a16="http://schemas.microsoft.com/office/drawing/2014/main" id="{FBAF4594-BF0E-4BE8-95FD-32582C040AAF}"/>
                </a:ext>
              </a:extLst>
            </p:cNvPr>
            <p:cNvSpPr/>
            <p:nvPr/>
          </p:nvSpPr>
          <p:spPr>
            <a:xfrm flipV="1">
              <a:off x="5837809" y="3125527"/>
              <a:ext cx="191395" cy="195536"/>
            </a:xfrm>
            <a:prstGeom prst="flowChartSummingJunct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7" name="Diagrama de flujo: unión de suma 186">
              <a:extLst>
                <a:ext uri="{FF2B5EF4-FFF2-40B4-BE49-F238E27FC236}">
                  <a16:creationId xmlns:a16="http://schemas.microsoft.com/office/drawing/2014/main" id="{C34F1186-9997-495E-852A-001917FA9EB5}"/>
                </a:ext>
              </a:extLst>
            </p:cNvPr>
            <p:cNvSpPr/>
            <p:nvPr/>
          </p:nvSpPr>
          <p:spPr>
            <a:xfrm flipV="1">
              <a:off x="5853110" y="4487842"/>
              <a:ext cx="182611" cy="186483"/>
            </a:xfrm>
            <a:prstGeom prst="flowChartSummingJunct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8" name="CuadroTexto 187">
              <a:extLst>
                <a:ext uri="{FF2B5EF4-FFF2-40B4-BE49-F238E27FC236}">
                  <a16:creationId xmlns:a16="http://schemas.microsoft.com/office/drawing/2014/main" id="{29C3B14A-6F2D-4D68-9A62-FAD957A4CFC6}"/>
                </a:ext>
              </a:extLst>
            </p:cNvPr>
            <p:cNvSpPr txBox="1"/>
            <p:nvPr/>
          </p:nvSpPr>
          <p:spPr>
            <a:xfrm>
              <a:off x="2546347" y="3175511"/>
              <a:ext cx="4235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b7</a:t>
              </a:r>
            </a:p>
          </p:txBody>
        </p:sp>
        <p:sp>
          <p:nvSpPr>
            <p:cNvPr id="190" name="CuadroTexto 189">
              <a:extLst>
                <a:ext uri="{FF2B5EF4-FFF2-40B4-BE49-F238E27FC236}">
                  <a16:creationId xmlns:a16="http://schemas.microsoft.com/office/drawing/2014/main" id="{E23CD4CE-94CC-4038-B253-E4FB515972B9}"/>
                </a:ext>
              </a:extLst>
            </p:cNvPr>
            <p:cNvSpPr txBox="1"/>
            <p:nvPr/>
          </p:nvSpPr>
          <p:spPr>
            <a:xfrm>
              <a:off x="3195149" y="3251839"/>
              <a:ext cx="5405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b11</a:t>
              </a:r>
            </a:p>
          </p:txBody>
        </p:sp>
        <p:sp>
          <p:nvSpPr>
            <p:cNvPr id="192" name="CuadroTexto 191">
              <a:extLst>
                <a:ext uri="{FF2B5EF4-FFF2-40B4-BE49-F238E27FC236}">
                  <a16:creationId xmlns:a16="http://schemas.microsoft.com/office/drawing/2014/main" id="{15BBFCFD-465D-44E5-B89D-97230B445D1E}"/>
                </a:ext>
              </a:extLst>
            </p:cNvPr>
            <p:cNvSpPr txBox="1"/>
            <p:nvPr/>
          </p:nvSpPr>
          <p:spPr>
            <a:xfrm>
              <a:off x="5892561" y="3299162"/>
              <a:ext cx="5405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b16</a:t>
              </a:r>
            </a:p>
          </p:txBody>
        </p:sp>
        <p:sp>
          <p:nvSpPr>
            <p:cNvPr id="194" name="CuadroTexto 193">
              <a:extLst>
                <a:ext uri="{FF2B5EF4-FFF2-40B4-BE49-F238E27FC236}">
                  <a16:creationId xmlns:a16="http://schemas.microsoft.com/office/drawing/2014/main" id="{F5059546-10D0-453F-8B37-91C7FD3C6CC4}"/>
                </a:ext>
              </a:extLst>
            </p:cNvPr>
            <p:cNvSpPr txBox="1"/>
            <p:nvPr/>
          </p:nvSpPr>
          <p:spPr>
            <a:xfrm>
              <a:off x="6650902" y="3261210"/>
              <a:ext cx="5405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b17</a:t>
              </a:r>
            </a:p>
          </p:txBody>
        </p:sp>
        <p:sp>
          <p:nvSpPr>
            <p:cNvPr id="196" name="CuadroTexto 195">
              <a:extLst>
                <a:ext uri="{FF2B5EF4-FFF2-40B4-BE49-F238E27FC236}">
                  <a16:creationId xmlns:a16="http://schemas.microsoft.com/office/drawing/2014/main" id="{7A0C91ED-5E0D-4CD3-9484-5387B49E2555}"/>
                </a:ext>
              </a:extLst>
            </p:cNvPr>
            <p:cNvSpPr txBox="1"/>
            <p:nvPr/>
          </p:nvSpPr>
          <p:spPr>
            <a:xfrm>
              <a:off x="5922345" y="4187275"/>
              <a:ext cx="6121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b25</a:t>
              </a:r>
            </a:p>
          </p:txBody>
        </p:sp>
        <p:sp>
          <p:nvSpPr>
            <p:cNvPr id="198" name="CuadroTexto 197">
              <a:extLst>
                <a:ext uri="{FF2B5EF4-FFF2-40B4-BE49-F238E27FC236}">
                  <a16:creationId xmlns:a16="http://schemas.microsoft.com/office/drawing/2014/main" id="{1A27EB47-2C88-417D-AA7F-67129D3B56AE}"/>
                </a:ext>
              </a:extLst>
            </p:cNvPr>
            <p:cNvSpPr txBox="1"/>
            <p:nvPr/>
          </p:nvSpPr>
          <p:spPr>
            <a:xfrm>
              <a:off x="6616462" y="4146292"/>
              <a:ext cx="6121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b26</a:t>
              </a:r>
            </a:p>
          </p:txBody>
        </p:sp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6859CAF9-FF62-CD4B-AAC5-9FE001C209A4}"/>
                </a:ext>
              </a:extLst>
            </p:cNvPr>
            <p:cNvCxnSpPr/>
            <p:nvPr/>
          </p:nvCxnSpPr>
          <p:spPr>
            <a:xfrm>
              <a:off x="147049" y="2068334"/>
              <a:ext cx="830317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CuadroTexto 99">
              <a:extLst>
                <a:ext uri="{FF2B5EF4-FFF2-40B4-BE49-F238E27FC236}">
                  <a16:creationId xmlns:a16="http://schemas.microsoft.com/office/drawing/2014/main" id="{51D6B5B2-097E-3F48-9090-0931EA826516}"/>
                </a:ext>
              </a:extLst>
            </p:cNvPr>
            <p:cNvSpPr txBox="1"/>
            <p:nvPr/>
          </p:nvSpPr>
          <p:spPr>
            <a:xfrm>
              <a:off x="3761016" y="1668224"/>
              <a:ext cx="1311603" cy="4244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b="1" dirty="0"/>
                <a:t>(a) Donor</a:t>
              </a:r>
              <a:endParaRPr lang="en-GB" b="1" dirty="0"/>
            </a:p>
          </p:txBody>
        </p: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6C33B6F0-8E0D-5C4D-BC0B-E9C1D6ABF253}"/>
                </a:ext>
              </a:extLst>
            </p:cNvPr>
            <p:cNvCxnSpPr>
              <a:cxnSpLocks/>
            </p:cNvCxnSpPr>
            <p:nvPr/>
          </p:nvCxnSpPr>
          <p:spPr>
            <a:xfrm>
              <a:off x="3101374" y="2757905"/>
              <a:ext cx="333172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CuadroTexto 99">
              <a:extLst>
                <a:ext uri="{FF2B5EF4-FFF2-40B4-BE49-F238E27FC236}">
                  <a16:creationId xmlns:a16="http://schemas.microsoft.com/office/drawing/2014/main" id="{B1BDF58D-9444-5C4C-A9ED-700D432BFEC5}"/>
                </a:ext>
              </a:extLst>
            </p:cNvPr>
            <p:cNvSpPr txBox="1"/>
            <p:nvPr/>
          </p:nvSpPr>
          <p:spPr>
            <a:xfrm>
              <a:off x="4212073" y="2376252"/>
              <a:ext cx="82811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b="1" dirty="0"/>
                <a:t>Organ</a:t>
              </a:r>
              <a:endParaRPr lang="en-GB" b="1" dirty="0"/>
            </a:p>
          </p:txBody>
        </p:sp>
      </p:grpSp>
      <p:sp>
        <p:nvSpPr>
          <p:cNvPr id="87" name="Elipse 119">
            <a:extLst>
              <a:ext uri="{FF2B5EF4-FFF2-40B4-BE49-F238E27FC236}">
                <a16:creationId xmlns:a16="http://schemas.microsoft.com/office/drawing/2014/main" id="{51A00C8C-5AB4-D642-BC37-1A6CCA7E1742}"/>
              </a:ext>
            </a:extLst>
          </p:cNvPr>
          <p:cNvSpPr/>
          <p:nvPr/>
        </p:nvSpPr>
        <p:spPr>
          <a:xfrm>
            <a:off x="3843909" y="6402563"/>
            <a:ext cx="312513" cy="31407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Elipse 120">
            <a:extLst>
              <a:ext uri="{FF2B5EF4-FFF2-40B4-BE49-F238E27FC236}">
                <a16:creationId xmlns:a16="http://schemas.microsoft.com/office/drawing/2014/main" id="{88F088FB-4699-6842-9142-9ECA150DAB13}"/>
              </a:ext>
            </a:extLst>
          </p:cNvPr>
          <p:cNvSpPr/>
          <p:nvPr/>
        </p:nvSpPr>
        <p:spPr>
          <a:xfrm>
            <a:off x="3911592" y="6479824"/>
            <a:ext cx="177146" cy="1642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Elipse 121">
            <a:extLst>
              <a:ext uri="{FF2B5EF4-FFF2-40B4-BE49-F238E27FC236}">
                <a16:creationId xmlns:a16="http://schemas.microsoft.com/office/drawing/2014/main" id="{697C4F9C-9769-EF43-9E71-8263F78107EB}"/>
              </a:ext>
            </a:extLst>
          </p:cNvPr>
          <p:cNvSpPr/>
          <p:nvPr/>
        </p:nvSpPr>
        <p:spPr>
          <a:xfrm>
            <a:off x="3968564" y="6532652"/>
            <a:ext cx="63202" cy="642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56" name="Grupo 55">
            <a:extLst>
              <a:ext uri="{FF2B5EF4-FFF2-40B4-BE49-F238E27FC236}">
                <a16:creationId xmlns:a16="http://schemas.microsoft.com/office/drawing/2014/main" id="{670A1270-5782-7685-4527-9F1F4E4BD9C0}"/>
              </a:ext>
            </a:extLst>
          </p:cNvPr>
          <p:cNvGrpSpPr/>
          <p:nvPr/>
        </p:nvGrpSpPr>
        <p:grpSpPr>
          <a:xfrm>
            <a:off x="8180325" y="2413011"/>
            <a:ext cx="3681330" cy="2976107"/>
            <a:chOff x="9031339" y="1637636"/>
            <a:chExt cx="4289693" cy="3573615"/>
          </a:xfrm>
        </p:grpSpPr>
        <p:sp>
          <p:nvSpPr>
            <p:cNvPr id="2" name="Rectángulo: esquinas redondeadas 1">
              <a:extLst>
                <a:ext uri="{FF2B5EF4-FFF2-40B4-BE49-F238E27FC236}">
                  <a16:creationId xmlns:a16="http://schemas.microsoft.com/office/drawing/2014/main" id="{CD171666-FA43-E7F7-394C-463576C73FC3}"/>
                </a:ext>
              </a:extLst>
            </p:cNvPr>
            <p:cNvSpPr/>
            <p:nvPr/>
          </p:nvSpPr>
          <p:spPr>
            <a:xfrm>
              <a:off x="10689934" y="3383091"/>
              <a:ext cx="811073" cy="626156"/>
            </a:xfrm>
            <a:prstGeom prst="roundRect">
              <a:avLst>
                <a:gd name="adj" fmla="val 281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Rectángulo: esquinas redondeadas 3">
              <a:extLst>
                <a:ext uri="{FF2B5EF4-FFF2-40B4-BE49-F238E27FC236}">
                  <a16:creationId xmlns:a16="http://schemas.microsoft.com/office/drawing/2014/main" id="{8299988E-6C64-417D-1234-DDB5A6613C5C}"/>
                </a:ext>
              </a:extLst>
            </p:cNvPr>
            <p:cNvSpPr/>
            <p:nvPr/>
          </p:nvSpPr>
          <p:spPr>
            <a:xfrm>
              <a:off x="12390166" y="3511659"/>
              <a:ext cx="463843" cy="416539"/>
            </a:xfrm>
            <a:prstGeom prst="roundRect">
              <a:avLst>
                <a:gd name="adj" fmla="val 30223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Rectángulo: esquinas redondeadas 4">
              <a:extLst>
                <a:ext uri="{FF2B5EF4-FFF2-40B4-BE49-F238E27FC236}">
                  <a16:creationId xmlns:a16="http://schemas.microsoft.com/office/drawing/2014/main" id="{DCF2D6ED-A045-B675-3368-BFCED2BDCD97}"/>
                </a:ext>
              </a:extLst>
            </p:cNvPr>
            <p:cNvSpPr/>
            <p:nvPr/>
          </p:nvSpPr>
          <p:spPr>
            <a:xfrm>
              <a:off x="10863550" y="1994435"/>
              <a:ext cx="463843" cy="416539"/>
            </a:xfrm>
            <a:prstGeom prst="roundRect">
              <a:avLst>
                <a:gd name="adj" fmla="val 27964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Rectángulo: esquinas redondeadas 5">
              <a:extLst>
                <a:ext uri="{FF2B5EF4-FFF2-40B4-BE49-F238E27FC236}">
                  <a16:creationId xmlns:a16="http://schemas.microsoft.com/office/drawing/2014/main" id="{9E01098E-4529-03BA-E2A6-DFB4A9CDAC01}"/>
                </a:ext>
              </a:extLst>
            </p:cNvPr>
            <p:cNvSpPr/>
            <p:nvPr/>
          </p:nvSpPr>
          <p:spPr>
            <a:xfrm>
              <a:off x="9344545" y="3486968"/>
              <a:ext cx="463843" cy="416539"/>
            </a:xfrm>
            <a:prstGeom prst="roundRect">
              <a:avLst>
                <a:gd name="adj" fmla="val 25704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7" name="Conector recto de flecha 6">
              <a:extLst>
                <a:ext uri="{FF2B5EF4-FFF2-40B4-BE49-F238E27FC236}">
                  <a16:creationId xmlns:a16="http://schemas.microsoft.com/office/drawing/2014/main" id="{9EA70D52-03DB-9CB3-FFBB-1DCF3AD86BF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081750" y="3712602"/>
              <a:ext cx="382576" cy="6019"/>
            </a:xfrm>
            <a:prstGeom prst="straightConnector1">
              <a:avLst/>
            </a:prstGeom>
            <a:ln>
              <a:headEnd type="non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" name="Triángulo isósceles 7">
              <a:extLst>
                <a:ext uri="{FF2B5EF4-FFF2-40B4-BE49-F238E27FC236}">
                  <a16:creationId xmlns:a16="http://schemas.microsoft.com/office/drawing/2014/main" id="{34429763-24D4-BC42-2283-28E53CC25DE5}"/>
                </a:ext>
              </a:extLst>
            </p:cNvPr>
            <p:cNvSpPr/>
            <p:nvPr/>
          </p:nvSpPr>
          <p:spPr>
            <a:xfrm rot="10800000">
              <a:off x="9439566" y="4788511"/>
              <a:ext cx="268314" cy="373697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9" name="Conector recto 8">
              <a:extLst>
                <a:ext uri="{FF2B5EF4-FFF2-40B4-BE49-F238E27FC236}">
                  <a16:creationId xmlns:a16="http://schemas.microsoft.com/office/drawing/2014/main" id="{4DBEA0CB-01CA-77F7-8EF5-4D6675C4511E}"/>
                </a:ext>
              </a:extLst>
            </p:cNvPr>
            <p:cNvCxnSpPr>
              <a:cxnSpLocks/>
              <a:stCxn id="32" idx="0"/>
            </p:cNvCxnSpPr>
            <p:nvPr/>
          </p:nvCxnSpPr>
          <p:spPr>
            <a:xfrm>
              <a:off x="9575614" y="4163547"/>
              <a:ext cx="0" cy="31446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Conector recto 9">
              <a:extLst>
                <a:ext uri="{FF2B5EF4-FFF2-40B4-BE49-F238E27FC236}">
                  <a16:creationId xmlns:a16="http://schemas.microsoft.com/office/drawing/2014/main" id="{1E32AFE6-AB39-D215-1361-891CC022CF04}"/>
                </a:ext>
              </a:extLst>
            </p:cNvPr>
            <p:cNvCxnSpPr>
              <a:cxnSpLocks/>
            </p:cNvCxnSpPr>
            <p:nvPr/>
          </p:nvCxnSpPr>
          <p:spPr>
            <a:xfrm>
              <a:off x="11077618" y="4221684"/>
              <a:ext cx="0" cy="33623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Conector recto de flecha 10">
              <a:extLst>
                <a:ext uri="{FF2B5EF4-FFF2-40B4-BE49-F238E27FC236}">
                  <a16:creationId xmlns:a16="http://schemas.microsoft.com/office/drawing/2014/main" id="{54316A66-96B8-A23C-5E18-D7280A8A728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1742640" y="3714581"/>
              <a:ext cx="382576" cy="6019"/>
            </a:xfrm>
            <a:prstGeom prst="straightConnector1">
              <a:avLst/>
            </a:prstGeom>
            <a:ln>
              <a:headEnd type="non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Conector recto de flecha 11">
              <a:extLst>
                <a:ext uri="{FF2B5EF4-FFF2-40B4-BE49-F238E27FC236}">
                  <a16:creationId xmlns:a16="http://schemas.microsoft.com/office/drawing/2014/main" id="{7C8C5B9A-E4B5-762F-7EEC-EEC2B7D00AA6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10901029" y="2879119"/>
              <a:ext cx="382430" cy="6021"/>
            </a:xfrm>
            <a:prstGeom prst="straightConnector1">
              <a:avLst/>
            </a:prstGeom>
            <a:ln>
              <a:headEnd type="non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CuadroTexto 12">
              <a:extLst>
                <a:ext uri="{FF2B5EF4-FFF2-40B4-BE49-F238E27FC236}">
                  <a16:creationId xmlns:a16="http://schemas.microsoft.com/office/drawing/2014/main" id="{7D0E17CF-7A27-F131-620F-A999D4236B2E}"/>
                </a:ext>
              </a:extLst>
            </p:cNvPr>
            <p:cNvSpPr txBox="1"/>
            <p:nvPr/>
          </p:nvSpPr>
          <p:spPr>
            <a:xfrm>
              <a:off x="10692055" y="3315452"/>
              <a:ext cx="503289" cy="4105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err="1"/>
                <a:t>bg</a:t>
              </a:r>
              <a:endParaRPr lang="en-GB" dirty="0"/>
            </a:p>
          </p:txBody>
        </p:sp>
        <p:sp>
          <p:nvSpPr>
            <p:cNvPr id="14" name="CuadroTexto 13">
              <a:extLst>
                <a:ext uri="{FF2B5EF4-FFF2-40B4-BE49-F238E27FC236}">
                  <a16:creationId xmlns:a16="http://schemas.microsoft.com/office/drawing/2014/main" id="{5803E41E-4A25-D740-0046-58519D5FEE59}"/>
                </a:ext>
              </a:extLst>
            </p:cNvPr>
            <p:cNvSpPr txBox="1"/>
            <p:nvPr/>
          </p:nvSpPr>
          <p:spPr>
            <a:xfrm>
              <a:off x="9039034" y="4242119"/>
              <a:ext cx="503289" cy="4105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bb</a:t>
              </a:r>
            </a:p>
          </p:txBody>
        </p:sp>
        <p:sp>
          <p:nvSpPr>
            <p:cNvPr id="15" name="CuadroTexto 14">
              <a:extLst>
                <a:ext uri="{FF2B5EF4-FFF2-40B4-BE49-F238E27FC236}">
                  <a16:creationId xmlns:a16="http://schemas.microsoft.com/office/drawing/2014/main" id="{9B1563D8-1A10-9864-47B4-C24EEDAF1C3F}"/>
                </a:ext>
              </a:extLst>
            </p:cNvPr>
            <p:cNvSpPr txBox="1"/>
            <p:nvPr/>
          </p:nvSpPr>
          <p:spPr>
            <a:xfrm>
              <a:off x="9031339" y="3925335"/>
              <a:ext cx="503289" cy="4105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err="1"/>
                <a:t>bc</a:t>
              </a:r>
              <a:endParaRPr lang="en-GB" dirty="0"/>
            </a:p>
          </p:txBody>
        </p:sp>
        <p:sp>
          <p:nvSpPr>
            <p:cNvPr id="16" name="CuadroTexto 15">
              <a:extLst>
                <a:ext uri="{FF2B5EF4-FFF2-40B4-BE49-F238E27FC236}">
                  <a16:creationId xmlns:a16="http://schemas.microsoft.com/office/drawing/2014/main" id="{D8C596F0-9125-537C-9524-C04383D866AC}"/>
                </a:ext>
              </a:extLst>
            </p:cNvPr>
            <p:cNvSpPr txBox="1"/>
            <p:nvPr/>
          </p:nvSpPr>
          <p:spPr>
            <a:xfrm>
              <a:off x="9337909" y="3135644"/>
              <a:ext cx="503289" cy="4105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bd</a:t>
              </a:r>
            </a:p>
          </p:txBody>
        </p:sp>
        <p:sp>
          <p:nvSpPr>
            <p:cNvPr id="17" name="CuadroTexto 16">
              <a:extLst>
                <a:ext uri="{FF2B5EF4-FFF2-40B4-BE49-F238E27FC236}">
                  <a16:creationId xmlns:a16="http://schemas.microsoft.com/office/drawing/2014/main" id="{73CFBC50-F041-7A8D-2427-E9B9417416CE}"/>
                </a:ext>
              </a:extLst>
            </p:cNvPr>
            <p:cNvSpPr txBox="1"/>
            <p:nvPr/>
          </p:nvSpPr>
          <p:spPr>
            <a:xfrm>
              <a:off x="9883190" y="3259651"/>
              <a:ext cx="503289" cy="4105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be</a:t>
              </a:r>
            </a:p>
          </p:txBody>
        </p:sp>
        <p:sp>
          <p:nvSpPr>
            <p:cNvPr id="18" name="CuadroTexto 17">
              <a:extLst>
                <a:ext uri="{FF2B5EF4-FFF2-40B4-BE49-F238E27FC236}">
                  <a16:creationId xmlns:a16="http://schemas.microsoft.com/office/drawing/2014/main" id="{975A541D-339F-ECA3-5183-502FE7911FDC}"/>
                </a:ext>
              </a:extLst>
            </p:cNvPr>
            <p:cNvSpPr txBox="1"/>
            <p:nvPr/>
          </p:nvSpPr>
          <p:spPr>
            <a:xfrm>
              <a:off x="10285432" y="3298864"/>
              <a:ext cx="503289" cy="4105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bf</a:t>
              </a:r>
            </a:p>
          </p:txBody>
        </p:sp>
        <p:sp>
          <p:nvSpPr>
            <p:cNvPr id="19" name="CuadroTexto 18">
              <a:extLst>
                <a:ext uri="{FF2B5EF4-FFF2-40B4-BE49-F238E27FC236}">
                  <a16:creationId xmlns:a16="http://schemas.microsoft.com/office/drawing/2014/main" id="{50EA9D18-FA7D-2F1E-8226-570ACC451D06}"/>
                </a:ext>
              </a:extLst>
            </p:cNvPr>
            <p:cNvSpPr txBox="1"/>
            <p:nvPr/>
          </p:nvSpPr>
          <p:spPr>
            <a:xfrm>
              <a:off x="9033399" y="4535848"/>
              <a:ext cx="503289" cy="4105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err="1"/>
                <a:t>ba</a:t>
              </a:r>
              <a:endParaRPr lang="en-GB" dirty="0"/>
            </a:p>
          </p:txBody>
        </p:sp>
        <p:sp>
          <p:nvSpPr>
            <p:cNvPr id="20" name="CuadroTexto 19">
              <a:extLst>
                <a:ext uri="{FF2B5EF4-FFF2-40B4-BE49-F238E27FC236}">
                  <a16:creationId xmlns:a16="http://schemas.microsoft.com/office/drawing/2014/main" id="{4A8EA5C7-557D-D9A8-C020-69F4B4510FB2}"/>
                </a:ext>
              </a:extLst>
            </p:cNvPr>
            <p:cNvSpPr txBox="1"/>
            <p:nvPr/>
          </p:nvSpPr>
          <p:spPr>
            <a:xfrm>
              <a:off x="10591848" y="2899931"/>
              <a:ext cx="503289" cy="4105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err="1"/>
                <a:t>bh</a:t>
              </a:r>
              <a:endParaRPr lang="en-GB" dirty="0"/>
            </a:p>
          </p:txBody>
        </p:sp>
        <p:sp>
          <p:nvSpPr>
            <p:cNvPr id="21" name="CuadroTexto 20">
              <a:extLst>
                <a:ext uri="{FF2B5EF4-FFF2-40B4-BE49-F238E27FC236}">
                  <a16:creationId xmlns:a16="http://schemas.microsoft.com/office/drawing/2014/main" id="{664339D8-3C5F-F660-408C-696AF2DFBEB5}"/>
                </a:ext>
              </a:extLst>
            </p:cNvPr>
            <p:cNvSpPr txBox="1"/>
            <p:nvPr/>
          </p:nvSpPr>
          <p:spPr>
            <a:xfrm>
              <a:off x="10611905" y="2496199"/>
              <a:ext cx="503289" cy="4105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bi</a:t>
              </a:r>
            </a:p>
          </p:txBody>
        </p:sp>
        <p:sp>
          <p:nvSpPr>
            <p:cNvPr id="22" name="CuadroTexto 21">
              <a:extLst>
                <a:ext uri="{FF2B5EF4-FFF2-40B4-BE49-F238E27FC236}">
                  <a16:creationId xmlns:a16="http://schemas.microsoft.com/office/drawing/2014/main" id="{7844C55A-6481-FEFF-4C07-984A5B92BC25}"/>
                </a:ext>
              </a:extLst>
            </p:cNvPr>
            <p:cNvSpPr txBox="1"/>
            <p:nvPr/>
          </p:nvSpPr>
          <p:spPr>
            <a:xfrm>
              <a:off x="10920338" y="1637636"/>
              <a:ext cx="503289" cy="4105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err="1"/>
                <a:t>bj</a:t>
              </a:r>
              <a:endParaRPr lang="en-GB" dirty="0"/>
            </a:p>
          </p:txBody>
        </p:sp>
        <p:sp>
          <p:nvSpPr>
            <p:cNvPr id="23" name="CuadroTexto 22">
              <a:extLst>
                <a:ext uri="{FF2B5EF4-FFF2-40B4-BE49-F238E27FC236}">
                  <a16:creationId xmlns:a16="http://schemas.microsoft.com/office/drawing/2014/main" id="{49C01B1E-504E-F949-80C3-0DDB94C608B7}"/>
                </a:ext>
              </a:extLst>
            </p:cNvPr>
            <p:cNvSpPr txBox="1"/>
            <p:nvPr/>
          </p:nvSpPr>
          <p:spPr>
            <a:xfrm>
              <a:off x="11133855" y="4080108"/>
              <a:ext cx="503289" cy="4105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bk</a:t>
              </a:r>
            </a:p>
          </p:txBody>
        </p:sp>
        <p:sp>
          <p:nvSpPr>
            <p:cNvPr id="24" name="CuadroTexto 23">
              <a:extLst>
                <a:ext uri="{FF2B5EF4-FFF2-40B4-BE49-F238E27FC236}">
                  <a16:creationId xmlns:a16="http://schemas.microsoft.com/office/drawing/2014/main" id="{FAB4039E-614B-3802-992B-78B9DFFBD581}"/>
                </a:ext>
              </a:extLst>
            </p:cNvPr>
            <p:cNvSpPr txBox="1"/>
            <p:nvPr/>
          </p:nvSpPr>
          <p:spPr>
            <a:xfrm>
              <a:off x="11159038" y="4439587"/>
              <a:ext cx="503289" cy="4105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bl</a:t>
              </a:r>
            </a:p>
          </p:txBody>
        </p:sp>
        <p:sp>
          <p:nvSpPr>
            <p:cNvPr id="25" name="CuadroTexto 24">
              <a:extLst>
                <a:ext uri="{FF2B5EF4-FFF2-40B4-BE49-F238E27FC236}">
                  <a16:creationId xmlns:a16="http://schemas.microsoft.com/office/drawing/2014/main" id="{036AF53E-4A68-7D4F-02E5-45A846976CB4}"/>
                </a:ext>
              </a:extLst>
            </p:cNvPr>
            <p:cNvSpPr txBox="1"/>
            <p:nvPr/>
          </p:nvSpPr>
          <p:spPr>
            <a:xfrm>
              <a:off x="11145176" y="4709617"/>
              <a:ext cx="591170" cy="4105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err="1"/>
                <a:t>bm</a:t>
              </a:r>
              <a:endParaRPr lang="en-GB" dirty="0"/>
            </a:p>
          </p:txBody>
        </p:sp>
        <p:sp>
          <p:nvSpPr>
            <p:cNvPr id="26" name="Diagrama de flujo: unión de suma 25">
              <a:extLst>
                <a:ext uri="{FF2B5EF4-FFF2-40B4-BE49-F238E27FC236}">
                  <a16:creationId xmlns:a16="http://schemas.microsoft.com/office/drawing/2014/main" id="{CB15A267-3895-2C63-FA1F-27D31BC5D1F0}"/>
                </a:ext>
              </a:extLst>
            </p:cNvPr>
            <p:cNvSpPr/>
            <p:nvPr/>
          </p:nvSpPr>
          <p:spPr>
            <a:xfrm flipV="1">
              <a:off x="11009199" y="4189966"/>
              <a:ext cx="145021" cy="135485"/>
            </a:xfrm>
            <a:prstGeom prst="flowChartSummingJunct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Diagrama de flujo: unión de suma 26">
              <a:extLst>
                <a:ext uri="{FF2B5EF4-FFF2-40B4-BE49-F238E27FC236}">
                  <a16:creationId xmlns:a16="http://schemas.microsoft.com/office/drawing/2014/main" id="{9E9E8DF8-7495-2016-984B-9A4EC07CBE1F}"/>
                </a:ext>
              </a:extLst>
            </p:cNvPr>
            <p:cNvSpPr/>
            <p:nvPr/>
          </p:nvSpPr>
          <p:spPr>
            <a:xfrm flipV="1">
              <a:off x="11018411" y="3644069"/>
              <a:ext cx="145021" cy="135485"/>
            </a:xfrm>
            <a:prstGeom prst="flowChartSummingJunct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Diagrama de flujo: unión de suma 27">
              <a:extLst>
                <a:ext uri="{FF2B5EF4-FFF2-40B4-BE49-F238E27FC236}">
                  <a16:creationId xmlns:a16="http://schemas.microsoft.com/office/drawing/2014/main" id="{45D57CF4-B996-F831-480F-3FE5CCA3BFEB}"/>
                </a:ext>
              </a:extLst>
            </p:cNvPr>
            <p:cNvSpPr/>
            <p:nvPr/>
          </p:nvSpPr>
          <p:spPr>
            <a:xfrm flipV="1">
              <a:off x="11620937" y="3654186"/>
              <a:ext cx="145021" cy="135485"/>
            </a:xfrm>
            <a:prstGeom prst="flowChartSummingJunct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" name="Diagrama de flujo: unión de suma 28">
              <a:extLst>
                <a:ext uri="{FF2B5EF4-FFF2-40B4-BE49-F238E27FC236}">
                  <a16:creationId xmlns:a16="http://schemas.microsoft.com/office/drawing/2014/main" id="{BBE395A3-9C1B-B7A9-F085-241DB1842108}"/>
                </a:ext>
              </a:extLst>
            </p:cNvPr>
            <p:cNvSpPr/>
            <p:nvPr/>
          </p:nvSpPr>
          <p:spPr>
            <a:xfrm flipV="1">
              <a:off x="12073398" y="3664775"/>
              <a:ext cx="145021" cy="135485"/>
            </a:xfrm>
            <a:prstGeom prst="flowChartSummingJunct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0" name="Diagrama de flujo: unión de suma 29">
              <a:extLst>
                <a:ext uri="{FF2B5EF4-FFF2-40B4-BE49-F238E27FC236}">
                  <a16:creationId xmlns:a16="http://schemas.microsoft.com/office/drawing/2014/main" id="{92B88419-E1DE-C50C-2847-7384176EDBC3}"/>
                </a:ext>
              </a:extLst>
            </p:cNvPr>
            <p:cNvSpPr/>
            <p:nvPr/>
          </p:nvSpPr>
          <p:spPr>
            <a:xfrm flipV="1">
              <a:off x="10397425" y="3653235"/>
              <a:ext cx="145021" cy="135485"/>
            </a:xfrm>
            <a:prstGeom prst="flowChartSummingJunct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Diagrama de flujo: unión de suma 30">
              <a:extLst>
                <a:ext uri="{FF2B5EF4-FFF2-40B4-BE49-F238E27FC236}">
                  <a16:creationId xmlns:a16="http://schemas.microsoft.com/office/drawing/2014/main" id="{371C3B41-0486-99FE-C6DB-A61CBBD3173E}"/>
                </a:ext>
              </a:extLst>
            </p:cNvPr>
            <p:cNvSpPr/>
            <p:nvPr/>
          </p:nvSpPr>
          <p:spPr>
            <a:xfrm flipV="1">
              <a:off x="10030655" y="3642965"/>
              <a:ext cx="145021" cy="135485"/>
            </a:xfrm>
            <a:prstGeom prst="flowChartSummingJunct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Diagrama de flujo: unión de suma 31">
              <a:extLst>
                <a:ext uri="{FF2B5EF4-FFF2-40B4-BE49-F238E27FC236}">
                  <a16:creationId xmlns:a16="http://schemas.microsoft.com/office/drawing/2014/main" id="{F14A3A60-E36E-11AD-674E-8B95831BCAE2}"/>
                </a:ext>
              </a:extLst>
            </p:cNvPr>
            <p:cNvSpPr/>
            <p:nvPr/>
          </p:nvSpPr>
          <p:spPr>
            <a:xfrm flipV="1">
              <a:off x="9503103" y="4028062"/>
              <a:ext cx="145021" cy="135485"/>
            </a:xfrm>
            <a:prstGeom prst="flowChartSummingJunct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Diagrama de flujo: unión de suma 32">
              <a:extLst>
                <a:ext uri="{FF2B5EF4-FFF2-40B4-BE49-F238E27FC236}">
                  <a16:creationId xmlns:a16="http://schemas.microsoft.com/office/drawing/2014/main" id="{228B01AF-4E3C-7209-D250-295991E57E00}"/>
                </a:ext>
              </a:extLst>
            </p:cNvPr>
            <p:cNvSpPr/>
            <p:nvPr/>
          </p:nvSpPr>
          <p:spPr>
            <a:xfrm flipV="1">
              <a:off x="9522686" y="3642874"/>
              <a:ext cx="145021" cy="135485"/>
            </a:xfrm>
            <a:prstGeom prst="flowChartSummingJunct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Diagrama de flujo: unión de suma 33">
              <a:extLst>
                <a:ext uri="{FF2B5EF4-FFF2-40B4-BE49-F238E27FC236}">
                  <a16:creationId xmlns:a16="http://schemas.microsoft.com/office/drawing/2014/main" id="{D185FE16-4823-49F2-2C19-35145E67B67D}"/>
                </a:ext>
              </a:extLst>
            </p:cNvPr>
            <p:cNvSpPr/>
            <p:nvPr/>
          </p:nvSpPr>
          <p:spPr>
            <a:xfrm flipV="1">
              <a:off x="11027802" y="3033757"/>
              <a:ext cx="145021" cy="135485"/>
            </a:xfrm>
            <a:prstGeom prst="flowChartSummingJunct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" name="Diagrama de flujo: unión de suma 34">
              <a:extLst>
                <a:ext uri="{FF2B5EF4-FFF2-40B4-BE49-F238E27FC236}">
                  <a16:creationId xmlns:a16="http://schemas.microsoft.com/office/drawing/2014/main" id="{A6AA43ED-146D-72AC-2D76-B2E0A506D448}"/>
                </a:ext>
              </a:extLst>
            </p:cNvPr>
            <p:cNvSpPr/>
            <p:nvPr/>
          </p:nvSpPr>
          <p:spPr>
            <a:xfrm flipV="1">
              <a:off x="11026962" y="2637295"/>
              <a:ext cx="145021" cy="135485"/>
            </a:xfrm>
            <a:prstGeom prst="flowChartSummingJunct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Diagrama de flujo: unión de suma 35">
              <a:extLst>
                <a:ext uri="{FF2B5EF4-FFF2-40B4-BE49-F238E27FC236}">
                  <a16:creationId xmlns:a16="http://schemas.microsoft.com/office/drawing/2014/main" id="{C68CB7D8-562E-9537-BAAF-E785E4828E6D}"/>
                </a:ext>
              </a:extLst>
            </p:cNvPr>
            <p:cNvSpPr/>
            <p:nvPr/>
          </p:nvSpPr>
          <p:spPr>
            <a:xfrm flipV="1">
              <a:off x="11018411" y="2148224"/>
              <a:ext cx="145021" cy="135485"/>
            </a:xfrm>
            <a:prstGeom prst="flowChartSummingJunct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Diagrama de flujo: unión de suma 36">
              <a:extLst>
                <a:ext uri="{FF2B5EF4-FFF2-40B4-BE49-F238E27FC236}">
                  <a16:creationId xmlns:a16="http://schemas.microsoft.com/office/drawing/2014/main" id="{24556FFF-0B45-8AB4-BEA1-38374EAD5453}"/>
                </a:ext>
              </a:extLst>
            </p:cNvPr>
            <p:cNvSpPr/>
            <p:nvPr/>
          </p:nvSpPr>
          <p:spPr>
            <a:xfrm flipV="1">
              <a:off x="12534012" y="3662288"/>
              <a:ext cx="145021" cy="135485"/>
            </a:xfrm>
            <a:prstGeom prst="flowChartSummingJunct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8" name="Elipse 37">
              <a:extLst>
                <a:ext uri="{FF2B5EF4-FFF2-40B4-BE49-F238E27FC236}">
                  <a16:creationId xmlns:a16="http://schemas.microsoft.com/office/drawing/2014/main" id="{40A7F291-2D26-D0AD-E0A5-41CA3FCD75E7}"/>
                </a:ext>
              </a:extLst>
            </p:cNvPr>
            <p:cNvSpPr/>
            <p:nvPr/>
          </p:nvSpPr>
          <p:spPr>
            <a:xfrm>
              <a:off x="10911385" y="4921497"/>
              <a:ext cx="321928" cy="28975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" name="Elipse 38">
              <a:extLst>
                <a:ext uri="{FF2B5EF4-FFF2-40B4-BE49-F238E27FC236}">
                  <a16:creationId xmlns:a16="http://schemas.microsoft.com/office/drawing/2014/main" id="{BBEF9958-3365-CB9E-EDE2-499EF2CAD370}"/>
                </a:ext>
              </a:extLst>
            </p:cNvPr>
            <p:cNvSpPr/>
            <p:nvPr/>
          </p:nvSpPr>
          <p:spPr>
            <a:xfrm>
              <a:off x="10993449" y="4996084"/>
              <a:ext cx="157801" cy="14411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0" name="Elipse 39">
              <a:extLst>
                <a:ext uri="{FF2B5EF4-FFF2-40B4-BE49-F238E27FC236}">
                  <a16:creationId xmlns:a16="http://schemas.microsoft.com/office/drawing/2014/main" id="{76A2EFA6-43D6-ADF8-E5C8-E23789C5E3CE}"/>
                </a:ext>
              </a:extLst>
            </p:cNvPr>
            <p:cNvSpPr/>
            <p:nvPr/>
          </p:nvSpPr>
          <p:spPr>
            <a:xfrm>
              <a:off x="11046930" y="5040101"/>
              <a:ext cx="50838" cy="5614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1" name="Diagrama de flujo: unión de suma 40">
              <a:extLst>
                <a:ext uri="{FF2B5EF4-FFF2-40B4-BE49-F238E27FC236}">
                  <a16:creationId xmlns:a16="http://schemas.microsoft.com/office/drawing/2014/main" id="{A2162411-2A9B-604D-4191-9312608BCF21}"/>
                </a:ext>
              </a:extLst>
            </p:cNvPr>
            <p:cNvSpPr/>
            <p:nvPr/>
          </p:nvSpPr>
          <p:spPr>
            <a:xfrm flipV="1">
              <a:off x="9504672" y="4397281"/>
              <a:ext cx="145021" cy="135485"/>
            </a:xfrm>
            <a:prstGeom prst="flowChartSummingJunct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" name="Diagrama de flujo: unión de suma 41">
              <a:extLst>
                <a:ext uri="{FF2B5EF4-FFF2-40B4-BE49-F238E27FC236}">
                  <a16:creationId xmlns:a16="http://schemas.microsoft.com/office/drawing/2014/main" id="{68E095A1-077F-0DE0-D89E-A12B2F8CD87A}"/>
                </a:ext>
              </a:extLst>
            </p:cNvPr>
            <p:cNvSpPr/>
            <p:nvPr/>
          </p:nvSpPr>
          <p:spPr>
            <a:xfrm flipV="1">
              <a:off x="9506242" y="4709939"/>
              <a:ext cx="145021" cy="135485"/>
            </a:xfrm>
            <a:prstGeom prst="flowChartSummingJunct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3" name="Triángulo isósceles 42">
              <a:extLst>
                <a:ext uri="{FF2B5EF4-FFF2-40B4-BE49-F238E27FC236}">
                  <a16:creationId xmlns:a16="http://schemas.microsoft.com/office/drawing/2014/main" id="{707ECB08-37E1-6106-4717-A1FFEE132BF6}"/>
                </a:ext>
              </a:extLst>
            </p:cNvPr>
            <p:cNvSpPr/>
            <p:nvPr/>
          </p:nvSpPr>
          <p:spPr>
            <a:xfrm rot="10800000">
              <a:off x="12493435" y="4791593"/>
              <a:ext cx="268314" cy="373697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4" name="Conector recto 43">
              <a:extLst>
                <a:ext uri="{FF2B5EF4-FFF2-40B4-BE49-F238E27FC236}">
                  <a16:creationId xmlns:a16="http://schemas.microsoft.com/office/drawing/2014/main" id="{5906B09D-741E-11DD-ADE9-5AEA4C5E8311}"/>
                </a:ext>
              </a:extLst>
            </p:cNvPr>
            <p:cNvCxnSpPr>
              <a:cxnSpLocks/>
              <a:stCxn id="45" idx="0"/>
            </p:cNvCxnSpPr>
            <p:nvPr/>
          </p:nvCxnSpPr>
          <p:spPr>
            <a:xfrm>
              <a:off x="12629483" y="4166629"/>
              <a:ext cx="0" cy="31446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5" name="Diagrama de flujo: unión de suma 44">
              <a:extLst>
                <a:ext uri="{FF2B5EF4-FFF2-40B4-BE49-F238E27FC236}">
                  <a16:creationId xmlns:a16="http://schemas.microsoft.com/office/drawing/2014/main" id="{5D877711-43C0-3F6E-8431-FD57368BEEB3}"/>
                </a:ext>
              </a:extLst>
            </p:cNvPr>
            <p:cNvSpPr/>
            <p:nvPr/>
          </p:nvSpPr>
          <p:spPr>
            <a:xfrm flipV="1">
              <a:off x="12556972" y="4031144"/>
              <a:ext cx="145021" cy="135485"/>
            </a:xfrm>
            <a:prstGeom prst="flowChartSummingJunct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6" name="Diagrama de flujo: unión de suma 45">
              <a:extLst>
                <a:ext uri="{FF2B5EF4-FFF2-40B4-BE49-F238E27FC236}">
                  <a16:creationId xmlns:a16="http://schemas.microsoft.com/office/drawing/2014/main" id="{8C494D2A-FD46-8B04-4687-8D2F5BE93D8F}"/>
                </a:ext>
              </a:extLst>
            </p:cNvPr>
            <p:cNvSpPr/>
            <p:nvPr/>
          </p:nvSpPr>
          <p:spPr>
            <a:xfrm flipV="1">
              <a:off x="12558541" y="4400363"/>
              <a:ext cx="145021" cy="135485"/>
            </a:xfrm>
            <a:prstGeom prst="flowChartSummingJunct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7" name="Diagrama de flujo: unión de suma 46">
              <a:extLst>
                <a:ext uri="{FF2B5EF4-FFF2-40B4-BE49-F238E27FC236}">
                  <a16:creationId xmlns:a16="http://schemas.microsoft.com/office/drawing/2014/main" id="{611A1554-73A9-8030-EB91-C52EBCB91E76}"/>
                </a:ext>
              </a:extLst>
            </p:cNvPr>
            <p:cNvSpPr/>
            <p:nvPr/>
          </p:nvSpPr>
          <p:spPr>
            <a:xfrm flipV="1">
              <a:off x="12560111" y="4713021"/>
              <a:ext cx="145021" cy="135485"/>
            </a:xfrm>
            <a:prstGeom prst="flowChartSummingJunct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" name="Diagrama de flujo: unión de suma 47">
              <a:extLst>
                <a:ext uri="{FF2B5EF4-FFF2-40B4-BE49-F238E27FC236}">
                  <a16:creationId xmlns:a16="http://schemas.microsoft.com/office/drawing/2014/main" id="{37AEABC6-CA18-BC7A-F1F8-AD34E1A78C15}"/>
                </a:ext>
              </a:extLst>
            </p:cNvPr>
            <p:cNvSpPr/>
            <p:nvPr/>
          </p:nvSpPr>
          <p:spPr>
            <a:xfrm flipV="1">
              <a:off x="11004689" y="4552761"/>
              <a:ext cx="145021" cy="135485"/>
            </a:xfrm>
            <a:prstGeom prst="flowChartSummingJunct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Diagrama de flujo: unión de suma 48">
              <a:extLst>
                <a:ext uri="{FF2B5EF4-FFF2-40B4-BE49-F238E27FC236}">
                  <a16:creationId xmlns:a16="http://schemas.microsoft.com/office/drawing/2014/main" id="{CED635D5-1493-086B-28A5-1DDAA111BBDB}"/>
                </a:ext>
              </a:extLst>
            </p:cNvPr>
            <p:cNvSpPr/>
            <p:nvPr/>
          </p:nvSpPr>
          <p:spPr>
            <a:xfrm flipV="1">
              <a:off x="11004689" y="4835884"/>
              <a:ext cx="145021" cy="135485"/>
            </a:xfrm>
            <a:prstGeom prst="flowChartSummingJunct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0" name="CuadroTexto 49">
              <a:extLst>
                <a:ext uri="{FF2B5EF4-FFF2-40B4-BE49-F238E27FC236}">
                  <a16:creationId xmlns:a16="http://schemas.microsoft.com/office/drawing/2014/main" id="{0C17EDA1-3675-D5CB-6EA1-1B3423751D72}"/>
                </a:ext>
              </a:extLst>
            </p:cNvPr>
            <p:cNvSpPr txBox="1"/>
            <p:nvPr/>
          </p:nvSpPr>
          <p:spPr>
            <a:xfrm>
              <a:off x="11481191" y="3761268"/>
              <a:ext cx="5911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bn</a:t>
              </a:r>
            </a:p>
          </p:txBody>
        </p:sp>
        <p:sp>
          <p:nvSpPr>
            <p:cNvPr id="51" name="CuadroTexto 50">
              <a:extLst>
                <a:ext uri="{FF2B5EF4-FFF2-40B4-BE49-F238E27FC236}">
                  <a16:creationId xmlns:a16="http://schemas.microsoft.com/office/drawing/2014/main" id="{2391C88D-AE19-0EE7-E0D2-B688AA05A97B}"/>
                </a:ext>
              </a:extLst>
            </p:cNvPr>
            <p:cNvSpPr txBox="1"/>
            <p:nvPr/>
          </p:nvSpPr>
          <p:spPr>
            <a:xfrm>
              <a:off x="11907589" y="3771080"/>
              <a:ext cx="5911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err="1"/>
                <a:t>bo</a:t>
              </a:r>
              <a:endParaRPr lang="en-GB" dirty="0"/>
            </a:p>
          </p:txBody>
        </p:sp>
        <p:sp>
          <p:nvSpPr>
            <p:cNvPr id="52" name="CuadroTexto 51">
              <a:extLst>
                <a:ext uri="{FF2B5EF4-FFF2-40B4-BE49-F238E27FC236}">
                  <a16:creationId xmlns:a16="http://schemas.microsoft.com/office/drawing/2014/main" id="{9CF27AA3-C721-8209-9530-4E914026FC6C}"/>
                </a:ext>
              </a:extLst>
            </p:cNvPr>
            <p:cNvSpPr txBox="1"/>
            <p:nvPr/>
          </p:nvSpPr>
          <p:spPr>
            <a:xfrm>
              <a:off x="12382553" y="3146574"/>
              <a:ext cx="5911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bp</a:t>
              </a:r>
            </a:p>
          </p:txBody>
        </p:sp>
        <p:sp>
          <p:nvSpPr>
            <p:cNvPr id="53" name="CuadroTexto 52">
              <a:extLst>
                <a:ext uri="{FF2B5EF4-FFF2-40B4-BE49-F238E27FC236}">
                  <a16:creationId xmlns:a16="http://schemas.microsoft.com/office/drawing/2014/main" id="{F63CC2BF-FE6C-6B86-DC7D-7ED847EF44F9}"/>
                </a:ext>
              </a:extLst>
            </p:cNvPr>
            <p:cNvSpPr txBox="1"/>
            <p:nvPr/>
          </p:nvSpPr>
          <p:spPr>
            <a:xfrm>
              <a:off x="12729862" y="3885361"/>
              <a:ext cx="5911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err="1"/>
                <a:t>bq</a:t>
              </a:r>
              <a:endParaRPr lang="en-GB" dirty="0"/>
            </a:p>
          </p:txBody>
        </p:sp>
        <p:sp>
          <p:nvSpPr>
            <p:cNvPr id="54" name="CuadroTexto 53">
              <a:extLst>
                <a:ext uri="{FF2B5EF4-FFF2-40B4-BE49-F238E27FC236}">
                  <a16:creationId xmlns:a16="http://schemas.microsoft.com/office/drawing/2014/main" id="{50DFA9F2-18F0-EB58-1815-A893F6FF5D1B}"/>
                </a:ext>
              </a:extLst>
            </p:cNvPr>
            <p:cNvSpPr txBox="1"/>
            <p:nvPr/>
          </p:nvSpPr>
          <p:spPr>
            <a:xfrm>
              <a:off x="12707875" y="4267984"/>
              <a:ext cx="5911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err="1"/>
                <a:t>br</a:t>
              </a:r>
              <a:endParaRPr lang="en-GB" dirty="0"/>
            </a:p>
          </p:txBody>
        </p:sp>
        <p:sp>
          <p:nvSpPr>
            <p:cNvPr id="55" name="CuadroTexto 54">
              <a:extLst>
                <a:ext uri="{FF2B5EF4-FFF2-40B4-BE49-F238E27FC236}">
                  <a16:creationId xmlns:a16="http://schemas.microsoft.com/office/drawing/2014/main" id="{E0488D5E-147A-6FC3-91A9-641E14A2A3EA}"/>
                </a:ext>
              </a:extLst>
            </p:cNvPr>
            <p:cNvSpPr txBox="1"/>
            <p:nvPr/>
          </p:nvSpPr>
          <p:spPr>
            <a:xfrm>
              <a:off x="12719775" y="4594479"/>
              <a:ext cx="5911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bs</a:t>
              </a:r>
            </a:p>
          </p:txBody>
        </p:sp>
      </p:grpSp>
      <p:sp>
        <p:nvSpPr>
          <p:cNvPr id="62" name="CuadroTexto 99">
            <a:extLst>
              <a:ext uri="{FF2B5EF4-FFF2-40B4-BE49-F238E27FC236}">
                <a16:creationId xmlns:a16="http://schemas.microsoft.com/office/drawing/2014/main" id="{AB832CC9-5BBD-CB9D-CF66-D363475FC06D}"/>
              </a:ext>
            </a:extLst>
          </p:cNvPr>
          <p:cNvSpPr txBox="1"/>
          <p:nvPr/>
        </p:nvSpPr>
        <p:spPr>
          <a:xfrm>
            <a:off x="9341533" y="2065948"/>
            <a:ext cx="10281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(b) Host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8269058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4" name="Tabla 125">
            <a:extLst>
              <a:ext uri="{FF2B5EF4-FFF2-40B4-BE49-F238E27FC236}">
                <a16:creationId xmlns:a16="http://schemas.microsoft.com/office/drawing/2014/main" id="{D7DAA853-D6C1-455C-8E4E-4CC475FFAA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7885629"/>
              </p:ext>
            </p:extLst>
          </p:nvPr>
        </p:nvGraphicFramePr>
        <p:xfrm>
          <a:off x="7515089" y="865822"/>
          <a:ext cx="3445333" cy="584608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37395">
                  <a:extLst>
                    <a:ext uri="{9D8B030D-6E8A-4147-A177-3AD203B41FA5}">
                      <a16:colId xmlns:a16="http://schemas.microsoft.com/office/drawing/2014/main" val="1433636885"/>
                    </a:ext>
                  </a:extLst>
                </a:gridCol>
                <a:gridCol w="903969">
                  <a:extLst>
                    <a:ext uri="{9D8B030D-6E8A-4147-A177-3AD203B41FA5}">
                      <a16:colId xmlns:a16="http://schemas.microsoft.com/office/drawing/2014/main" val="2777646879"/>
                    </a:ext>
                  </a:extLst>
                </a:gridCol>
                <a:gridCol w="903969">
                  <a:extLst>
                    <a:ext uri="{9D8B030D-6E8A-4147-A177-3AD203B41FA5}">
                      <a16:colId xmlns:a16="http://schemas.microsoft.com/office/drawing/2014/main" val="1358221743"/>
                    </a:ext>
                  </a:extLst>
                </a:gridCol>
              </a:tblGrid>
              <a:tr h="725445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Organ boundary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GB" dirty="0"/>
                        <a:t>Host </a:t>
                      </a:r>
                      <a:br>
                        <a:rPr lang="en-GB" dirty="0"/>
                      </a:br>
                      <a:r>
                        <a:rPr lang="en-GB" dirty="0"/>
                        <a:t>boundaries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6174004"/>
                  </a:ext>
                </a:extLst>
              </a:tr>
              <a:tr h="272869">
                <a:tc rowSpan="8">
                  <a:txBody>
                    <a:bodyPr/>
                    <a:lstStyle/>
                    <a:p>
                      <a:r>
                        <a:rPr lang="en-GB" dirty="0"/>
                        <a:t>b11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ba</a:t>
                      </a:r>
                      <a:endParaRPr lang="en-GB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1929504"/>
                  </a:ext>
                </a:extLst>
              </a:tr>
              <a:tr h="272869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GB" dirty="0"/>
                        <a:t>bd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4163908"/>
                  </a:ext>
                </a:extLst>
              </a:tr>
              <a:tr h="272869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bg</a:t>
                      </a:r>
                      <a:endParaRPr lang="en-GB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8123342"/>
                  </a:ext>
                </a:extLst>
              </a:tr>
              <a:tr h="272869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bj</a:t>
                      </a:r>
                      <a:endParaRPr lang="en-GB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2889269"/>
                  </a:ext>
                </a:extLst>
              </a:tr>
              <a:tr h="272869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bm</a:t>
                      </a:r>
                      <a:endParaRPr lang="en-GB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8715947"/>
                  </a:ext>
                </a:extLst>
              </a:tr>
              <a:tr h="272869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GB" dirty="0"/>
                        <a:t>bp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540521"/>
                  </a:ext>
                </a:extLst>
              </a:tr>
              <a:tr h="272869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GB" dirty="0"/>
                        <a:t>Bs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8501970"/>
                  </a:ext>
                </a:extLst>
              </a:tr>
              <a:tr h="272869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GB" dirty="0"/>
                        <a:t>Not connected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5958359"/>
                  </a:ext>
                </a:extLst>
              </a:tr>
              <a:tr h="0">
                <a:tc rowSpan="6">
                  <a:txBody>
                    <a:bodyPr/>
                    <a:lstStyle/>
                    <a:p>
                      <a:r>
                        <a:rPr lang="en-GB" dirty="0"/>
                        <a:t>b16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b25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bc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3683400"/>
                  </a:ext>
                </a:extLst>
              </a:tr>
              <a:tr h="281701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0749796"/>
                  </a:ext>
                </a:extLst>
              </a:tr>
              <a:tr h="197641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bh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bi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599759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519637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bo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840881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r>
                        <a:rPr lang="en-GB" dirty="0"/>
                        <a:t>Not connected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60256036"/>
                  </a:ext>
                </a:extLst>
              </a:tr>
            </a:tbl>
          </a:graphicData>
        </a:graphic>
      </p:graphicFrame>
      <p:sp>
        <p:nvSpPr>
          <p:cNvPr id="105" name="CuadroTexto 104">
            <a:extLst>
              <a:ext uri="{FF2B5EF4-FFF2-40B4-BE49-F238E27FC236}">
                <a16:creationId xmlns:a16="http://schemas.microsoft.com/office/drawing/2014/main" id="{87476962-99CE-4016-88F7-27FA0785F2D9}"/>
              </a:ext>
            </a:extLst>
          </p:cNvPr>
          <p:cNvSpPr txBox="1"/>
          <p:nvPr/>
        </p:nvSpPr>
        <p:spPr>
          <a:xfrm>
            <a:off x="7026611" y="258023"/>
            <a:ext cx="43418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Mapping  of compatible boundaries between organ and host</a:t>
            </a:r>
          </a:p>
        </p:txBody>
      </p:sp>
      <p:cxnSp>
        <p:nvCxnSpPr>
          <p:cNvPr id="106" name="Conector recto de flecha 105">
            <a:extLst>
              <a:ext uri="{FF2B5EF4-FFF2-40B4-BE49-F238E27FC236}">
                <a16:creationId xmlns:a16="http://schemas.microsoft.com/office/drawing/2014/main" id="{07C49E14-0B9A-48EB-A163-7E76BD175D63}"/>
              </a:ext>
            </a:extLst>
          </p:cNvPr>
          <p:cNvCxnSpPr>
            <a:cxnSpLocks/>
          </p:cNvCxnSpPr>
          <p:nvPr/>
        </p:nvCxnSpPr>
        <p:spPr>
          <a:xfrm>
            <a:off x="1316537" y="6545466"/>
            <a:ext cx="442752" cy="0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" name="CuadroTexto 106">
            <a:extLst>
              <a:ext uri="{FF2B5EF4-FFF2-40B4-BE49-F238E27FC236}">
                <a16:creationId xmlns:a16="http://schemas.microsoft.com/office/drawing/2014/main" id="{BEAB8D1C-362F-440B-99C0-7F6C73A98CAE}"/>
              </a:ext>
            </a:extLst>
          </p:cNvPr>
          <p:cNvSpPr txBox="1"/>
          <p:nvPr/>
        </p:nvSpPr>
        <p:spPr>
          <a:xfrm>
            <a:off x="534241" y="6391578"/>
            <a:ext cx="6053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Hull</a:t>
            </a:r>
            <a:endParaRPr lang="en-GB" dirty="0"/>
          </a:p>
        </p:txBody>
      </p:sp>
      <p:sp>
        <p:nvSpPr>
          <p:cNvPr id="108" name="CuadroTexto 107">
            <a:extLst>
              <a:ext uri="{FF2B5EF4-FFF2-40B4-BE49-F238E27FC236}">
                <a16:creationId xmlns:a16="http://schemas.microsoft.com/office/drawing/2014/main" id="{8B2E14CF-31B8-4547-9E2F-BC3440AF6EC8}"/>
              </a:ext>
            </a:extLst>
          </p:cNvPr>
          <p:cNvSpPr txBox="1"/>
          <p:nvPr/>
        </p:nvSpPr>
        <p:spPr>
          <a:xfrm>
            <a:off x="2800546" y="6361004"/>
            <a:ext cx="7984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Weapon</a:t>
            </a:r>
            <a:endParaRPr lang="en-GB" dirty="0"/>
          </a:p>
        </p:txBody>
      </p:sp>
      <p:sp>
        <p:nvSpPr>
          <p:cNvPr id="109" name="CuadroTexto 108">
            <a:extLst>
              <a:ext uri="{FF2B5EF4-FFF2-40B4-BE49-F238E27FC236}">
                <a16:creationId xmlns:a16="http://schemas.microsoft.com/office/drawing/2014/main" id="{C376B1F6-2597-43B7-B7FE-B37E1F54EC07}"/>
              </a:ext>
            </a:extLst>
          </p:cNvPr>
          <p:cNvSpPr txBox="1"/>
          <p:nvPr/>
        </p:nvSpPr>
        <p:spPr>
          <a:xfrm>
            <a:off x="1827907" y="6386668"/>
            <a:ext cx="6884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Link</a:t>
            </a:r>
            <a:endParaRPr lang="en-GB" dirty="0"/>
          </a:p>
        </p:txBody>
      </p:sp>
      <p:sp>
        <p:nvSpPr>
          <p:cNvPr id="110" name="CuadroTexto 109">
            <a:extLst>
              <a:ext uri="{FF2B5EF4-FFF2-40B4-BE49-F238E27FC236}">
                <a16:creationId xmlns:a16="http://schemas.microsoft.com/office/drawing/2014/main" id="{6F91518C-381C-4EA0-84AD-CA1502755528}"/>
              </a:ext>
            </a:extLst>
          </p:cNvPr>
          <p:cNvSpPr txBox="1"/>
          <p:nvPr/>
        </p:nvSpPr>
        <p:spPr>
          <a:xfrm>
            <a:off x="4233203" y="6276171"/>
            <a:ext cx="8011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Weak Point</a:t>
            </a:r>
          </a:p>
        </p:txBody>
      </p:sp>
      <p:sp>
        <p:nvSpPr>
          <p:cNvPr id="111" name="Rectángulo 110">
            <a:extLst>
              <a:ext uri="{FF2B5EF4-FFF2-40B4-BE49-F238E27FC236}">
                <a16:creationId xmlns:a16="http://schemas.microsoft.com/office/drawing/2014/main" id="{1AA83781-505C-44B2-BFA0-12EFEF37654D}"/>
              </a:ext>
            </a:extLst>
          </p:cNvPr>
          <p:cNvSpPr/>
          <p:nvPr/>
        </p:nvSpPr>
        <p:spPr>
          <a:xfrm>
            <a:off x="125536" y="6301825"/>
            <a:ext cx="4955506" cy="46692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2" name="Conector recto 111">
            <a:extLst>
              <a:ext uri="{FF2B5EF4-FFF2-40B4-BE49-F238E27FC236}">
                <a16:creationId xmlns:a16="http://schemas.microsoft.com/office/drawing/2014/main" id="{186D4B31-41C7-4F88-A495-A19314933E27}"/>
              </a:ext>
            </a:extLst>
          </p:cNvPr>
          <p:cNvCxnSpPr>
            <a:cxnSpLocks/>
          </p:cNvCxnSpPr>
          <p:nvPr/>
        </p:nvCxnSpPr>
        <p:spPr>
          <a:xfrm>
            <a:off x="1123769" y="6301825"/>
            <a:ext cx="0" cy="4669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" name="Rectángulo: esquinas redondeadas 112">
            <a:extLst>
              <a:ext uri="{FF2B5EF4-FFF2-40B4-BE49-F238E27FC236}">
                <a16:creationId xmlns:a16="http://schemas.microsoft.com/office/drawing/2014/main" id="{DE785658-06D6-4CF4-8D86-2619A1C5C845}"/>
              </a:ext>
            </a:extLst>
          </p:cNvPr>
          <p:cNvSpPr/>
          <p:nvPr/>
        </p:nvSpPr>
        <p:spPr>
          <a:xfrm>
            <a:off x="241171" y="6454891"/>
            <a:ext cx="258373" cy="191716"/>
          </a:xfrm>
          <a:prstGeom prst="roundRect">
            <a:avLst>
              <a:gd name="adj" fmla="val 3550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4" name="Triángulo isósceles 113">
            <a:extLst>
              <a:ext uri="{FF2B5EF4-FFF2-40B4-BE49-F238E27FC236}">
                <a16:creationId xmlns:a16="http://schemas.microsoft.com/office/drawing/2014/main" id="{3F651282-31AA-4E58-87AC-34B7CDAB8E10}"/>
              </a:ext>
            </a:extLst>
          </p:cNvPr>
          <p:cNvSpPr/>
          <p:nvPr/>
        </p:nvSpPr>
        <p:spPr>
          <a:xfrm>
            <a:off x="2567486" y="6433932"/>
            <a:ext cx="115229" cy="202107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5" name="Conector recto 114">
            <a:extLst>
              <a:ext uri="{FF2B5EF4-FFF2-40B4-BE49-F238E27FC236}">
                <a16:creationId xmlns:a16="http://schemas.microsoft.com/office/drawing/2014/main" id="{DE6D4026-8FC1-4C67-9937-D8DF43BAC620}"/>
              </a:ext>
            </a:extLst>
          </p:cNvPr>
          <p:cNvCxnSpPr>
            <a:cxnSpLocks/>
          </p:cNvCxnSpPr>
          <p:nvPr/>
        </p:nvCxnSpPr>
        <p:spPr>
          <a:xfrm>
            <a:off x="2407386" y="6303393"/>
            <a:ext cx="0" cy="4669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Conector recto 115">
            <a:extLst>
              <a:ext uri="{FF2B5EF4-FFF2-40B4-BE49-F238E27FC236}">
                <a16:creationId xmlns:a16="http://schemas.microsoft.com/office/drawing/2014/main" id="{7C21B122-F9B7-4A29-A056-14142280D401}"/>
              </a:ext>
            </a:extLst>
          </p:cNvPr>
          <p:cNvCxnSpPr>
            <a:cxnSpLocks/>
          </p:cNvCxnSpPr>
          <p:nvPr/>
        </p:nvCxnSpPr>
        <p:spPr>
          <a:xfrm>
            <a:off x="3735750" y="6303397"/>
            <a:ext cx="0" cy="4669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Diagrama de flujo: unión de suma 116">
            <a:extLst>
              <a:ext uri="{FF2B5EF4-FFF2-40B4-BE49-F238E27FC236}">
                <a16:creationId xmlns:a16="http://schemas.microsoft.com/office/drawing/2014/main" id="{3F944147-EADE-4AA0-BF0A-80CD1E36D71F}"/>
              </a:ext>
            </a:extLst>
          </p:cNvPr>
          <p:cNvSpPr/>
          <p:nvPr/>
        </p:nvSpPr>
        <p:spPr>
          <a:xfrm flipV="1">
            <a:off x="5715554" y="6489528"/>
            <a:ext cx="130418" cy="121889"/>
          </a:xfrm>
          <a:prstGeom prst="flowChartSummingJunc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8" name="CuadroTexto 117">
            <a:extLst>
              <a:ext uri="{FF2B5EF4-FFF2-40B4-BE49-F238E27FC236}">
                <a16:creationId xmlns:a16="http://schemas.microsoft.com/office/drawing/2014/main" id="{DB76DF86-526C-4A57-8BAA-C5EF8C75E056}"/>
              </a:ext>
            </a:extLst>
          </p:cNvPr>
          <p:cNvSpPr txBox="1"/>
          <p:nvPr/>
        </p:nvSpPr>
        <p:spPr>
          <a:xfrm>
            <a:off x="5957643" y="6388098"/>
            <a:ext cx="9396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Boundary</a:t>
            </a:r>
          </a:p>
        </p:txBody>
      </p:sp>
      <p:sp>
        <p:nvSpPr>
          <p:cNvPr id="120" name="Elipse 119">
            <a:extLst>
              <a:ext uri="{FF2B5EF4-FFF2-40B4-BE49-F238E27FC236}">
                <a16:creationId xmlns:a16="http://schemas.microsoft.com/office/drawing/2014/main" id="{4A7A93E1-BBDC-443B-96C3-EBADF8E4E9F3}"/>
              </a:ext>
            </a:extLst>
          </p:cNvPr>
          <p:cNvSpPr/>
          <p:nvPr/>
        </p:nvSpPr>
        <p:spPr>
          <a:xfrm>
            <a:off x="3843909" y="6402563"/>
            <a:ext cx="312513" cy="31407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1" name="Elipse 120">
            <a:extLst>
              <a:ext uri="{FF2B5EF4-FFF2-40B4-BE49-F238E27FC236}">
                <a16:creationId xmlns:a16="http://schemas.microsoft.com/office/drawing/2014/main" id="{5F51A650-53E9-494D-B584-0C6C9605AD6A}"/>
              </a:ext>
            </a:extLst>
          </p:cNvPr>
          <p:cNvSpPr/>
          <p:nvPr/>
        </p:nvSpPr>
        <p:spPr>
          <a:xfrm>
            <a:off x="3911592" y="6479824"/>
            <a:ext cx="177146" cy="1642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2" name="Elipse 121">
            <a:extLst>
              <a:ext uri="{FF2B5EF4-FFF2-40B4-BE49-F238E27FC236}">
                <a16:creationId xmlns:a16="http://schemas.microsoft.com/office/drawing/2014/main" id="{9946DB89-C3E6-4A3F-968B-30DEEAA3FE5A}"/>
              </a:ext>
            </a:extLst>
          </p:cNvPr>
          <p:cNvSpPr/>
          <p:nvPr/>
        </p:nvSpPr>
        <p:spPr>
          <a:xfrm>
            <a:off x="3968564" y="6532652"/>
            <a:ext cx="63202" cy="642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3" name="Rectángulo 122">
            <a:extLst>
              <a:ext uri="{FF2B5EF4-FFF2-40B4-BE49-F238E27FC236}">
                <a16:creationId xmlns:a16="http://schemas.microsoft.com/office/drawing/2014/main" id="{4DE77F46-5FDA-4FDE-BE55-D1B59245325E}"/>
              </a:ext>
            </a:extLst>
          </p:cNvPr>
          <p:cNvSpPr/>
          <p:nvPr/>
        </p:nvSpPr>
        <p:spPr>
          <a:xfrm>
            <a:off x="5516820" y="6301824"/>
            <a:ext cx="1390038" cy="46692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Rectángulo: esquinas redondeadas 44">
            <a:extLst>
              <a:ext uri="{FF2B5EF4-FFF2-40B4-BE49-F238E27FC236}">
                <a16:creationId xmlns:a16="http://schemas.microsoft.com/office/drawing/2014/main" id="{19026D7D-AF49-4D05-94CD-9955DED616EE}"/>
              </a:ext>
            </a:extLst>
          </p:cNvPr>
          <p:cNvSpPr/>
          <p:nvPr/>
        </p:nvSpPr>
        <p:spPr>
          <a:xfrm>
            <a:off x="3298233" y="3660297"/>
            <a:ext cx="811073" cy="626156"/>
          </a:xfrm>
          <a:prstGeom prst="roundRect">
            <a:avLst>
              <a:gd name="adj" fmla="val 2816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Rectángulo: esquinas redondeadas 45">
            <a:extLst>
              <a:ext uri="{FF2B5EF4-FFF2-40B4-BE49-F238E27FC236}">
                <a16:creationId xmlns:a16="http://schemas.microsoft.com/office/drawing/2014/main" id="{2AAE152E-3638-4181-AF09-065C167F793A}"/>
              </a:ext>
            </a:extLst>
          </p:cNvPr>
          <p:cNvSpPr/>
          <p:nvPr/>
        </p:nvSpPr>
        <p:spPr>
          <a:xfrm>
            <a:off x="4998465" y="3788865"/>
            <a:ext cx="463843" cy="416539"/>
          </a:xfrm>
          <a:prstGeom prst="roundRect">
            <a:avLst>
              <a:gd name="adj" fmla="val 3022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Rectángulo: esquinas redondeadas 46">
            <a:extLst>
              <a:ext uri="{FF2B5EF4-FFF2-40B4-BE49-F238E27FC236}">
                <a16:creationId xmlns:a16="http://schemas.microsoft.com/office/drawing/2014/main" id="{8AE8CA57-C8D5-4F7D-AE08-0AEEFBCA3097}"/>
              </a:ext>
            </a:extLst>
          </p:cNvPr>
          <p:cNvSpPr/>
          <p:nvPr/>
        </p:nvSpPr>
        <p:spPr>
          <a:xfrm>
            <a:off x="3471849" y="2271641"/>
            <a:ext cx="463843" cy="416539"/>
          </a:xfrm>
          <a:prstGeom prst="roundRect">
            <a:avLst>
              <a:gd name="adj" fmla="val 2796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Rectángulo: esquinas redondeadas 47">
            <a:extLst>
              <a:ext uri="{FF2B5EF4-FFF2-40B4-BE49-F238E27FC236}">
                <a16:creationId xmlns:a16="http://schemas.microsoft.com/office/drawing/2014/main" id="{DFA823DE-645F-4CC8-9F81-67BBEEB87968}"/>
              </a:ext>
            </a:extLst>
          </p:cNvPr>
          <p:cNvSpPr/>
          <p:nvPr/>
        </p:nvSpPr>
        <p:spPr>
          <a:xfrm>
            <a:off x="1952844" y="3764174"/>
            <a:ext cx="463843" cy="416539"/>
          </a:xfrm>
          <a:prstGeom prst="roundRect">
            <a:avLst>
              <a:gd name="adj" fmla="val 2570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9" name="Conector recto de flecha 48">
            <a:extLst>
              <a:ext uri="{FF2B5EF4-FFF2-40B4-BE49-F238E27FC236}">
                <a16:creationId xmlns:a16="http://schemas.microsoft.com/office/drawing/2014/main" id="{2026FA19-BFC9-4ADC-A76D-2D5147E67E60}"/>
              </a:ext>
            </a:extLst>
          </p:cNvPr>
          <p:cNvCxnSpPr>
            <a:cxnSpLocks/>
          </p:cNvCxnSpPr>
          <p:nvPr/>
        </p:nvCxnSpPr>
        <p:spPr>
          <a:xfrm flipH="1" flipV="1">
            <a:off x="2690049" y="3989808"/>
            <a:ext cx="382576" cy="6019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Triángulo isósceles 49">
            <a:extLst>
              <a:ext uri="{FF2B5EF4-FFF2-40B4-BE49-F238E27FC236}">
                <a16:creationId xmlns:a16="http://schemas.microsoft.com/office/drawing/2014/main" id="{0C8E12B3-EC93-4D28-97A1-7B547B4F6A10}"/>
              </a:ext>
            </a:extLst>
          </p:cNvPr>
          <p:cNvSpPr/>
          <p:nvPr/>
        </p:nvSpPr>
        <p:spPr>
          <a:xfrm rot="10800000">
            <a:off x="2047865" y="5065717"/>
            <a:ext cx="268314" cy="373697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1" name="Conector recto 50">
            <a:extLst>
              <a:ext uri="{FF2B5EF4-FFF2-40B4-BE49-F238E27FC236}">
                <a16:creationId xmlns:a16="http://schemas.microsoft.com/office/drawing/2014/main" id="{5642662C-A4F3-484F-95B9-37B99BF093D5}"/>
              </a:ext>
            </a:extLst>
          </p:cNvPr>
          <p:cNvCxnSpPr>
            <a:cxnSpLocks/>
            <a:stCxn id="76" idx="0"/>
          </p:cNvCxnSpPr>
          <p:nvPr/>
        </p:nvCxnSpPr>
        <p:spPr>
          <a:xfrm>
            <a:off x="2183913" y="4440753"/>
            <a:ext cx="0" cy="3144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Conector recto 51">
            <a:extLst>
              <a:ext uri="{FF2B5EF4-FFF2-40B4-BE49-F238E27FC236}">
                <a16:creationId xmlns:a16="http://schemas.microsoft.com/office/drawing/2014/main" id="{1AB30F32-37C4-4D80-B1A0-9341241EDAB1}"/>
              </a:ext>
            </a:extLst>
          </p:cNvPr>
          <p:cNvCxnSpPr>
            <a:cxnSpLocks/>
          </p:cNvCxnSpPr>
          <p:nvPr/>
        </p:nvCxnSpPr>
        <p:spPr>
          <a:xfrm>
            <a:off x="3685917" y="4498890"/>
            <a:ext cx="0" cy="3362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Conector recto de flecha 52">
            <a:extLst>
              <a:ext uri="{FF2B5EF4-FFF2-40B4-BE49-F238E27FC236}">
                <a16:creationId xmlns:a16="http://schemas.microsoft.com/office/drawing/2014/main" id="{287A17A1-F324-44DF-8CE6-9390C70BE415}"/>
              </a:ext>
            </a:extLst>
          </p:cNvPr>
          <p:cNvCxnSpPr>
            <a:cxnSpLocks/>
          </p:cNvCxnSpPr>
          <p:nvPr/>
        </p:nvCxnSpPr>
        <p:spPr>
          <a:xfrm flipH="1" flipV="1">
            <a:off x="4350939" y="3991787"/>
            <a:ext cx="382576" cy="6019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Conector recto de flecha 53">
            <a:extLst>
              <a:ext uri="{FF2B5EF4-FFF2-40B4-BE49-F238E27FC236}">
                <a16:creationId xmlns:a16="http://schemas.microsoft.com/office/drawing/2014/main" id="{C731DBBA-F196-4CB3-869D-01F02CEDE0D2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509328" y="3156325"/>
            <a:ext cx="382430" cy="6021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CuadroTexto 56">
            <a:extLst>
              <a:ext uri="{FF2B5EF4-FFF2-40B4-BE49-F238E27FC236}">
                <a16:creationId xmlns:a16="http://schemas.microsoft.com/office/drawing/2014/main" id="{3A7C95EA-AA47-4179-A105-9A8FF25A5EB8}"/>
              </a:ext>
            </a:extLst>
          </p:cNvPr>
          <p:cNvSpPr txBox="1"/>
          <p:nvPr/>
        </p:nvSpPr>
        <p:spPr>
          <a:xfrm>
            <a:off x="3300354" y="3592658"/>
            <a:ext cx="503289" cy="410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bg</a:t>
            </a:r>
            <a:endParaRPr lang="en-GB" dirty="0"/>
          </a:p>
        </p:txBody>
      </p:sp>
      <p:sp>
        <p:nvSpPr>
          <p:cNvPr id="58" name="CuadroTexto 57">
            <a:extLst>
              <a:ext uri="{FF2B5EF4-FFF2-40B4-BE49-F238E27FC236}">
                <a16:creationId xmlns:a16="http://schemas.microsoft.com/office/drawing/2014/main" id="{64DB4D3E-FA55-4A37-8799-11BD035DF9E0}"/>
              </a:ext>
            </a:extLst>
          </p:cNvPr>
          <p:cNvSpPr txBox="1"/>
          <p:nvPr/>
        </p:nvSpPr>
        <p:spPr>
          <a:xfrm>
            <a:off x="1647333" y="4519325"/>
            <a:ext cx="503289" cy="410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bb</a:t>
            </a:r>
          </a:p>
        </p:txBody>
      </p:sp>
      <p:sp>
        <p:nvSpPr>
          <p:cNvPr id="59" name="CuadroTexto 58">
            <a:extLst>
              <a:ext uri="{FF2B5EF4-FFF2-40B4-BE49-F238E27FC236}">
                <a16:creationId xmlns:a16="http://schemas.microsoft.com/office/drawing/2014/main" id="{36C591C5-EB2D-481D-AB3B-7844A14BB22F}"/>
              </a:ext>
            </a:extLst>
          </p:cNvPr>
          <p:cNvSpPr txBox="1"/>
          <p:nvPr/>
        </p:nvSpPr>
        <p:spPr>
          <a:xfrm>
            <a:off x="1639638" y="4202541"/>
            <a:ext cx="503289" cy="410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bc</a:t>
            </a:r>
            <a:endParaRPr lang="en-GB" dirty="0"/>
          </a:p>
        </p:txBody>
      </p:sp>
      <p:sp>
        <p:nvSpPr>
          <p:cNvPr id="60" name="CuadroTexto 59">
            <a:extLst>
              <a:ext uri="{FF2B5EF4-FFF2-40B4-BE49-F238E27FC236}">
                <a16:creationId xmlns:a16="http://schemas.microsoft.com/office/drawing/2014/main" id="{669C6BD6-8643-434A-807F-BFE71E3B3F6E}"/>
              </a:ext>
            </a:extLst>
          </p:cNvPr>
          <p:cNvSpPr txBox="1"/>
          <p:nvPr/>
        </p:nvSpPr>
        <p:spPr>
          <a:xfrm>
            <a:off x="1946208" y="3412850"/>
            <a:ext cx="503289" cy="410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bd</a:t>
            </a:r>
          </a:p>
        </p:txBody>
      </p:sp>
      <p:sp>
        <p:nvSpPr>
          <p:cNvPr id="61" name="CuadroTexto 60">
            <a:extLst>
              <a:ext uri="{FF2B5EF4-FFF2-40B4-BE49-F238E27FC236}">
                <a16:creationId xmlns:a16="http://schemas.microsoft.com/office/drawing/2014/main" id="{7ADB1980-AC5E-4617-B4AD-16B6ECF370FB}"/>
              </a:ext>
            </a:extLst>
          </p:cNvPr>
          <p:cNvSpPr txBox="1"/>
          <p:nvPr/>
        </p:nvSpPr>
        <p:spPr>
          <a:xfrm>
            <a:off x="2491489" y="3536857"/>
            <a:ext cx="503289" cy="410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be</a:t>
            </a:r>
          </a:p>
        </p:txBody>
      </p:sp>
      <p:sp>
        <p:nvSpPr>
          <p:cNvPr id="62" name="CuadroTexto 61">
            <a:extLst>
              <a:ext uri="{FF2B5EF4-FFF2-40B4-BE49-F238E27FC236}">
                <a16:creationId xmlns:a16="http://schemas.microsoft.com/office/drawing/2014/main" id="{F64E1E5F-142E-45B2-BEF3-80161BD01CB6}"/>
              </a:ext>
            </a:extLst>
          </p:cNvPr>
          <p:cNvSpPr txBox="1"/>
          <p:nvPr/>
        </p:nvSpPr>
        <p:spPr>
          <a:xfrm>
            <a:off x="2893731" y="3576070"/>
            <a:ext cx="503289" cy="410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bf</a:t>
            </a:r>
          </a:p>
        </p:txBody>
      </p:sp>
      <p:sp>
        <p:nvSpPr>
          <p:cNvPr id="63" name="CuadroTexto 62">
            <a:extLst>
              <a:ext uri="{FF2B5EF4-FFF2-40B4-BE49-F238E27FC236}">
                <a16:creationId xmlns:a16="http://schemas.microsoft.com/office/drawing/2014/main" id="{2CE222EB-8E69-40D0-BD2F-A462465F9568}"/>
              </a:ext>
            </a:extLst>
          </p:cNvPr>
          <p:cNvSpPr txBox="1"/>
          <p:nvPr/>
        </p:nvSpPr>
        <p:spPr>
          <a:xfrm>
            <a:off x="1641698" y="4813054"/>
            <a:ext cx="503289" cy="410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ba</a:t>
            </a:r>
            <a:endParaRPr lang="en-GB" dirty="0"/>
          </a:p>
        </p:txBody>
      </p:sp>
      <p:sp>
        <p:nvSpPr>
          <p:cNvPr id="64" name="CuadroTexto 63">
            <a:extLst>
              <a:ext uri="{FF2B5EF4-FFF2-40B4-BE49-F238E27FC236}">
                <a16:creationId xmlns:a16="http://schemas.microsoft.com/office/drawing/2014/main" id="{1DF7F61E-F368-4049-B861-75CCD0DD1F21}"/>
              </a:ext>
            </a:extLst>
          </p:cNvPr>
          <p:cNvSpPr txBox="1"/>
          <p:nvPr/>
        </p:nvSpPr>
        <p:spPr>
          <a:xfrm>
            <a:off x="3200147" y="3177137"/>
            <a:ext cx="503289" cy="410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bh</a:t>
            </a:r>
            <a:endParaRPr lang="en-GB" dirty="0"/>
          </a:p>
        </p:txBody>
      </p:sp>
      <p:sp>
        <p:nvSpPr>
          <p:cNvPr id="65" name="CuadroTexto 64">
            <a:extLst>
              <a:ext uri="{FF2B5EF4-FFF2-40B4-BE49-F238E27FC236}">
                <a16:creationId xmlns:a16="http://schemas.microsoft.com/office/drawing/2014/main" id="{4A39F39D-D773-4675-B507-D9FA54BAFDFC}"/>
              </a:ext>
            </a:extLst>
          </p:cNvPr>
          <p:cNvSpPr txBox="1"/>
          <p:nvPr/>
        </p:nvSpPr>
        <p:spPr>
          <a:xfrm>
            <a:off x="3220204" y="2773405"/>
            <a:ext cx="503289" cy="410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bi</a:t>
            </a:r>
          </a:p>
        </p:txBody>
      </p:sp>
      <p:sp>
        <p:nvSpPr>
          <p:cNvPr id="66" name="CuadroTexto 65">
            <a:extLst>
              <a:ext uri="{FF2B5EF4-FFF2-40B4-BE49-F238E27FC236}">
                <a16:creationId xmlns:a16="http://schemas.microsoft.com/office/drawing/2014/main" id="{0C65E14D-1EBE-4A32-9EA1-3D1FFDB4951C}"/>
              </a:ext>
            </a:extLst>
          </p:cNvPr>
          <p:cNvSpPr txBox="1"/>
          <p:nvPr/>
        </p:nvSpPr>
        <p:spPr>
          <a:xfrm>
            <a:off x="3528637" y="1914842"/>
            <a:ext cx="503289" cy="410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bj</a:t>
            </a:r>
            <a:endParaRPr lang="en-GB" dirty="0"/>
          </a:p>
        </p:txBody>
      </p:sp>
      <p:sp>
        <p:nvSpPr>
          <p:cNvPr id="67" name="CuadroTexto 66">
            <a:extLst>
              <a:ext uri="{FF2B5EF4-FFF2-40B4-BE49-F238E27FC236}">
                <a16:creationId xmlns:a16="http://schemas.microsoft.com/office/drawing/2014/main" id="{9AFBDD11-53B2-414C-BAFF-A06ECA0DD927}"/>
              </a:ext>
            </a:extLst>
          </p:cNvPr>
          <p:cNvSpPr txBox="1"/>
          <p:nvPr/>
        </p:nvSpPr>
        <p:spPr>
          <a:xfrm>
            <a:off x="3742154" y="4357314"/>
            <a:ext cx="503289" cy="410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bk</a:t>
            </a:r>
          </a:p>
        </p:txBody>
      </p:sp>
      <p:sp>
        <p:nvSpPr>
          <p:cNvPr id="68" name="CuadroTexto 67">
            <a:extLst>
              <a:ext uri="{FF2B5EF4-FFF2-40B4-BE49-F238E27FC236}">
                <a16:creationId xmlns:a16="http://schemas.microsoft.com/office/drawing/2014/main" id="{06DD9B82-BD55-481D-A0D8-837C56FE1699}"/>
              </a:ext>
            </a:extLst>
          </p:cNvPr>
          <p:cNvSpPr txBox="1"/>
          <p:nvPr/>
        </p:nvSpPr>
        <p:spPr>
          <a:xfrm>
            <a:off x="3767337" y="4716793"/>
            <a:ext cx="503289" cy="410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bl</a:t>
            </a:r>
          </a:p>
        </p:txBody>
      </p:sp>
      <p:sp>
        <p:nvSpPr>
          <p:cNvPr id="69" name="CuadroTexto 68">
            <a:extLst>
              <a:ext uri="{FF2B5EF4-FFF2-40B4-BE49-F238E27FC236}">
                <a16:creationId xmlns:a16="http://schemas.microsoft.com/office/drawing/2014/main" id="{E0625E1F-4206-4A6D-9245-F2049D45E53B}"/>
              </a:ext>
            </a:extLst>
          </p:cNvPr>
          <p:cNvSpPr txBox="1"/>
          <p:nvPr/>
        </p:nvSpPr>
        <p:spPr>
          <a:xfrm>
            <a:off x="3753475" y="4986823"/>
            <a:ext cx="591170" cy="410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bm</a:t>
            </a:r>
            <a:endParaRPr lang="en-GB" dirty="0"/>
          </a:p>
        </p:txBody>
      </p:sp>
      <p:sp>
        <p:nvSpPr>
          <p:cNvPr id="70" name="Diagrama de flujo: unión de suma 69">
            <a:extLst>
              <a:ext uri="{FF2B5EF4-FFF2-40B4-BE49-F238E27FC236}">
                <a16:creationId xmlns:a16="http://schemas.microsoft.com/office/drawing/2014/main" id="{39B2C9CB-3DB3-4629-A056-92ACF8F13FAF}"/>
              </a:ext>
            </a:extLst>
          </p:cNvPr>
          <p:cNvSpPr/>
          <p:nvPr/>
        </p:nvSpPr>
        <p:spPr>
          <a:xfrm flipV="1">
            <a:off x="3617498" y="4467172"/>
            <a:ext cx="145021" cy="135485"/>
          </a:xfrm>
          <a:prstGeom prst="flowChartSummingJunc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Diagrama de flujo: unión de suma 70">
            <a:extLst>
              <a:ext uri="{FF2B5EF4-FFF2-40B4-BE49-F238E27FC236}">
                <a16:creationId xmlns:a16="http://schemas.microsoft.com/office/drawing/2014/main" id="{7DBEB738-4F8A-4F47-A6B6-46078A1C4504}"/>
              </a:ext>
            </a:extLst>
          </p:cNvPr>
          <p:cNvSpPr/>
          <p:nvPr/>
        </p:nvSpPr>
        <p:spPr>
          <a:xfrm flipV="1">
            <a:off x="3626710" y="3921275"/>
            <a:ext cx="145021" cy="135485"/>
          </a:xfrm>
          <a:prstGeom prst="flowChartSummingJunc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Diagrama de flujo: unión de suma 71">
            <a:extLst>
              <a:ext uri="{FF2B5EF4-FFF2-40B4-BE49-F238E27FC236}">
                <a16:creationId xmlns:a16="http://schemas.microsoft.com/office/drawing/2014/main" id="{80A08F89-54B5-4786-A0B2-AF253A66B42B}"/>
              </a:ext>
            </a:extLst>
          </p:cNvPr>
          <p:cNvSpPr/>
          <p:nvPr/>
        </p:nvSpPr>
        <p:spPr>
          <a:xfrm flipV="1">
            <a:off x="4229236" y="3931392"/>
            <a:ext cx="145021" cy="135485"/>
          </a:xfrm>
          <a:prstGeom prst="flowChartSummingJunc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3" name="Diagrama de flujo: unión de suma 72">
            <a:extLst>
              <a:ext uri="{FF2B5EF4-FFF2-40B4-BE49-F238E27FC236}">
                <a16:creationId xmlns:a16="http://schemas.microsoft.com/office/drawing/2014/main" id="{3952AE3F-C454-4A7C-AD42-76ED149B4CEF}"/>
              </a:ext>
            </a:extLst>
          </p:cNvPr>
          <p:cNvSpPr/>
          <p:nvPr/>
        </p:nvSpPr>
        <p:spPr>
          <a:xfrm flipV="1">
            <a:off x="4681697" y="3941981"/>
            <a:ext cx="145021" cy="135485"/>
          </a:xfrm>
          <a:prstGeom prst="flowChartSummingJunc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4" name="Diagrama de flujo: unión de suma 73">
            <a:extLst>
              <a:ext uri="{FF2B5EF4-FFF2-40B4-BE49-F238E27FC236}">
                <a16:creationId xmlns:a16="http://schemas.microsoft.com/office/drawing/2014/main" id="{AC0A8066-FD09-4C82-AF3A-8BA8DBD1E22C}"/>
              </a:ext>
            </a:extLst>
          </p:cNvPr>
          <p:cNvSpPr/>
          <p:nvPr/>
        </p:nvSpPr>
        <p:spPr>
          <a:xfrm flipV="1">
            <a:off x="3005724" y="3930441"/>
            <a:ext cx="145021" cy="135485"/>
          </a:xfrm>
          <a:prstGeom prst="flowChartSummingJunc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5" name="Diagrama de flujo: unión de suma 74">
            <a:extLst>
              <a:ext uri="{FF2B5EF4-FFF2-40B4-BE49-F238E27FC236}">
                <a16:creationId xmlns:a16="http://schemas.microsoft.com/office/drawing/2014/main" id="{8857D4E9-F845-4EA3-B32A-2ACDAFB53214}"/>
              </a:ext>
            </a:extLst>
          </p:cNvPr>
          <p:cNvSpPr/>
          <p:nvPr/>
        </p:nvSpPr>
        <p:spPr>
          <a:xfrm flipV="1">
            <a:off x="2638954" y="3920171"/>
            <a:ext cx="145021" cy="135485"/>
          </a:xfrm>
          <a:prstGeom prst="flowChartSummingJunc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Diagrama de flujo: unión de suma 75">
            <a:extLst>
              <a:ext uri="{FF2B5EF4-FFF2-40B4-BE49-F238E27FC236}">
                <a16:creationId xmlns:a16="http://schemas.microsoft.com/office/drawing/2014/main" id="{36EDA48D-299C-4E0E-8A68-EEFF95510799}"/>
              </a:ext>
            </a:extLst>
          </p:cNvPr>
          <p:cNvSpPr/>
          <p:nvPr/>
        </p:nvSpPr>
        <p:spPr>
          <a:xfrm flipV="1">
            <a:off x="2111402" y="4305268"/>
            <a:ext cx="145021" cy="135485"/>
          </a:xfrm>
          <a:prstGeom prst="flowChartSummingJunc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7" name="Diagrama de flujo: unión de suma 76">
            <a:extLst>
              <a:ext uri="{FF2B5EF4-FFF2-40B4-BE49-F238E27FC236}">
                <a16:creationId xmlns:a16="http://schemas.microsoft.com/office/drawing/2014/main" id="{95A11ED4-2867-47CF-9894-53E2860F17C3}"/>
              </a:ext>
            </a:extLst>
          </p:cNvPr>
          <p:cNvSpPr/>
          <p:nvPr/>
        </p:nvSpPr>
        <p:spPr>
          <a:xfrm flipV="1">
            <a:off x="2130985" y="3920080"/>
            <a:ext cx="145021" cy="135485"/>
          </a:xfrm>
          <a:prstGeom prst="flowChartSummingJunc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Diagrama de flujo: unión de suma 77">
            <a:extLst>
              <a:ext uri="{FF2B5EF4-FFF2-40B4-BE49-F238E27FC236}">
                <a16:creationId xmlns:a16="http://schemas.microsoft.com/office/drawing/2014/main" id="{596DCFE0-0E64-45DC-AB99-2C1CF3A13CA7}"/>
              </a:ext>
            </a:extLst>
          </p:cNvPr>
          <p:cNvSpPr/>
          <p:nvPr/>
        </p:nvSpPr>
        <p:spPr>
          <a:xfrm flipV="1">
            <a:off x="3636101" y="3310963"/>
            <a:ext cx="145021" cy="135485"/>
          </a:xfrm>
          <a:prstGeom prst="flowChartSummingJunc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9" name="Diagrama de flujo: unión de suma 78">
            <a:extLst>
              <a:ext uri="{FF2B5EF4-FFF2-40B4-BE49-F238E27FC236}">
                <a16:creationId xmlns:a16="http://schemas.microsoft.com/office/drawing/2014/main" id="{07D8E591-127D-47B5-8037-784F35E49702}"/>
              </a:ext>
            </a:extLst>
          </p:cNvPr>
          <p:cNvSpPr/>
          <p:nvPr/>
        </p:nvSpPr>
        <p:spPr>
          <a:xfrm flipV="1">
            <a:off x="3635261" y="2914501"/>
            <a:ext cx="145021" cy="135485"/>
          </a:xfrm>
          <a:prstGeom prst="flowChartSummingJunc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Diagrama de flujo: unión de suma 79">
            <a:extLst>
              <a:ext uri="{FF2B5EF4-FFF2-40B4-BE49-F238E27FC236}">
                <a16:creationId xmlns:a16="http://schemas.microsoft.com/office/drawing/2014/main" id="{3E382B8C-5F05-4945-B012-814C3FB3CCC2}"/>
              </a:ext>
            </a:extLst>
          </p:cNvPr>
          <p:cNvSpPr/>
          <p:nvPr/>
        </p:nvSpPr>
        <p:spPr>
          <a:xfrm flipV="1">
            <a:off x="3626710" y="2425430"/>
            <a:ext cx="145021" cy="135485"/>
          </a:xfrm>
          <a:prstGeom prst="flowChartSummingJunc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Diagrama de flujo: unión de suma 81">
            <a:extLst>
              <a:ext uri="{FF2B5EF4-FFF2-40B4-BE49-F238E27FC236}">
                <a16:creationId xmlns:a16="http://schemas.microsoft.com/office/drawing/2014/main" id="{8FEE0AFA-8342-4350-BA8B-01CB47EBAA58}"/>
              </a:ext>
            </a:extLst>
          </p:cNvPr>
          <p:cNvSpPr/>
          <p:nvPr/>
        </p:nvSpPr>
        <p:spPr>
          <a:xfrm flipV="1">
            <a:off x="5142311" y="3939494"/>
            <a:ext cx="145021" cy="135485"/>
          </a:xfrm>
          <a:prstGeom prst="flowChartSummingJunc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4" name="Elipse 83">
            <a:extLst>
              <a:ext uri="{FF2B5EF4-FFF2-40B4-BE49-F238E27FC236}">
                <a16:creationId xmlns:a16="http://schemas.microsoft.com/office/drawing/2014/main" id="{4A682542-0472-4948-A58D-6647701665AF}"/>
              </a:ext>
            </a:extLst>
          </p:cNvPr>
          <p:cNvSpPr/>
          <p:nvPr/>
        </p:nvSpPr>
        <p:spPr>
          <a:xfrm>
            <a:off x="3519684" y="5198703"/>
            <a:ext cx="321928" cy="28975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5" name="Elipse 84">
            <a:extLst>
              <a:ext uri="{FF2B5EF4-FFF2-40B4-BE49-F238E27FC236}">
                <a16:creationId xmlns:a16="http://schemas.microsoft.com/office/drawing/2014/main" id="{13B67B21-CB31-432A-81E3-0F4CE523DCE3}"/>
              </a:ext>
            </a:extLst>
          </p:cNvPr>
          <p:cNvSpPr/>
          <p:nvPr/>
        </p:nvSpPr>
        <p:spPr>
          <a:xfrm>
            <a:off x="3601748" y="5273290"/>
            <a:ext cx="157801" cy="14411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5" name="Elipse 124">
            <a:extLst>
              <a:ext uri="{FF2B5EF4-FFF2-40B4-BE49-F238E27FC236}">
                <a16:creationId xmlns:a16="http://schemas.microsoft.com/office/drawing/2014/main" id="{C7ED30B6-D2A9-42B4-9A8E-08ABF03B899F}"/>
              </a:ext>
            </a:extLst>
          </p:cNvPr>
          <p:cNvSpPr/>
          <p:nvPr/>
        </p:nvSpPr>
        <p:spPr>
          <a:xfrm>
            <a:off x="3655229" y="5317307"/>
            <a:ext cx="50838" cy="5614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7" name="CuadroTexto 126">
            <a:extLst>
              <a:ext uri="{FF2B5EF4-FFF2-40B4-BE49-F238E27FC236}">
                <a16:creationId xmlns:a16="http://schemas.microsoft.com/office/drawing/2014/main" id="{B2136D92-FADF-4F90-BE70-A2BC596EFC34}"/>
              </a:ext>
            </a:extLst>
          </p:cNvPr>
          <p:cNvSpPr txBox="1"/>
          <p:nvPr/>
        </p:nvSpPr>
        <p:spPr>
          <a:xfrm>
            <a:off x="2667627" y="1509153"/>
            <a:ext cx="18969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Host boundaries</a:t>
            </a:r>
          </a:p>
        </p:txBody>
      </p:sp>
      <p:sp>
        <p:nvSpPr>
          <p:cNvPr id="133" name="Diagrama de flujo: unión de suma 132">
            <a:extLst>
              <a:ext uri="{FF2B5EF4-FFF2-40B4-BE49-F238E27FC236}">
                <a16:creationId xmlns:a16="http://schemas.microsoft.com/office/drawing/2014/main" id="{8322978C-EFF8-43F1-A375-BB9D772D8922}"/>
              </a:ext>
            </a:extLst>
          </p:cNvPr>
          <p:cNvSpPr/>
          <p:nvPr/>
        </p:nvSpPr>
        <p:spPr>
          <a:xfrm flipV="1">
            <a:off x="2112971" y="4674487"/>
            <a:ext cx="145021" cy="135485"/>
          </a:xfrm>
          <a:prstGeom prst="flowChartSummingJunc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5" name="Diagrama de flujo: unión de suma 134">
            <a:extLst>
              <a:ext uri="{FF2B5EF4-FFF2-40B4-BE49-F238E27FC236}">
                <a16:creationId xmlns:a16="http://schemas.microsoft.com/office/drawing/2014/main" id="{360E72C1-15BB-4468-B4E4-0800BE20FDCB}"/>
              </a:ext>
            </a:extLst>
          </p:cNvPr>
          <p:cNvSpPr/>
          <p:nvPr/>
        </p:nvSpPr>
        <p:spPr>
          <a:xfrm flipV="1">
            <a:off x="2114541" y="4987145"/>
            <a:ext cx="145021" cy="135485"/>
          </a:xfrm>
          <a:prstGeom prst="flowChartSummingJunc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7" name="Triángulo isósceles 136">
            <a:extLst>
              <a:ext uri="{FF2B5EF4-FFF2-40B4-BE49-F238E27FC236}">
                <a16:creationId xmlns:a16="http://schemas.microsoft.com/office/drawing/2014/main" id="{D7FF921A-7FF8-4271-8D76-2D398DCC7A26}"/>
              </a:ext>
            </a:extLst>
          </p:cNvPr>
          <p:cNvSpPr/>
          <p:nvPr/>
        </p:nvSpPr>
        <p:spPr>
          <a:xfrm rot="10800000">
            <a:off x="5101734" y="5068799"/>
            <a:ext cx="268314" cy="373697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9" name="Conector recto 138">
            <a:extLst>
              <a:ext uri="{FF2B5EF4-FFF2-40B4-BE49-F238E27FC236}">
                <a16:creationId xmlns:a16="http://schemas.microsoft.com/office/drawing/2014/main" id="{82496D62-4EAD-4DA9-88A8-F19C2441BB24}"/>
              </a:ext>
            </a:extLst>
          </p:cNvPr>
          <p:cNvCxnSpPr>
            <a:cxnSpLocks/>
            <a:stCxn id="141" idx="0"/>
          </p:cNvCxnSpPr>
          <p:nvPr/>
        </p:nvCxnSpPr>
        <p:spPr>
          <a:xfrm>
            <a:off x="5237782" y="4443835"/>
            <a:ext cx="0" cy="3144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1" name="Diagrama de flujo: unión de suma 140">
            <a:extLst>
              <a:ext uri="{FF2B5EF4-FFF2-40B4-BE49-F238E27FC236}">
                <a16:creationId xmlns:a16="http://schemas.microsoft.com/office/drawing/2014/main" id="{763738F3-7659-4308-A31E-CCF23EDD93C7}"/>
              </a:ext>
            </a:extLst>
          </p:cNvPr>
          <p:cNvSpPr/>
          <p:nvPr/>
        </p:nvSpPr>
        <p:spPr>
          <a:xfrm flipV="1">
            <a:off x="5165271" y="4308350"/>
            <a:ext cx="145021" cy="135485"/>
          </a:xfrm>
          <a:prstGeom prst="flowChartSummingJunc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3" name="Diagrama de flujo: unión de suma 142">
            <a:extLst>
              <a:ext uri="{FF2B5EF4-FFF2-40B4-BE49-F238E27FC236}">
                <a16:creationId xmlns:a16="http://schemas.microsoft.com/office/drawing/2014/main" id="{9419DA58-61A8-47A3-ADF9-3F9EE0526097}"/>
              </a:ext>
            </a:extLst>
          </p:cNvPr>
          <p:cNvSpPr/>
          <p:nvPr/>
        </p:nvSpPr>
        <p:spPr>
          <a:xfrm flipV="1">
            <a:off x="5166840" y="4677569"/>
            <a:ext cx="145021" cy="135485"/>
          </a:xfrm>
          <a:prstGeom prst="flowChartSummingJunc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5" name="Diagrama de flujo: unión de suma 144">
            <a:extLst>
              <a:ext uri="{FF2B5EF4-FFF2-40B4-BE49-F238E27FC236}">
                <a16:creationId xmlns:a16="http://schemas.microsoft.com/office/drawing/2014/main" id="{769972B0-34C5-4721-A38D-9AC331D948BD}"/>
              </a:ext>
            </a:extLst>
          </p:cNvPr>
          <p:cNvSpPr/>
          <p:nvPr/>
        </p:nvSpPr>
        <p:spPr>
          <a:xfrm flipV="1">
            <a:off x="5168410" y="4990227"/>
            <a:ext cx="145021" cy="135485"/>
          </a:xfrm>
          <a:prstGeom prst="flowChartSummingJunc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7" name="Diagrama de flujo: unión de suma 146">
            <a:extLst>
              <a:ext uri="{FF2B5EF4-FFF2-40B4-BE49-F238E27FC236}">
                <a16:creationId xmlns:a16="http://schemas.microsoft.com/office/drawing/2014/main" id="{CABC5565-49E4-4375-A40F-4BFD24CB8143}"/>
              </a:ext>
            </a:extLst>
          </p:cNvPr>
          <p:cNvSpPr/>
          <p:nvPr/>
        </p:nvSpPr>
        <p:spPr>
          <a:xfrm flipV="1">
            <a:off x="3612988" y="4829967"/>
            <a:ext cx="145021" cy="135485"/>
          </a:xfrm>
          <a:prstGeom prst="flowChartSummingJunc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9" name="Diagrama de flujo: unión de suma 148">
            <a:extLst>
              <a:ext uri="{FF2B5EF4-FFF2-40B4-BE49-F238E27FC236}">
                <a16:creationId xmlns:a16="http://schemas.microsoft.com/office/drawing/2014/main" id="{A741849E-75EF-4527-B841-85F956F30023}"/>
              </a:ext>
            </a:extLst>
          </p:cNvPr>
          <p:cNvSpPr/>
          <p:nvPr/>
        </p:nvSpPr>
        <p:spPr>
          <a:xfrm flipV="1">
            <a:off x="3612988" y="5113090"/>
            <a:ext cx="145021" cy="135485"/>
          </a:xfrm>
          <a:prstGeom prst="flowChartSummingJunc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1" name="CuadroTexto 150">
            <a:extLst>
              <a:ext uri="{FF2B5EF4-FFF2-40B4-BE49-F238E27FC236}">
                <a16:creationId xmlns:a16="http://schemas.microsoft.com/office/drawing/2014/main" id="{6EFCF68B-2F22-486E-B719-4B409BEC83FC}"/>
              </a:ext>
            </a:extLst>
          </p:cNvPr>
          <p:cNvSpPr txBox="1"/>
          <p:nvPr/>
        </p:nvSpPr>
        <p:spPr>
          <a:xfrm>
            <a:off x="4089490" y="4038474"/>
            <a:ext cx="591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bn</a:t>
            </a:r>
          </a:p>
        </p:txBody>
      </p:sp>
      <p:sp>
        <p:nvSpPr>
          <p:cNvPr id="153" name="CuadroTexto 152">
            <a:extLst>
              <a:ext uri="{FF2B5EF4-FFF2-40B4-BE49-F238E27FC236}">
                <a16:creationId xmlns:a16="http://schemas.microsoft.com/office/drawing/2014/main" id="{443ED6C8-FFEE-4657-A51A-DBA3A81C95E0}"/>
              </a:ext>
            </a:extLst>
          </p:cNvPr>
          <p:cNvSpPr txBox="1"/>
          <p:nvPr/>
        </p:nvSpPr>
        <p:spPr>
          <a:xfrm>
            <a:off x="4515888" y="4048286"/>
            <a:ext cx="591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bo</a:t>
            </a:r>
            <a:endParaRPr lang="en-GB" dirty="0"/>
          </a:p>
        </p:txBody>
      </p:sp>
      <p:sp>
        <p:nvSpPr>
          <p:cNvPr id="155" name="CuadroTexto 154">
            <a:extLst>
              <a:ext uri="{FF2B5EF4-FFF2-40B4-BE49-F238E27FC236}">
                <a16:creationId xmlns:a16="http://schemas.microsoft.com/office/drawing/2014/main" id="{F33EFFB6-872E-4921-ACC1-4034857A5C20}"/>
              </a:ext>
            </a:extLst>
          </p:cNvPr>
          <p:cNvSpPr txBox="1"/>
          <p:nvPr/>
        </p:nvSpPr>
        <p:spPr>
          <a:xfrm>
            <a:off x="4990852" y="3423780"/>
            <a:ext cx="591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bp</a:t>
            </a:r>
          </a:p>
        </p:txBody>
      </p:sp>
      <p:sp>
        <p:nvSpPr>
          <p:cNvPr id="157" name="CuadroTexto 156">
            <a:extLst>
              <a:ext uri="{FF2B5EF4-FFF2-40B4-BE49-F238E27FC236}">
                <a16:creationId xmlns:a16="http://schemas.microsoft.com/office/drawing/2014/main" id="{7F034A74-EFFA-481C-A4FE-80B065AE7C31}"/>
              </a:ext>
            </a:extLst>
          </p:cNvPr>
          <p:cNvSpPr txBox="1"/>
          <p:nvPr/>
        </p:nvSpPr>
        <p:spPr>
          <a:xfrm>
            <a:off x="5338161" y="4162567"/>
            <a:ext cx="591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bq</a:t>
            </a:r>
            <a:endParaRPr lang="en-GB" dirty="0"/>
          </a:p>
        </p:txBody>
      </p:sp>
      <p:sp>
        <p:nvSpPr>
          <p:cNvPr id="159" name="CuadroTexto 158">
            <a:extLst>
              <a:ext uri="{FF2B5EF4-FFF2-40B4-BE49-F238E27FC236}">
                <a16:creationId xmlns:a16="http://schemas.microsoft.com/office/drawing/2014/main" id="{2F0BBCD9-E181-49B8-9B7F-C0A52B85432C}"/>
              </a:ext>
            </a:extLst>
          </p:cNvPr>
          <p:cNvSpPr txBox="1"/>
          <p:nvPr/>
        </p:nvSpPr>
        <p:spPr>
          <a:xfrm>
            <a:off x="5316174" y="4545190"/>
            <a:ext cx="591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br</a:t>
            </a:r>
            <a:endParaRPr lang="en-GB" dirty="0"/>
          </a:p>
        </p:txBody>
      </p:sp>
      <p:sp>
        <p:nvSpPr>
          <p:cNvPr id="161" name="CuadroTexto 160">
            <a:extLst>
              <a:ext uri="{FF2B5EF4-FFF2-40B4-BE49-F238E27FC236}">
                <a16:creationId xmlns:a16="http://schemas.microsoft.com/office/drawing/2014/main" id="{188F87CD-C88E-4334-9824-F5AEC3990D35}"/>
              </a:ext>
            </a:extLst>
          </p:cNvPr>
          <p:cNvSpPr txBox="1"/>
          <p:nvPr/>
        </p:nvSpPr>
        <p:spPr>
          <a:xfrm>
            <a:off x="5328074" y="4871685"/>
            <a:ext cx="591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bs</a:t>
            </a:r>
          </a:p>
        </p:txBody>
      </p:sp>
      <p:sp>
        <p:nvSpPr>
          <p:cNvPr id="81" name="CuadroTexto 100">
            <a:extLst>
              <a:ext uri="{FF2B5EF4-FFF2-40B4-BE49-F238E27FC236}">
                <a16:creationId xmlns:a16="http://schemas.microsoft.com/office/drawing/2014/main" id="{31626882-70F6-A446-B5E1-A3BF74381DF6}"/>
              </a:ext>
            </a:extLst>
          </p:cNvPr>
          <p:cNvSpPr txBox="1"/>
          <p:nvPr/>
        </p:nvSpPr>
        <p:spPr>
          <a:xfrm>
            <a:off x="241171" y="264027"/>
            <a:ext cx="650556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Compatible boundaries detection between </a:t>
            </a:r>
          </a:p>
          <a:p>
            <a:r>
              <a:rPr lang="en-GB" sz="2800" dirty="0"/>
              <a:t>donor and organ </a:t>
            </a:r>
            <a:br>
              <a:rPr lang="en-GB" sz="2800" dirty="0"/>
            </a:br>
            <a:r>
              <a:rPr lang="en-GB" sz="2800" dirty="0"/>
              <a:t>(Automatic)</a:t>
            </a:r>
          </a:p>
        </p:txBody>
      </p:sp>
      <p:sp>
        <p:nvSpPr>
          <p:cNvPr id="86" name="CuadroTexto 27">
            <a:extLst>
              <a:ext uri="{FF2B5EF4-FFF2-40B4-BE49-F238E27FC236}">
                <a16:creationId xmlns:a16="http://schemas.microsoft.com/office/drawing/2014/main" id="{1D9F5948-540D-564D-9D2E-9CF8C5920DCD}"/>
              </a:ext>
            </a:extLst>
          </p:cNvPr>
          <p:cNvSpPr txBox="1"/>
          <p:nvPr/>
        </p:nvSpPr>
        <p:spPr>
          <a:xfrm>
            <a:off x="1231578" y="6009197"/>
            <a:ext cx="23250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Concrete syntax of the model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211621528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4431</TotalTime>
  <Words>819</Words>
  <Application>Microsoft Office PowerPoint</Application>
  <PresentationFormat>Panorámica</PresentationFormat>
  <Paragraphs>557</Paragraphs>
  <Slides>15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Helvetica</vt:lpstr>
      <vt:lpstr>Tema de Office</vt:lpstr>
      <vt:lpstr>Serpent (Boss)           Metamodel</vt:lpstr>
      <vt:lpstr>Overview</vt:lpstr>
      <vt:lpstr>Figure of metamodel + concrete syntax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Host’ population</vt:lpstr>
      <vt:lpstr>Host’ population</vt:lpstr>
      <vt:lpstr>Fitness</vt:lpstr>
      <vt:lpstr>Evaluation process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Metamodel                         Model Example         Serpent</dc:title>
  <dc:creator>MARIA DEL MAR ZAMORANO LOPEZ</dc:creator>
  <cp:lastModifiedBy>MARIA DEL MAR ZAMORANO LOPEZ</cp:lastModifiedBy>
  <cp:revision>11</cp:revision>
  <dcterms:created xsi:type="dcterms:W3CDTF">2020-07-28T22:16:15Z</dcterms:created>
  <dcterms:modified xsi:type="dcterms:W3CDTF">2024-02-09T09:23:58Z</dcterms:modified>
</cp:coreProperties>
</file>