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0" r:id="rId9"/>
    <p:sldId id="274" r:id="rId10"/>
    <p:sldId id="275" r:id="rId11"/>
    <p:sldId id="286" r:id="rId12"/>
    <p:sldId id="276" r:id="rId13"/>
    <p:sldId id="28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41ED-5F43-40C8-B829-790E3E94D10E}" v="23" dt="2023-12-20T11:20:0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 varScale="1">
        <p:scale>
          <a:sx n="79" d="100"/>
          <a:sy n="79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1-03T08:38:02.491" v="465" actId="20577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4:48.761" v="446" actId="693"/>
        <pc:sldMkLst>
          <pc:docMk/>
          <pc:sldMk cId="2185451982" sldId="284"/>
        </pc:sldMkLst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41" creationId="{8CC81C47-1E2B-4E95-B8CB-AC7C660DA8DB}"/>
          </ac:spMkLst>
        </pc:spChg>
        <pc:spChg chg="mod ord">
          <ac:chgData name="MARIA DEL MAR ZAMORANO LOPEZ" userId="097cf9e1-82d2-49cc-90a4-6ebf540ba52d" providerId="ADAL" clId="{A69641ED-5F43-40C8-B829-790E3E94D10E}" dt="2024-01-02T09:34:38.295" v="443" actId="167"/>
          <ac:spMkLst>
            <pc:docMk/>
            <pc:sldMk cId="2185451982" sldId="284"/>
            <ac:spMk id="143" creationId="{D3AC860F-C724-4F59-AB1A-34DC1788349A}"/>
          </ac:spMkLst>
        </pc:spChg>
        <pc:spChg chg="ord">
          <ac:chgData name="MARIA DEL MAR ZAMORANO LOPEZ" userId="097cf9e1-82d2-49cc-90a4-6ebf540ba52d" providerId="ADAL" clId="{A69641ED-5F43-40C8-B829-790E3E94D10E}" dt="2024-01-02T09:34:00.954" v="438" actId="167"/>
          <ac:spMkLst>
            <pc:docMk/>
            <pc:sldMk cId="2185451982" sldId="284"/>
            <ac:spMk id="151" creationId="{2D9E9B2F-6CC5-4711-B4E4-5C3B77AE6B4F}"/>
          </ac:spMkLst>
        </pc:spChg>
        <pc:cxnChg chg="mod">
          <ac:chgData name="MARIA DEL MAR ZAMORANO LOPEZ" userId="097cf9e1-82d2-49cc-90a4-6ebf540ba52d" providerId="ADAL" clId="{A69641ED-5F43-40C8-B829-790E3E94D10E}" dt="2024-01-02T09:34:48.761" v="446" actId="693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1-02T09:34:30.758" v="441" actId="693"/>
          <ac:cxnSpMkLst>
            <pc:docMk/>
            <pc:sldMk cId="2185451982" sldId="284"/>
            <ac:cxnSpMk id="42" creationId="{3BE578B8-78E2-4927-8C5C-834B5A00D917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7877C7-68BA-9986-95D1-8BC7DC91946C}"/>
              </a:ext>
            </a:extLst>
          </p:cNvPr>
          <p:cNvGrpSpPr/>
          <p:nvPr/>
        </p:nvGrpSpPr>
        <p:grpSpPr>
          <a:xfrm>
            <a:off x="1644713" y="1935132"/>
            <a:ext cx="1252511" cy="906147"/>
            <a:chOff x="2006851" y="2516863"/>
            <a:chExt cx="1505894" cy="7499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BD2DFA-8E0D-4B17-4E86-6D940FE27EBB}"/>
                </a:ext>
              </a:extLst>
            </p:cNvPr>
            <p:cNvSpPr/>
            <p:nvPr/>
          </p:nvSpPr>
          <p:spPr>
            <a:xfrm>
              <a:off x="2154725" y="25168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1FC07E-0CED-1F82-CB8A-26BB5EF34B5D}"/>
                </a:ext>
              </a:extLst>
            </p:cNvPr>
            <p:cNvSpPr/>
            <p:nvPr/>
          </p:nvSpPr>
          <p:spPr>
            <a:xfrm>
              <a:off x="2080788" y="25930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8D296-83A2-08C0-83FC-55B3A37006DD}"/>
                </a:ext>
              </a:extLst>
            </p:cNvPr>
            <p:cNvSpPr/>
            <p:nvPr/>
          </p:nvSpPr>
          <p:spPr>
            <a:xfrm>
              <a:off x="2006851" y="26692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Hosts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FD99E2-B0D8-24B8-2415-3AE90E17C8E7}"/>
              </a:ext>
            </a:extLst>
          </p:cNvPr>
          <p:cNvGrpSpPr/>
          <p:nvPr/>
        </p:nvGrpSpPr>
        <p:grpSpPr>
          <a:xfrm>
            <a:off x="3137026" y="1950975"/>
            <a:ext cx="1272012" cy="890303"/>
            <a:chOff x="2006851" y="2516863"/>
            <a:chExt cx="1505894" cy="749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966A0-FDF0-8473-E50B-A377D2E086F6}"/>
                </a:ext>
              </a:extLst>
            </p:cNvPr>
            <p:cNvSpPr/>
            <p:nvPr/>
          </p:nvSpPr>
          <p:spPr>
            <a:xfrm>
              <a:off x="2154725" y="25168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6B7252-AA26-1DEA-53BD-ABCEE81FD09B}"/>
                </a:ext>
              </a:extLst>
            </p:cNvPr>
            <p:cNvSpPr/>
            <p:nvPr/>
          </p:nvSpPr>
          <p:spPr>
            <a:xfrm>
              <a:off x="2080788" y="25930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651830-4209-A2DA-0136-22602752D91B}"/>
                </a:ext>
              </a:extLst>
            </p:cNvPr>
            <p:cNvSpPr/>
            <p:nvPr/>
          </p:nvSpPr>
          <p:spPr>
            <a:xfrm>
              <a:off x="2006851" y="26692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Organs</a:t>
              </a:r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1267487" y="3168713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1877266" y="3391262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1877266" y="4495181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4051457" y="3391262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4051457" y="4495182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261951-D637-B4AD-111E-667109FB87D9}"/>
              </a:ext>
            </a:extLst>
          </p:cNvPr>
          <p:cNvGrpSpPr/>
          <p:nvPr/>
        </p:nvGrpSpPr>
        <p:grpSpPr>
          <a:xfrm>
            <a:off x="6753192" y="5741336"/>
            <a:ext cx="1264468" cy="852536"/>
            <a:chOff x="2006851" y="2516863"/>
            <a:chExt cx="1505894" cy="7499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08B592-19C2-7E7E-7DF8-CC0136C1E2B7}"/>
                </a:ext>
              </a:extLst>
            </p:cNvPr>
            <p:cNvSpPr/>
            <p:nvPr/>
          </p:nvSpPr>
          <p:spPr>
            <a:xfrm>
              <a:off x="2154725" y="25168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8D9CC9-56DD-FE59-7C43-4F3986A708C3}"/>
                </a:ext>
              </a:extLst>
            </p:cNvPr>
            <p:cNvSpPr/>
            <p:nvPr/>
          </p:nvSpPr>
          <p:spPr>
            <a:xfrm>
              <a:off x="2080788" y="25930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34612E-A13C-5EDA-9427-EC26ABBF9F4A}"/>
                </a:ext>
              </a:extLst>
            </p:cNvPr>
            <p:cNvSpPr/>
            <p:nvPr/>
          </p:nvSpPr>
          <p:spPr>
            <a:xfrm>
              <a:off x="2006851" y="2669263"/>
              <a:ext cx="1358020" cy="597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Hosts’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6096000" y="3428999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7231517" y="4866787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725216" y="4227229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573166" y="4940996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99407" y="4228839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5768458" y="3744089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429878" y="4462630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7437483" y="5237609"/>
            <a:ext cx="10027" cy="50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5768457" y="4069448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6204601" y="3960913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7510595" y="3960913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7412512" y="4464458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7429877" y="522807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6420513" y="471182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5216" y="2886532"/>
            <a:ext cx="0" cy="5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4572929" y="4105897"/>
            <a:ext cx="2359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612</Words>
  <Application>Microsoft Office PowerPoint</Application>
  <PresentationFormat>Panorámica</PresentationFormat>
  <Paragraphs>388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2024-01-03T08:38:03Z</dcterms:modified>
</cp:coreProperties>
</file>