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8" r:id="rId9"/>
    <p:sldId id="280" r:id="rId10"/>
    <p:sldId id="274" r:id="rId11"/>
    <p:sldId id="287" r:id="rId12"/>
    <p:sldId id="275" r:id="rId13"/>
    <p:sldId id="286" r:id="rId14"/>
    <p:sldId id="276" r:id="rId15"/>
    <p:sldId id="28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71DC1-13E3-4AEA-A6F3-4C0D79025E3F}" v="10" dt="2024-02-08T17:45:13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>
        <p:scale>
          <a:sx n="100" d="100"/>
          <a:sy n="100" d="100"/>
        </p:scale>
        <p:origin x="-1038" y="-9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FA771DC1-13E3-4AEA-A6F3-4C0D79025E3F}"/>
    <pc:docChg chg="undo custSel modSld">
      <pc:chgData name="MARIA DEL MAR ZAMORANO LOPEZ" userId="097cf9e1-82d2-49cc-90a4-6ebf540ba52d" providerId="ADAL" clId="{FA771DC1-13E3-4AEA-A6F3-4C0D79025E3F}" dt="2024-02-08T17:46:01.064" v="165" actId="20577"/>
      <pc:docMkLst>
        <pc:docMk/>
      </pc:docMkLst>
      <pc:sldChg chg="addSp modSp mod">
        <pc:chgData name="MARIA DEL MAR ZAMORANO LOPEZ" userId="097cf9e1-82d2-49cc-90a4-6ebf540ba52d" providerId="ADAL" clId="{FA771DC1-13E3-4AEA-A6F3-4C0D79025E3F}" dt="2024-02-08T17:46:01.064" v="165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FA771DC1-13E3-4AEA-A6F3-4C0D79025E3F}" dt="2024-02-08T17:46:01.064" v="165" actId="20577"/>
          <ac:spMkLst>
            <pc:docMk/>
            <pc:sldMk cId="3853578013" sldId="281"/>
            <ac:spMk id="18" creationId="{CED58623-6902-26A9-CC1E-F7DCCFB44B8E}"/>
          </ac:spMkLst>
        </pc:spChg>
        <pc:spChg chg="add mod">
          <ac:chgData name="MARIA DEL MAR ZAMORANO LOPEZ" userId="097cf9e1-82d2-49cc-90a4-6ebf540ba52d" providerId="ADAL" clId="{FA771DC1-13E3-4AEA-A6F3-4C0D79025E3F}" dt="2024-02-08T17:45:52.875" v="153" actId="20577"/>
          <ac:spMkLst>
            <pc:docMk/>
            <pc:sldMk cId="3853578013" sldId="281"/>
            <ac:spMk id="19" creationId="{D8927046-6236-39D4-2ACC-3F03F6674FCE}"/>
          </ac:spMkLst>
        </pc:spChg>
        <pc:spChg chg="add mod">
          <ac:chgData name="MARIA DEL MAR ZAMORANO LOPEZ" userId="097cf9e1-82d2-49cc-90a4-6ebf540ba52d" providerId="ADAL" clId="{FA771DC1-13E3-4AEA-A6F3-4C0D79025E3F}" dt="2024-02-08T17:44:16.458" v="80" actId="121"/>
          <ac:spMkLst>
            <pc:docMk/>
            <pc:sldMk cId="3853578013" sldId="281"/>
            <ac:spMk id="20" creationId="{80BC4E8F-3722-807E-3174-67F565735720}"/>
          </ac:spMkLst>
        </pc:spChg>
        <pc:spChg chg="add mod">
          <ac:chgData name="MARIA DEL MAR ZAMORANO LOPEZ" userId="097cf9e1-82d2-49cc-90a4-6ebf540ba52d" providerId="ADAL" clId="{FA771DC1-13E3-4AEA-A6F3-4C0D79025E3F}" dt="2024-02-08T17:44:16.458" v="80" actId="121"/>
          <ac:spMkLst>
            <pc:docMk/>
            <pc:sldMk cId="3853578013" sldId="281"/>
            <ac:spMk id="21" creationId="{DAB7BC77-E2E9-60FC-CD1B-014DBAFE6A62}"/>
          </ac:spMkLst>
        </pc:spChg>
        <pc:spChg chg="add mod">
          <ac:chgData name="MARIA DEL MAR ZAMORANO LOPEZ" userId="097cf9e1-82d2-49cc-90a4-6ebf540ba52d" providerId="ADAL" clId="{FA771DC1-13E3-4AEA-A6F3-4C0D79025E3F}" dt="2024-02-08T17:44:34.895" v="82" actId="1076"/>
          <ac:spMkLst>
            <pc:docMk/>
            <pc:sldMk cId="3853578013" sldId="281"/>
            <ac:spMk id="22" creationId="{A418C022-2682-2E13-E4FD-B9B884AD47BA}"/>
          </ac:spMkLst>
        </pc:spChg>
        <pc:spChg chg="add mod">
          <ac:chgData name="MARIA DEL MAR ZAMORANO LOPEZ" userId="097cf9e1-82d2-49cc-90a4-6ebf540ba52d" providerId="ADAL" clId="{FA771DC1-13E3-4AEA-A6F3-4C0D79025E3F}" dt="2024-02-08T17:44:58.475" v="88" actId="1076"/>
          <ac:spMkLst>
            <pc:docMk/>
            <pc:sldMk cId="3853578013" sldId="281"/>
            <ac:spMk id="25" creationId="{7112E55C-1D09-0DC2-79A5-3A0EAD600A3F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6" creationId="{C2C02734-EC1A-C125-FB95-29011EB6689C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7" creationId="{845826F0-9771-5483-4363-E02E293DD13A}"/>
          </ac:spMkLst>
        </pc:spChg>
        <pc:spChg chg="add mod">
          <ac:chgData name="MARIA DEL MAR ZAMORANO LOPEZ" userId="097cf9e1-82d2-49cc-90a4-6ebf540ba52d" providerId="ADAL" clId="{FA771DC1-13E3-4AEA-A6F3-4C0D79025E3F}" dt="2024-02-08T17:45:13.986" v="90" actId="164"/>
          <ac:spMkLst>
            <pc:docMk/>
            <pc:sldMk cId="3853578013" sldId="281"/>
            <ac:spMk id="28" creationId="{A0A36501-0B3D-95A7-43BA-27695C3EB398}"/>
          </ac:spMkLst>
        </pc:spChg>
        <pc:spChg chg="mod">
          <ac:chgData name="MARIA DEL MAR ZAMORANO LOPEZ" userId="097cf9e1-82d2-49cc-90a4-6ebf540ba52d" providerId="ADAL" clId="{FA771DC1-13E3-4AEA-A6F3-4C0D79025E3F}" dt="2024-02-08T17:42:24.009" v="38" actId="1076"/>
          <ac:spMkLst>
            <pc:docMk/>
            <pc:sldMk cId="3853578013" sldId="281"/>
            <ac:spMk id="35" creationId="{575F57DD-462F-5DBD-FEC3-A2CAE91FAA97}"/>
          </ac:spMkLst>
        </pc:spChg>
        <pc:spChg chg="mod">
          <ac:chgData name="MARIA DEL MAR ZAMORANO LOPEZ" userId="097cf9e1-82d2-49cc-90a4-6ebf540ba52d" providerId="ADAL" clId="{FA771DC1-13E3-4AEA-A6F3-4C0D79025E3F}" dt="2024-02-08T17:42:56.377" v="44" actId="1076"/>
          <ac:spMkLst>
            <pc:docMk/>
            <pc:sldMk cId="3853578013" sldId="281"/>
            <ac:spMk id="42" creationId="{4229C2E5-FCAC-4A3B-AFB2-25D3E53038D5}"/>
          </ac:spMkLst>
        </pc:spChg>
        <pc:grpChg chg="add mod">
          <ac:chgData name="MARIA DEL MAR ZAMORANO LOPEZ" userId="097cf9e1-82d2-49cc-90a4-6ebf540ba52d" providerId="ADAL" clId="{FA771DC1-13E3-4AEA-A6F3-4C0D79025E3F}" dt="2024-02-08T17:45:17.741" v="91" actId="1076"/>
          <ac:grpSpMkLst>
            <pc:docMk/>
            <pc:sldMk cId="3853578013" sldId="281"/>
            <ac:grpSpMk id="29" creationId="{8603967C-E1D4-9C37-E38B-26387F6248C9}"/>
          </ac:grpSpMkLst>
        </pc:grpChg>
        <pc:cxnChg chg="add mod">
          <ac:chgData name="MARIA DEL MAR ZAMORANO LOPEZ" userId="097cf9e1-82d2-49cc-90a4-6ebf540ba52d" providerId="ADAL" clId="{FA771DC1-13E3-4AEA-A6F3-4C0D79025E3F}" dt="2024-02-08T17:44:47.461" v="86" actId="1076"/>
          <ac:cxnSpMkLst>
            <pc:docMk/>
            <pc:sldMk cId="3853578013" sldId="281"/>
            <ac:cxnSpMk id="23" creationId="{AA2A24FE-C4F6-DD25-2426-712A4EE4E2E5}"/>
          </ac:cxnSpMkLst>
        </pc:cxnChg>
      </pc:sldChg>
      <pc:sldChg chg="addSp modSp mod">
        <pc:chgData name="MARIA DEL MAR ZAMORANO LOPEZ" userId="097cf9e1-82d2-49cc-90a4-6ebf540ba52d" providerId="ADAL" clId="{FA771DC1-13E3-4AEA-A6F3-4C0D79025E3F}" dt="2024-02-08T17:41:26.317" v="36" actId="207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FA771DC1-13E3-4AEA-A6F3-4C0D79025E3F}" dt="2024-02-08T17:40:46.022" v="22" actId="1076"/>
          <ac:spMkLst>
            <pc:docMk/>
            <pc:sldMk cId="1525321165" sldId="282"/>
            <ac:spMk id="3" creationId="{9CAC709C-E542-6F6A-F0F1-A0918DF6A238}"/>
          </ac:spMkLst>
        </pc:spChg>
        <pc:spChg chg="mod">
          <ac:chgData name="MARIA DEL MAR ZAMORANO LOPEZ" userId="097cf9e1-82d2-49cc-90a4-6ebf540ba52d" providerId="ADAL" clId="{FA771DC1-13E3-4AEA-A6F3-4C0D79025E3F}" dt="2024-02-08T17:39:21.243" v="8" actId="1076"/>
          <ac:spMkLst>
            <pc:docMk/>
            <pc:sldMk cId="1525321165" sldId="282"/>
            <ac:spMk id="4" creationId="{7C7015ED-595F-6CFD-D1BE-9B9ED2FCF4B2}"/>
          </ac:spMkLst>
        </pc:spChg>
        <pc:spChg chg="mod">
          <ac:chgData name="MARIA DEL MAR ZAMORANO LOPEZ" userId="097cf9e1-82d2-49cc-90a4-6ebf540ba52d" providerId="ADAL" clId="{FA771DC1-13E3-4AEA-A6F3-4C0D79025E3F}" dt="2024-02-08T17:39:42.986" v="11" actId="164"/>
          <ac:spMkLst>
            <pc:docMk/>
            <pc:sldMk cId="1525321165" sldId="282"/>
            <ac:spMk id="5" creationId="{0F1064B6-4FB1-DA0B-6CC6-4F89F0446842}"/>
          </ac:spMkLst>
        </pc:spChg>
        <pc:spChg chg="mod">
          <ac:chgData name="MARIA DEL MAR ZAMORANO LOPEZ" userId="097cf9e1-82d2-49cc-90a4-6ebf540ba52d" providerId="ADAL" clId="{FA771DC1-13E3-4AEA-A6F3-4C0D79025E3F}" dt="2024-02-08T17:40:36.479" v="20" actId="1076"/>
          <ac:spMkLst>
            <pc:docMk/>
            <pc:sldMk cId="1525321165" sldId="282"/>
            <ac:spMk id="6" creationId="{D28AB6A3-1D9F-8348-11B6-279BE3EB5DB7}"/>
          </ac:spMkLst>
        </pc:spChg>
        <pc:spChg chg="mod">
          <ac:chgData name="MARIA DEL MAR ZAMORANO LOPEZ" userId="097cf9e1-82d2-49cc-90a4-6ebf540ba52d" providerId="ADAL" clId="{FA771DC1-13E3-4AEA-A6F3-4C0D79025E3F}" dt="2024-02-08T17:39:42.986" v="11" actId="164"/>
          <ac:spMkLst>
            <pc:docMk/>
            <pc:sldMk cId="1525321165" sldId="282"/>
            <ac:spMk id="7" creationId="{EF20B1CC-E64B-3DFD-7517-DF8DD9622ADE}"/>
          </ac:spMkLst>
        </pc:spChg>
        <pc:spChg chg="mod">
          <ac:chgData name="MARIA DEL MAR ZAMORANO LOPEZ" userId="097cf9e1-82d2-49cc-90a4-6ebf540ba52d" providerId="ADAL" clId="{FA771DC1-13E3-4AEA-A6F3-4C0D79025E3F}" dt="2024-02-08T17:39:02.097" v="4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FA771DC1-13E3-4AEA-A6F3-4C0D79025E3F}" dt="2024-02-08T17:41:26.317" v="36" actId="207"/>
          <ac:spMkLst>
            <pc:docMk/>
            <pc:sldMk cId="1525321165" sldId="282"/>
            <ac:spMk id="17" creationId="{E0C32D67-F701-29D1-D45D-F14EAE17166F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18" creationId="{43697145-493A-E0A7-085B-CB96BAC7D7AF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19" creationId="{F45B288F-56A9-FFA4-3D07-78E5BF05FC15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0" creationId="{E5911BD1-BAB0-D312-0DBB-55AAA934B51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6" creationId="{331B8A85-7404-E98F-6692-D5F0ADB5A33D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27" creationId="{B4FA8AA2-1C73-FEB0-406F-FF1FDB971850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48" creationId="{32E3BC2D-8294-61CD-5766-843A7E0323AE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49" creationId="{EE91D787-E119-D33E-EE85-BE1D58AD913B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50" creationId="{0A16D90B-8488-FF91-0F95-D8F9285D74F9}"/>
          </ac:spMkLst>
        </pc:spChg>
        <pc:spChg chg="mod">
          <ac:chgData name="MARIA DEL MAR ZAMORANO LOPEZ" userId="097cf9e1-82d2-49cc-90a4-6ebf540ba52d" providerId="ADAL" clId="{FA771DC1-13E3-4AEA-A6F3-4C0D79025E3F}" dt="2024-02-08T17:39:07.770" v="5" actId="1076"/>
          <ac:spMkLst>
            <pc:docMk/>
            <pc:sldMk cId="1525321165" sldId="282"/>
            <ac:spMk id="51" creationId="{DDB76BF8-35BA-C2A4-5D3E-7771DE75A4B3}"/>
          </ac:spMkLst>
        </pc:spChg>
        <pc:spChg chg="mod">
          <ac:chgData name="MARIA DEL MAR ZAMORANO LOPEZ" userId="097cf9e1-82d2-49cc-90a4-6ebf540ba52d" providerId="ADAL" clId="{FA771DC1-13E3-4AEA-A6F3-4C0D79025E3F}" dt="2024-02-08T17:38:43.123" v="0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FA771DC1-13E3-4AEA-A6F3-4C0D79025E3F}" dt="2024-02-08T17:40:39.516" v="21" actId="1076"/>
          <ac:grpSpMkLst>
            <pc:docMk/>
            <pc:sldMk cId="1525321165" sldId="282"/>
            <ac:grpSpMk id="13" creationId="{47C7A935-E27A-2604-BC77-CCACCB1435DA}"/>
          </ac:grpSpMkLst>
        </pc:grp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29" creationId="{4627381B-DFE4-551C-5451-4D4F2F51E32B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1" creationId="{06A340A2-0954-0A9E-EB93-7D517E92AAFE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3" creationId="{53724132-E793-D817-6A02-F19FB76A547A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5" creationId="{BB6DDDC5-8475-454D-1244-3A160279891A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37" creationId="{3855C499-6C34-5F15-B17B-F4D4C12F54F5}"/>
          </ac:cxnSpMkLst>
        </pc:cxnChg>
        <pc:cxnChg chg="mod">
          <ac:chgData name="MARIA DEL MAR ZAMORANO LOPEZ" userId="097cf9e1-82d2-49cc-90a4-6ebf540ba52d" providerId="ADAL" clId="{FA771DC1-13E3-4AEA-A6F3-4C0D79025E3F}" dt="2024-02-08T17:39:02.097" v="4" actId="1076"/>
          <ac:cxnSpMkLst>
            <pc:docMk/>
            <pc:sldMk cId="1525321165" sldId="282"/>
            <ac:cxnSpMk id="40" creationId="{1B1A8A31-6DF7-A8CC-AD67-72296E7A1A09}"/>
          </ac:cxnSpMkLst>
        </pc:cxnChg>
        <pc:cxnChg chg="mod">
          <ac:chgData name="MARIA DEL MAR ZAMORANO LOPEZ" userId="097cf9e1-82d2-49cc-90a4-6ebf540ba52d" providerId="ADAL" clId="{FA771DC1-13E3-4AEA-A6F3-4C0D79025E3F}" dt="2024-02-08T17:38:43.123" v="0" actId="1076"/>
          <ac:cxnSpMkLst>
            <pc:docMk/>
            <pc:sldMk cId="1525321165" sldId="282"/>
            <ac:cxnSpMk id="46" creationId="{806E187A-9F98-8F74-B630-2979EA5D6D8A}"/>
          </ac:cxnSpMkLst>
        </pc:cxnChg>
        <pc:cxnChg chg="mod">
          <ac:chgData name="MARIA DEL MAR ZAMORANO LOPEZ" userId="097cf9e1-82d2-49cc-90a4-6ebf540ba52d" providerId="ADAL" clId="{FA771DC1-13E3-4AEA-A6F3-4C0D79025E3F}" dt="2024-02-08T17:41:08.127" v="26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2-01T20:13:56.107" v="706" actId="1076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modSp mod">
        <pc:chgData name="MARIA DEL MAR ZAMORANO LOPEZ" userId="097cf9e1-82d2-49cc-90a4-6ebf540ba52d" providerId="ADAL" clId="{A69641ED-5F43-40C8-B829-790E3E94D10E}" dt="2024-01-23T11:02:01.367" v="582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A69641ED-5F43-40C8-B829-790E3E94D10E}" dt="2024-01-23T11:01:49.171" v="574" actId="1076"/>
          <ac:spMkLst>
            <pc:docMk/>
            <pc:sldMk cId="3853578013" sldId="281"/>
            <ac:spMk id="16" creationId="{0C816844-29E6-E2FC-EB37-130C50110903}"/>
          </ac:spMkLst>
        </pc:spChg>
        <pc:spChg chg="add mod">
          <ac:chgData name="MARIA DEL MAR ZAMORANO LOPEZ" userId="097cf9e1-82d2-49cc-90a4-6ebf540ba52d" providerId="ADAL" clId="{A69641ED-5F43-40C8-B829-790E3E94D10E}" dt="2024-01-23T11:02:01.367" v="582" actId="20577"/>
          <ac:spMkLst>
            <pc:docMk/>
            <pc:sldMk cId="3853578013" sldId="281"/>
            <ac:spMk id="17" creationId="{7667EE56-B9E5-B65D-999F-5A37510D78DA}"/>
          </ac:spMkLst>
        </pc:spChg>
      </pc:sldChg>
      <pc:sldChg chg="addSp delSp modSp mod">
        <pc:chgData name="MARIA DEL MAR ZAMORANO LOPEZ" userId="097cf9e1-82d2-49cc-90a4-6ebf540ba52d" providerId="ADAL" clId="{A69641ED-5F43-40C8-B829-790E3E94D10E}" dt="2024-02-01T20:05:01.792" v="628" actId="20577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A69641ED-5F43-40C8-B829-790E3E94D10E}" dt="2024-01-22T12:23:43.116" v="562" actId="1076"/>
          <ac:spMkLst>
            <pc:docMk/>
            <pc:sldMk cId="1525321165" sldId="282"/>
            <ac:spMk id="2" creationId="{7B3A83BC-BF93-75A5-9867-9C1C9955465A}"/>
          </ac:spMkLst>
        </pc:spChg>
        <pc:spChg chg="add mod">
          <ac:chgData name="MARIA DEL MAR ZAMORANO LOPEZ" userId="097cf9e1-82d2-49cc-90a4-6ebf540ba52d" providerId="ADAL" clId="{A69641ED-5F43-40C8-B829-790E3E94D10E}" dt="2024-01-22T12:23:25.413" v="559" actId="1076"/>
          <ac:spMkLst>
            <pc:docMk/>
            <pc:sldMk cId="1525321165" sldId="282"/>
            <ac:spMk id="3" creationId="{9CAC709C-E542-6F6A-F0F1-A0918DF6A238}"/>
          </ac:spMkLst>
        </pc:spChg>
        <pc:spChg chg="add mod">
          <ac:chgData name="MARIA DEL MAR ZAMORANO LOPEZ" userId="097cf9e1-82d2-49cc-90a4-6ebf540ba52d" providerId="ADAL" clId="{A69641ED-5F43-40C8-B829-790E3E94D10E}" dt="2024-01-22T12:23:31.857" v="560" actId="1076"/>
          <ac:spMkLst>
            <pc:docMk/>
            <pc:sldMk cId="1525321165" sldId="282"/>
            <ac:spMk id="4" creationId="{7C7015ED-595F-6CFD-D1BE-9B9ED2FCF4B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5" creationId="{0F1064B6-4FB1-DA0B-6CC6-4F89F044684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6" creationId="{D28AB6A3-1D9F-8348-11B6-279BE3EB5DB7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7" creationId="{EF20B1CC-E64B-3DFD-7517-DF8DD9622ADE}"/>
          </ac:spMkLst>
        </pc:spChg>
        <pc:spChg chg="add mod">
          <ac:chgData name="MARIA DEL MAR ZAMORANO LOPEZ" userId="097cf9e1-82d2-49cc-90a4-6ebf540ba52d" providerId="ADAL" clId="{A69641ED-5F43-40C8-B829-790E3E94D10E}" dt="2024-01-22T12:23:08.017" v="557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A69641ED-5F43-40C8-B829-790E3E94D10E}" dt="2024-01-22T12:21:05.722" v="534" actId="404"/>
          <ac:spMkLst>
            <pc:docMk/>
            <pc:sldMk cId="1525321165" sldId="282"/>
            <ac:spMk id="18" creationId="{43697145-493A-E0A7-085B-CB96BAC7D7AF}"/>
          </ac:spMkLst>
        </pc:spChg>
        <pc:spChg chg="mod">
          <ac:chgData name="MARIA DEL MAR ZAMORANO LOPEZ" userId="097cf9e1-82d2-49cc-90a4-6ebf540ba52d" providerId="ADAL" clId="{A69641ED-5F43-40C8-B829-790E3E94D10E}" dt="2024-02-01T20:04:47.001" v="625" actId="20577"/>
          <ac:spMkLst>
            <pc:docMk/>
            <pc:sldMk cId="1525321165" sldId="282"/>
            <ac:spMk id="20" creationId="{E5911BD1-BAB0-D312-0DBB-55AAA934B51E}"/>
          </ac:spMkLst>
        </pc:spChg>
        <pc:spChg chg="mod">
          <ac:chgData name="MARIA DEL MAR ZAMORANO LOPEZ" userId="097cf9e1-82d2-49cc-90a4-6ebf540ba52d" providerId="ADAL" clId="{A69641ED-5F43-40C8-B829-790E3E94D10E}" dt="2024-02-01T20:04:48.955" v="627" actId="20577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A69641ED-5F43-40C8-B829-790E3E94D10E}" dt="2024-02-01T20:05:01.792" v="628" actId="20577"/>
          <ac:spMkLst>
            <pc:docMk/>
            <pc:sldMk cId="1525321165" sldId="282"/>
            <ac:spMk id="49" creationId="{EE91D787-E119-D33E-EE85-BE1D58AD913B}"/>
          </ac:spMkLst>
        </pc:spChg>
        <pc:grpChg chg="del">
          <ac:chgData name="MARIA DEL MAR ZAMORANO LOPEZ" userId="097cf9e1-82d2-49cc-90a4-6ebf540ba52d" providerId="ADAL" clId="{A69641ED-5F43-40C8-B829-790E3E94D10E}" dt="2024-01-22T12:18:35.796" v="494" actId="478"/>
          <ac:grpSpMkLst>
            <pc:docMk/>
            <pc:sldMk cId="1525321165" sldId="282"/>
            <ac:grpSpMk id="12" creationId="{AD7877C7-68BA-9986-95D1-8BC7DC91946C}"/>
          </ac:grpSpMkLst>
        </pc:grpChg>
        <pc:grpChg chg="del">
          <ac:chgData name="MARIA DEL MAR ZAMORANO LOPEZ" userId="097cf9e1-82d2-49cc-90a4-6ebf540ba52d" providerId="ADAL" clId="{A69641ED-5F43-40C8-B829-790E3E94D10E}" dt="2024-01-22T12:18:35.003" v="493" actId="478"/>
          <ac:grpSpMkLst>
            <pc:docMk/>
            <pc:sldMk cId="1525321165" sldId="282"/>
            <ac:grpSpMk id="13" creationId="{F8FD99E2-B0D8-24B8-2415-3AE90E17C8E7}"/>
          </ac:grpSpMkLst>
        </pc:grpChg>
        <pc:grpChg chg="del">
          <ac:chgData name="MARIA DEL MAR ZAMORANO LOPEZ" userId="097cf9e1-82d2-49cc-90a4-6ebf540ba52d" providerId="ADAL" clId="{A69641ED-5F43-40C8-B829-790E3E94D10E}" dt="2024-01-22T12:18:36.930" v="495" actId="478"/>
          <ac:grpSpMkLst>
            <pc:docMk/>
            <pc:sldMk cId="1525321165" sldId="282"/>
            <ac:grpSpMk id="22" creationId="{94261951-D637-B4AD-111E-667109FB87D9}"/>
          </ac:grpSpMkLst>
        </pc:grpChg>
        <pc:cxnChg chg="mod">
          <ac:chgData name="MARIA DEL MAR ZAMORANO LOPEZ" userId="097cf9e1-82d2-49cc-90a4-6ebf540ba52d" providerId="ADAL" clId="{A69641ED-5F43-40C8-B829-790E3E94D10E}" dt="2024-01-22T12:23:08.017" v="557" actId="1076"/>
          <ac:cxnSpMkLst>
            <pc:docMk/>
            <pc:sldMk cId="1525321165" sldId="282"/>
            <ac:cxnSpMk id="40" creationId="{1B1A8A31-6DF7-A8CC-AD67-72296E7A1A09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56.107" v="706" actId="1076"/>
        <pc:sldMkLst>
          <pc:docMk/>
          <pc:sldMk cId="2185451982" sldId="284"/>
        </pc:sldMkLst>
        <pc:spChg chg="add 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2" creationId="{3700CA11-F3BB-E233-0097-36EFEF78F57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1" creationId="{6D6B03C9-CEF4-4B97-9B51-C88BBB787FF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2" creationId="{CD686989-EC15-4883-A7E3-7AD088AF4D7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3" creationId="{576B1EEE-CFA6-4D3B-BEEA-FD0B0D9997B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5" creationId="{145BB40C-ABEB-4686-B4A1-2CFA2DA58E5B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8" creationId="{D2935257-BFB6-4D1A-8EDE-F6EA62972032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9" creationId="{6EAFAD49-2AFB-4391-8743-5A682BDB953F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0" creationId="{35CE754D-8094-40D5-B173-8EFAC9D060A1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1" creationId="{E5BB9FF4-FE7C-44F7-9017-0C8DC77C4785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3" creationId="{D555800E-77E6-4E23-8743-83FC7FE89237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8" creationId="{2C533CA1-7F20-4BA7-A50F-F682CE274F43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8" creationId="{214BE5A0-7D8D-44A4-BCA6-9C113E7A208A}"/>
          </ac:spMkLst>
        </pc:spChg>
        <pc:spChg chg="mod">
          <ac:chgData name="MARIA DEL MAR ZAMORANO LOPEZ" userId="097cf9e1-82d2-49cc-90a4-6ebf540ba52d" providerId="ADAL" clId="{A69641ED-5F43-40C8-B829-790E3E94D10E}" dt="2024-02-01T20:13:56.107" v="706" actId="1076"/>
          <ac:spMkLst>
            <pc:docMk/>
            <pc:sldMk cId="2185451982" sldId="284"/>
            <ac:spMk id="100" creationId="{1B515226-ABF3-4553-8E4B-FB9D9E2027DC}"/>
          </ac:spMkLst>
        </pc:spChg>
        <pc:spChg chg="mod">
          <ac:chgData name="MARIA DEL MAR ZAMORANO LOPEZ" userId="097cf9e1-82d2-49cc-90a4-6ebf540ba52d" providerId="ADAL" clId="{A69641ED-5F43-40C8-B829-790E3E94D10E}" dt="2024-02-01T20:13:53.204" v="705" actId="1076"/>
          <ac:spMkLst>
            <pc:docMk/>
            <pc:sldMk cId="2185451982" sldId="284"/>
            <ac:spMk id="102" creationId="{F0DC083B-21A2-43FA-A899-23FEC795C32D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5" creationId="{179B53AA-1E10-40F0-9A6F-2DFD09B0EAB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7" creationId="{1B8CC1D8-D77D-4594-B3CB-C4ED900DD18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9" creationId="{A392927F-ABB6-4005-B71B-98CA141FB6F6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131" creationId="{0745393F-ED39-4C7E-9F58-E45689513D9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3" creationId="{20871F62-4749-4E3D-ACD8-C7D87452373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5" creationId="{F15526A7-088C-40B9-B271-3A87BA58B415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7" creationId="{A98420C3-83CD-4F46-B00D-05B0EA04E3C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9" creationId="{13F018FD-1149-4FAC-B879-19BEED698EA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1" creationId="{1D481FB8-3AB6-4B6E-A9EC-D9E64ACBB46A}"/>
          </ac:spMkLst>
        </pc:spChg>
        <pc:spChg chg="del mod ord">
          <ac:chgData name="MARIA DEL MAR ZAMORANO LOPEZ" userId="097cf9e1-82d2-49cc-90a4-6ebf540ba52d" providerId="ADAL" clId="{A69641ED-5F43-40C8-B829-790E3E94D10E}" dt="2024-01-25T15:05:18.109" v="619" actId="478"/>
          <ac:spMkLst>
            <pc:docMk/>
            <pc:sldMk cId="2185451982" sldId="284"/>
            <ac:spMk id="143" creationId="{D3AC860F-C724-4F59-AB1A-34DC1788349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5" creationId="{34F4D93C-07E0-4CF7-8469-DF63301BEAE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7" creationId="{EF337726-4954-4E61-B70F-A525A6A977C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9" creationId="{59AF5BEC-EAFD-49DF-8236-BE6A44DD3C09}"/>
          </ac:spMkLst>
        </pc:spChg>
        <pc:spChg chg="mod or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1" creationId="{2D9E9B2F-6CC5-4711-B4E4-5C3B77AE6B4F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3" creationId="{100D4824-B2C7-43DC-A1B4-2D66C20DFB8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5" creationId="{01C4DAF6-E52E-4408-A916-580275573B14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7" creationId="{8EB1A633-3A10-4269-A4D9-50A4CD592C7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60" creationId="{76A16D24-90F5-4959-AB3B-79DFEB724BA9}"/>
          </ac:spMkLst>
        </pc:spChg>
        <pc:grpChg chg="add mod">
          <ac:chgData name="MARIA DEL MAR ZAMORANO LOPEZ" userId="097cf9e1-82d2-49cc-90a4-6ebf540ba52d" providerId="ADAL" clId="{A69641ED-5F43-40C8-B829-790E3E94D10E}" dt="2024-02-01T20:09:47.538" v="658" actId="1076"/>
          <ac:grpSpMkLst>
            <pc:docMk/>
            <pc:sldMk cId="2185451982" sldId="284"/>
            <ac:grpSpMk id="3" creationId="{F293DC8B-4955-708E-A7A5-B9EDD3161D7C}"/>
          </ac:grpSpMkLst>
        </pc:grpChg>
        <pc:grpChg chg="add mod">
          <ac:chgData name="MARIA DEL MAR ZAMORANO LOPEZ" userId="097cf9e1-82d2-49cc-90a4-6ebf540ba52d" providerId="ADAL" clId="{A69641ED-5F43-40C8-B829-790E3E94D10E}" dt="2024-02-01T20:08:56.861" v="650" actId="164"/>
          <ac:grpSpMkLst>
            <pc:docMk/>
            <pc:sldMk cId="2185451982" sldId="284"/>
            <ac:grpSpMk id="4" creationId="{969081BF-3D2A-F1A8-9360-345B6A0A9D23}"/>
          </ac:grpSpMkLst>
        </pc:grp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7" creationId="{1F15F541-008D-4541-B1B3-5A26C1D3B388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2" creationId="{3BE578B8-78E2-4927-8C5C-834B5A00D91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3" creationId="{C3B6711C-D919-4649-81A9-73C6EE16257D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4" creationId="{E89BA92C-70CE-44C0-BF2D-35FF0A3C88B4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5" creationId="{7798D4F8-9BDE-479E-961E-394C47E74F7F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6" creationId="{64501202-7635-4CC7-94DE-68B384534B3D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2" creationId="{71F1B31E-634D-4431-A18D-798A6638B9DF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4" creationId="{B3B67112-7E08-4A39-8386-320747BABA20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5" creationId="{BA376D33-0AA3-41FD-97E3-CA93B07B6EE2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6" creationId="{32506017-0D20-4099-BA1B-D28B4C2C5936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7" creationId="{90B755C8-5925-4C9C-831A-B4D26104DC74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9" creationId="{10B79050-AFD2-4C0F-A257-AA118B70D39F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  <pc:sldChg chg="delSp modSp add mod">
        <pc:chgData name="MARIA DEL MAR ZAMORANO LOPEZ" userId="097cf9e1-82d2-49cc-90a4-6ebf540ba52d" providerId="ADAL" clId="{A69641ED-5F43-40C8-B829-790E3E94D10E}" dt="2024-01-23T11:33:47.519" v="617" actId="5736"/>
        <pc:sldMkLst>
          <pc:docMk/>
          <pc:sldMk cId="3492472683" sldId="287"/>
        </pc:sldMkLst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46" creationId="{151CCCBC-749C-4D1C-8CD0-BC989441CF77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7" creationId="{21E3F9AD-1CC8-40DC-95F5-1446D220AA54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8" creationId="{DF207300-6042-4DB7-8BF6-E73731F385BE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21" creationId="{651B31E9-DC8A-4477-9000-BF0B7B4C9403}"/>
          </ac:spMkLst>
        </pc:spChg>
        <pc:spChg chg="del mod">
          <ac:chgData name="MARIA DEL MAR ZAMORANO LOPEZ" userId="097cf9e1-82d2-49cc-90a4-6ebf540ba52d" providerId="ADAL" clId="{A69641ED-5F43-40C8-B829-790E3E94D10E}" dt="2024-01-23T11:32:30.018" v="606" actId="478"/>
          <ac:spMkLst>
            <pc:docMk/>
            <pc:sldMk cId="3492472683" sldId="287"/>
            <ac:spMk id="122" creationId="{745A7619-3E07-418F-94F9-2D999298C544}"/>
          </ac:spMkLst>
        </pc:sp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224" creationId="{E9E22497-FE7C-4490-B80D-F863F2EB0560}"/>
          </ac:graphicFrameMkLst>
        </pc:graphicFrameChg>
        <pc:cxnChg chg="mod">
          <ac:chgData name="MARIA DEL MAR ZAMORANO LOPEZ" userId="097cf9e1-82d2-49cc-90a4-6ebf540ba52d" providerId="ADAL" clId="{A69641ED-5F43-40C8-B829-790E3E94D10E}" dt="2024-01-23T11:33:47.519" v="617" actId="5736"/>
          <ac:cxnSpMkLst>
            <pc:docMk/>
            <pc:sldMk cId="3492472683" sldId="287"/>
            <ac:cxnSpMk id="119" creationId="{97C1BAAF-1262-42C8-85AF-5765038E8ED8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18.027" v="696" actId="1076"/>
        <pc:sldMkLst>
          <pc:docMk/>
          <pc:sldMk cId="2826905850" sldId="288"/>
        </pc:sldMkLst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" creationId="{CD171666-FA43-E7F7-394C-463576C73F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" creationId="{8299988E-6C64-417D-1234-DDB5A6613C5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" creationId="{DCF2D6ED-A045-B675-3368-BFCED2BDCD9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6" creationId="{9E01098E-4529-03BA-E2A6-DFB4A9CDAC0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8" creationId="{34429763-24D4-BC42-2283-28E53CC25DE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3" creationId="{7D0E17CF-7A27-F131-620F-A999D4236B2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4" creationId="{5803E41E-4A25-D740-0046-58519D5FEE5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5" creationId="{9B1563D8-1A10-9864-47B4-C24EEDAF1C3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6" creationId="{D8C596F0-9125-537C-9524-C04383D866A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7" creationId="{73CFBC50-F041-7A8D-2427-E9B9417416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8" creationId="{975A541D-339F-ECA3-5183-502FE7911FD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9" creationId="{50EA9D18-FA7D-2F1E-8226-570ACC451D0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0" creationId="{4A8EA5C7-557D-D9A8-C020-69F4B4510FB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1" creationId="{664339D8-3C5F-F660-408C-696AF2DFBEB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2" creationId="{7844C55A-6481-FEFF-4C07-984A5B92BC2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3" creationId="{49C01B1E-504E-F949-80C3-0DDB94C608B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4" creationId="{FAB4039E-614B-3802-992B-78B9DFFBD58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5" creationId="{036AF53E-4A68-7D4F-02E5-45A846976CB4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6" creationId="{CB15A267-3895-2C63-FA1F-27D31BC5D1F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7" creationId="{9E9E8DF8-7495-2016-984B-9A4EC07CBE1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8" creationId="{45D57CF4-B996-F831-480F-3FE5CCA3BFE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9" creationId="{BBE395A3-9C1B-B7A9-F085-241DB184210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0" creationId="{92B88419-E1DE-C50C-2847-7384176EDB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1" creationId="{371C3B41-0486-99FE-C6DB-A61CBBD3173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2" creationId="{F14A3A60-E36E-11AD-674E-8B95831BCAE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3" creationId="{228B01AF-4E3C-7209-D250-295991E57E0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4" creationId="{D185FE16-4823-49F2-2C19-35145E67B67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5" creationId="{A6AA43ED-146D-72AC-2D76-B2E0A506D44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6" creationId="{C68CB7D8-562E-9537-BAAF-E785E4828E6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7" creationId="{24556FFF-0B45-8AB4-BEA1-38374EAD545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8" creationId="{40A7F291-2D26-D0AD-E0A5-41CA3FCD75E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9" creationId="{BBEF9958-3365-CB9E-EDE2-499EF2CAD37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0" creationId="{76A2EFA6-43D6-ADF8-E5C8-E23789C5E3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1" creationId="{A2162411-2A9B-604D-4191-9312608BCF2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2" creationId="{68E095A1-077F-0DE0-D89E-A12B2F8CD87A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3" creationId="{707ECB08-37E1-6106-4717-A1FFEE132BF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5" creationId="{5D877711-43C0-3F6E-8431-FD57368BEEB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6" creationId="{8C494D2A-FD46-8B04-4687-8D2F5BE93D8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7" creationId="{611A1554-73A9-8030-EB91-C52EBCB91E7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8" creationId="{37AEABC6-CA18-BC7A-F1F8-AD34E1A78C1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9" creationId="{CED635D5-1493-086B-28A5-1DDAA111BBD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0" creationId="{0C17EDA1-3675-D5CB-6EA1-1B3423751D7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1" creationId="{2391C88D-AE19-0EE7-E0D2-B688AA05A97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2" creationId="{9CF27AA3-C721-8209-9530-4E914026FC6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3" creationId="{F63CC2BF-FE6C-6B86-DC7D-7ED847EF44F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4" creationId="{50DFA9F2-18F0-EB58-1815-A893F6FF5D1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5" creationId="{E0488D5E-147A-6FC3-91A9-641E14A2A3EA}"/>
          </ac:spMkLst>
        </pc:spChg>
        <pc:spChg chg="add del mod">
          <ac:chgData name="MARIA DEL MAR ZAMORANO LOPEZ" userId="097cf9e1-82d2-49cc-90a4-6ebf540ba52d" providerId="ADAL" clId="{A69641ED-5F43-40C8-B829-790E3E94D10E}" dt="2024-02-01T20:10:32.952" v="663" actId="478"/>
          <ac:spMkLst>
            <pc:docMk/>
            <pc:sldMk cId="2826905850" sldId="288"/>
            <ac:spMk id="58" creationId="{EDD6C88B-8789-B849-AB62-64A1A17298DA}"/>
          </ac:spMkLst>
        </pc:spChg>
        <pc:spChg chg="add del mod">
          <ac:chgData name="MARIA DEL MAR ZAMORANO LOPEZ" userId="097cf9e1-82d2-49cc-90a4-6ebf540ba52d" providerId="ADAL" clId="{A69641ED-5F43-40C8-B829-790E3E94D10E}" dt="2024-02-01T20:10:34.475" v="664" actId="478"/>
          <ac:spMkLst>
            <pc:docMk/>
            <pc:sldMk cId="2826905850" sldId="288"/>
            <ac:spMk id="59" creationId="{1B7718DD-0C3E-D0F0-FF93-5DC5C7ED9D6C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0" creationId="{1F18AD0A-2C61-6970-11D3-40EE44B63EEE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1" creationId="{ECBD4B60-90D4-8635-6C70-F80DA9732ED2}"/>
          </ac:spMkLst>
        </pc:spChg>
        <pc:spChg chg="add mod">
          <ac:chgData name="MARIA DEL MAR ZAMORANO LOPEZ" userId="097cf9e1-82d2-49cc-90a4-6ebf540ba52d" providerId="ADAL" clId="{A69641ED-5F43-40C8-B829-790E3E94D10E}" dt="2024-02-01T20:13:14.159" v="695" actId="1076"/>
          <ac:spMkLst>
            <pc:docMk/>
            <pc:sldMk cId="2826905850" sldId="288"/>
            <ac:spMk id="62" creationId="{AB832CC9-5BBD-CB9D-CF66-D363475FC06D}"/>
          </ac:spMkLst>
        </pc:spChg>
        <pc:spChg chg="mod">
          <ac:chgData name="MARIA DEL MAR ZAMORANO LOPEZ" userId="097cf9e1-82d2-49cc-90a4-6ebf540ba52d" providerId="ADAL" clId="{A69641ED-5F43-40C8-B829-790E3E94D10E}" dt="2024-02-01T20:13:00.805" v="690" actId="20577"/>
          <ac:spMkLst>
            <pc:docMk/>
            <pc:sldMk cId="2826905850" sldId="288"/>
            <ac:spMk id="78" creationId="{51D6B5B2-097E-3F48-9090-0931EA82651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83" creationId="{B1BDF58D-9444-5C4C-A9ED-700D432BFEC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6" creationId="{6148A546-1673-4A9A-8515-9E7C21E78A4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7" creationId="{C7ED99E7-D8DE-4A87-84E3-47F0572E189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8" creationId="{DACFDD56-5EDA-41E9-A924-FBC699C5F53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1" creationId="{EEDF59B2-3C19-4D08-984A-95E2CDFB34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2" creationId="{48DD639B-F1F2-44EB-AFAA-1868842B98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3" creationId="{17B92742-F1AD-480C-8443-148175DBDC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4" creationId="{AA102167-CED4-4A9D-9123-7CB79DB0ED4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5" creationId="{64A35ED2-D393-49E3-AEAA-C9C0A95289F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6" creationId="{D5D7ECA5-C099-421E-B37D-CB3D6625C57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7" creationId="{C196C07C-A47C-46F0-B70A-0A1BB489DFC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8" creationId="{386C7EE3-E071-433A-8928-8888171FBFE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9" creationId="{58D5F4FC-A9A9-41BD-8B87-FA09A5978DE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0" creationId="{B8DD2B89-427F-4D0D-AEC8-1C892B1A50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1" creationId="{612F1BD3-E5B7-4852-9417-98C6DE95B16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2" creationId="{44600099-7717-40CA-8D2D-355DD43BB82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3" creationId="{9236D30F-4715-4555-BA41-EECC54804A0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4" creationId="{0EAB2846-10EF-4393-92F1-A6F9A82DCC7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5" creationId="{30C48E1F-A3ED-4160-AD45-6CCB2BEAEE2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6" creationId="{0BB3AEB2-C69A-48AE-9636-E75C4B352041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7" creationId="{C4E31132-3F65-4937-ADCD-BAED8EC72E1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7" creationId="{7F5D4742-3D93-42FE-A4F8-930897E8B7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9" creationId="{9BF89115-DD2B-4967-93CF-7424B172428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1" creationId="{E7A6EEC1-FA88-4B09-8ED0-107D435FED8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3" creationId="{AC9D4C6B-39C3-45A5-8349-82200634FAD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5" creationId="{FBAF4594-BF0E-4BE8-95FD-32582C040AA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7" creationId="{C34F1186-9997-495E-852A-001917FA9EB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8" creationId="{29C3B14A-6F2D-4D68-9A62-FAD957A4CFC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0" creationId="{E23CD4CE-94CC-4038-B253-E4FB515972B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2" creationId="{15BBFCFD-465D-44E5-B89D-97230B445D1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4" creationId="{F5059546-10D0-453F-8B37-91C7FD3C6CC4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6" creationId="{7A0C91ED-5E0D-4CD3-9484-5387B49E255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8" creationId="{1A27EB47-2C88-417D-AA7F-67129D3B56AE}"/>
          </ac:spMkLst>
        </pc:spChg>
        <pc:grpChg chg="add mod">
          <ac:chgData name="MARIA DEL MAR ZAMORANO LOPEZ" userId="097cf9e1-82d2-49cc-90a4-6ebf540ba52d" providerId="ADAL" clId="{A69641ED-5F43-40C8-B829-790E3E94D10E}" dt="2024-02-01T20:13:18.027" v="696" actId="1076"/>
          <ac:grpSpMkLst>
            <pc:docMk/>
            <pc:sldMk cId="2826905850" sldId="288"/>
            <ac:grpSpMk id="56" creationId="{670A1270-5782-7685-4527-9F1F4E4BD9C0}"/>
          </ac:grpSpMkLst>
        </pc:grpChg>
        <pc:grpChg chg="add mod">
          <ac:chgData name="MARIA DEL MAR ZAMORANO LOPEZ" userId="097cf9e1-82d2-49cc-90a4-6ebf540ba52d" providerId="ADAL" clId="{A69641ED-5F43-40C8-B829-790E3E94D10E}" dt="2024-02-01T20:07:11.415" v="638" actId="1076"/>
          <ac:grpSpMkLst>
            <pc:docMk/>
            <pc:sldMk cId="2826905850" sldId="288"/>
            <ac:grpSpMk id="57" creationId="{3A83E5A5-5877-0E8A-0460-6519E7D5516E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2" creationId="{7A3EB244-F745-4665-BB11-839D2A1BDB52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5" creationId="{2BE03F5F-F604-43E4-A831-4282C4D0E770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8" creationId="{C5726BF7-CE4B-4675-AF41-5A514E82D657}"/>
          </ac:grpSpMkLst>
        </pc:grp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3" creationId="{6859CAF9-FF62-CD4B-AAC5-9FE001C209A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7" creationId="{9EA70D52-03DB-9CB3-FFBB-1DCF3AD86BF8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9" creationId="{4DBEA0CB-01CA-77F7-8EF5-4D6675C4511E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0" creationId="{1E32AFE6-AB39-D215-1361-891CC022CF0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1" creationId="{54316A66-96B8-A23C-5E18-D7280A8A7280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2" creationId="{7C8C5B9A-E4B5-762F-7EEC-EEC2B7D00AA6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44" creationId="{5906B09D-741E-11DD-ADE9-5AEA4C5E8311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81" creationId="{6C33B6F0-8E0D-5C4D-BC0B-E9C1D6ABF25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2" creationId="{C05D545A-AE81-4CA2-BCFD-7ED5FC8A026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7" creationId="{0E868955-567B-4138-9AD3-FC6E48F81B3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8" creationId="{181B5953-84A4-4312-B2D1-E6127A9A080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9" creationId="{31F19033-87A4-48AD-A55C-221560AE255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0" creationId="{B0DF176A-24F4-4957-9B1E-481F83FAF8F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1" creationId="{9527620F-23D2-4A95-8FA2-12A9B7CA3E3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9" y="3942376"/>
            <a:ext cx="8967720" cy="192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483974" y="3942376"/>
            <a:ext cx="0" cy="1927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013"/>
              </p:ext>
            </p:extLst>
          </p:nvPr>
        </p:nvGraphicFramePr>
        <p:xfrm>
          <a:off x="1007095" y="4904343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5139"/>
              </p:ext>
            </p:extLst>
          </p:nvPr>
        </p:nvGraphicFramePr>
        <p:xfrm>
          <a:off x="7618875" y="4296755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7686050" y="3904782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2104613" y="2864498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US" sz="2400" u="sng" dirty="0">
                <a:solidFill>
                  <a:schemeClr val="bg1"/>
                </a:solidFill>
              </a:rPr>
              <a:t>       </a:t>
            </a:r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2714392" y="3087047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2714392" y="4190966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4888583" y="3087047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4888583" y="4190967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6933126" y="3124784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8068643" y="4562572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562342" y="3923014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10292" y="4636781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736533" y="3924624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6605584" y="3439874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267004" y="4158415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8480574" y="4747983"/>
            <a:ext cx="1415267" cy="1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605583" y="3765233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7041727" y="3656698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8347721" y="3656698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8249638" y="4160243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8479809" y="468883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7257639" y="4407605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891133" y="3505031"/>
            <a:ext cx="82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C709C-E542-6F6A-F0F1-A0918DF6A238}"/>
              </a:ext>
            </a:extLst>
          </p:cNvPr>
          <p:cNvSpPr txBox="1"/>
          <p:nvPr/>
        </p:nvSpPr>
        <p:spPr>
          <a:xfrm>
            <a:off x="577120" y="2737340"/>
            <a:ext cx="145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input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15ED-595F-6CFD-D1BE-9B9ED2FCF4B2}"/>
              </a:ext>
            </a:extLst>
          </p:cNvPr>
          <p:cNvSpPr txBox="1"/>
          <p:nvPr/>
        </p:nvSpPr>
        <p:spPr>
          <a:xfrm>
            <a:off x="9829465" y="3318781"/>
            <a:ext cx="1310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output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8AB6A3-1D9F-8348-11B6-279BE3EB5DB7}"/>
              </a:ext>
            </a:extLst>
          </p:cNvPr>
          <p:cNvSpPr/>
          <p:nvPr/>
        </p:nvSpPr>
        <p:spPr>
          <a:xfrm>
            <a:off x="596341" y="4576882"/>
            <a:ext cx="1294793" cy="607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7C7A935-E27A-2604-BC77-CCACCB1435DA}"/>
              </a:ext>
            </a:extLst>
          </p:cNvPr>
          <p:cNvGrpSpPr/>
          <p:nvPr/>
        </p:nvGrpSpPr>
        <p:grpSpPr>
          <a:xfrm>
            <a:off x="596340" y="3641599"/>
            <a:ext cx="1294793" cy="862021"/>
            <a:chOff x="2145561" y="1690688"/>
            <a:chExt cx="1294793" cy="86202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F1064B6-4FB1-DA0B-6CC6-4F89F0446842}"/>
                </a:ext>
              </a:extLst>
            </p:cNvPr>
            <p:cNvSpPr/>
            <p:nvPr/>
          </p:nvSpPr>
          <p:spPr>
            <a:xfrm>
              <a:off x="2145561" y="1690688"/>
              <a:ext cx="1294793" cy="862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Donor</a:t>
              </a:r>
              <a:endParaRPr lang="en-U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F20B1CC-E64B-3DFD-7517-DF8DD9622ADE}"/>
                </a:ext>
              </a:extLst>
            </p:cNvPr>
            <p:cNvSpPr/>
            <p:nvPr/>
          </p:nvSpPr>
          <p:spPr>
            <a:xfrm>
              <a:off x="2304070" y="2141744"/>
              <a:ext cx="977774" cy="3154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Organ</a:t>
              </a:r>
              <a:endParaRPr lang="en-US" dirty="0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60EB9-F1F4-6E54-BA44-ED3F84196F81}"/>
              </a:ext>
            </a:extLst>
          </p:cNvPr>
          <p:cNvSpPr/>
          <p:nvPr/>
        </p:nvSpPr>
        <p:spPr>
          <a:xfrm>
            <a:off x="9895841" y="4407605"/>
            <a:ext cx="1105279" cy="71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8533183" y="1720400"/>
            <a:ext cx="162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  <p:sp>
        <p:nvSpPr>
          <p:cNvPr id="16" name="CuadroTexto 103">
            <a:extLst>
              <a:ext uri="{FF2B5EF4-FFF2-40B4-BE49-F238E27FC236}">
                <a16:creationId xmlns:a16="http://schemas.microsoft.com/office/drawing/2014/main" id="{0C816844-29E6-E2FC-EB37-130C50110903}"/>
              </a:ext>
            </a:extLst>
          </p:cNvPr>
          <p:cNvSpPr txBox="1"/>
          <p:nvPr/>
        </p:nvSpPr>
        <p:spPr>
          <a:xfrm>
            <a:off x="6358079" y="3380010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</a:t>
            </a:r>
            <a:endParaRPr lang="en-GB" dirty="0"/>
          </a:p>
        </p:txBody>
      </p:sp>
      <p:sp>
        <p:nvSpPr>
          <p:cNvPr id="17" name="CuadroTexto 103">
            <a:extLst>
              <a:ext uri="{FF2B5EF4-FFF2-40B4-BE49-F238E27FC236}">
                <a16:creationId xmlns:a16="http://schemas.microsoft.com/office/drawing/2014/main" id="{7667EE56-B9E5-B65D-999F-5A37510D78DA}"/>
              </a:ext>
            </a:extLst>
          </p:cNvPr>
          <p:cNvSpPr txBox="1"/>
          <p:nvPr/>
        </p:nvSpPr>
        <p:spPr>
          <a:xfrm>
            <a:off x="6361448" y="3774285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Target</a:t>
            </a:r>
            <a:endParaRPr lang="en-GB" dirty="0"/>
          </a:p>
        </p:txBody>
      </p:sp>
      <p:sp>
        <p:nvSpPr>
          <p:cNvPr id="18" name="Rectángulo 9">
            <a:extLst>
              <a:ext uri="{FF2B5EF4-FFF2-40B4-BE49-F238E27FC236}">
                <a16:creationId xmlns:a16="http://schemas.microsoft.com/office/drawing/2014/main" id="{CED58623-6902-26A9-CC1E-F7DCCFB44B8E}"/>
              </a:ext>
            </a:extLst>
          </p:cNvPr>
          <p:cNvSpPr/>
          <p:nvPr/>
        </p:nvSpPr>
        <p:spPr>
          <a:xfrm>
            <a:off x="8729571" y="2273333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         Hull</a:t>
            </a:r>
          </a:p>
        </p:txBody>
      </p:sp>
      <p:sp>
        <p:nvSpPr>
          <p:cNvPr id="19" name="Rectángulo 9">
            <a:extLst>
              <a:ext uri="{FF2B5EF4-FFF2-40B4-BE49-F238E27FC236}">
                <a16:creationId xmlns:a16="http://schemas.microsoft.com/office/drawing/2014/main" id="{D8927046-6236-39D4-2ACC-3F03F6674FCE}"/>
              </a:ext>
            </a:extLst>
          </p:cNvPr>
          <p:cNvSpPr/>
          <p:nvPr/>
        </p:nvSpPr>
        <p:spPr>
          <a:xfrm>
            <a:off x="8729571" y="2722530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          Link</a:t>
            </a:r>
          </a:p>
        </p:txBody>
      </p:sp>
      <p:sp>
        <p:nvSpPr>
          <p:cNvPr id="20" name="Rectángulo 9">
            <a:extLst>
              <a:ext uri="{FF2B5EF4-FFF2-40B4-BE49-F238E27FC236}">
                <a16:creationId xmlns:a16="http://schemas.microsoft.com/office/drawing/2014/main" id="{80BC4E8F-3722-807E-3174-67F565735720}"/>
              </a:ext>
            </a:extLst>
          </p:cNvPr>
          <p:cNvSpPr/>
          <p:nvPr/>
        </p:nvSpPr>
        <p:spPr>
          <a:xfrm>
            <a:off x="8729571" y="3155411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>
                <a:solidFill>
                  <a:schemeClr val="tx1"/>
                </a:solidFill>
              </a:rPr>
              <a:t>Weapon</a:t>
            </a:r>
          </a:p>
        </p:txBody>
      </p:sp>
      <p:sp>
        <p:nvSpPr>
          <p:cNvPr id="21" name="Rectángulo 9">
            <a:extLst>
              <a:ext uri="{FF2B5EF4-FFF2-40B4-BE49-F238E27FC236}">
                <a16:creationId xmlns:a16="http://schemas.microsoft.com/office/drawing/2014/main" id="{DAB7BC77-E2E9-60FC-CD1B-014DBAFE6A62}"/>
              </a:ext>
            </a:extLst>
          </p:cNvPr>
          <p:cNvSpPr/>
          <p:nvPr/>
        </p:nvSpPr>
        <p:spPr>
          <a:xfrm>
            <a:off x="8729571" y="3588292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400" dirty="0">
                <a:solidFill>
                  <a:schemeClr val="tx1"/>
                </a:solidFill>
              </a:rPr>
              <a:t>Weak </a:t>
            </a:r>
          </a:p>
          <a:p>
            <a:pPr algn="r"/>
            <a:r>
              <a:rPr lang="en-GB" sz="1400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22" name="Rectángulo: esquinas redondeadas 109">
            <a:extLst>
              <a:ext uri="{FF2B5EF4-FFF2-40B4-BE49-F238E27FC236}">
                <a16:creationId xmlns:a16="http://schemas.microsoft.com/office/drawing/2014/main" id="{A418C022-2682-2E13-E4FD-B9B884AD47BA}"/>
              </a:ext>
            </a:extLst>
          </p:cNvPr>
          <p:cNvSpPr/>
          <p:nvPr/>
        </p:nvSpPr>
        <p:spPr>
          <a:xfrm>
            <a:off x="8873911" y="2402073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Conector recto de flecha 102">
            <a:extLst>
              <a:ext uri="{FF2B5EF4-FFF2-40B4-BE49-F238E27FC236}">
                <a16:creationId xmlns:a16="http://schemas.microsoft.com/office/drawing/2014/main" id="{AA2A24FE-C4F6-DD25-2426-712A4EE4E2E5}"/>
              </a:ext>
            </a:extLst>
          </p:cNvPr>
          <p:cNvCxnSpPr>
            <a:cxnSpLocks/>
          </p:cNvCxnSpPr>
          <p:nvPr/>
        </p:nvCxnSpPr>
        <p:spPr>
          <a:xfrm>
            <a:off x="8873911" y="2947128"/>
            <a:ext cx="28942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iángulo isósceles 110">
            <a:extLst>
              <a:ext uri="{FF2B5EF4-FFF2-40B4-BE49-F238E27FC236}">
                <a16:creationId xmlns:a16="http://schemas.microsoft.com/office/drawing/2014/main" id="{7112E55C-1D09-0DC2-79A5-3A0EAD600A3F}"/>
              </a:ext>
            </a:extLst>
          </p:cNvPr>
          <p:cNvSpPr/>
          <p:nvPr/>
        </p:nvSpPr>
        <p:spPr>
          <a:xfrm>
            <a:off x="8903395" y="3287114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603967C-E1D4-9C37-E38B-26387F6248C9}"/>
              </a:ext>
            </a:extLst>
          </p:cNvPr>
          <p:cNvGrpSpPr/>
          <p:nvPr/>
        </p:nvGrpSpPr>
        <p:grpSpPr>
          <a:xfrm>
            <a:off x="8819771" y="3664010"/>
            <a:ext cx="312513" cy="314076"/>
            <a:chOff x="7158131" y="4650904"/>
            <a:chExt cx="312513" cy="314076"/>
          </a:xfrm>
        </p:grpSpPr>
        <p:sp>
          <p:nvSpPr>
            <p:cNvPr id="26" name="Elipse 119">
              <a:extLst>
                <a:ext uri="{FF2B5EF4-FFF2-40B4-BE49-F238E27FC236}">
                  <a16:creationId xmlns:a16="http://schemas.microsoft.com/office/drawing/2014/main" id="{C2C02734-EC1A-C125-FB95-29011EB6689C}"/>
                </a:ext>
              </a:extLst>
            </p:cNvPr>
            <p:cNvSpPr/>
            <p:nvPr/>
          </p:nvSpPr>
          <p:spPr>
            <a:xfrm>
              <a:off x="7158131" y="4650904"/>
              <a:ext cx="312513" cy="31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ipse 120">
              <a:extLst>
                <a:ext uri="{FF2B5EF4-FFF2-40B4-BE49-F238E27FC236}">
                  <a16:creationId xmlns:a16="http://schemas.microsoft.com/office/drawing/2014/main" id="{845826F0-9771-5483-4363-E02E293DD13A}"/>
                </a:ext>
              </a:extLst>
            </p:cNvPr>
            <p:cNvSpPr/>
            <p:nvPr/>
          </p:nvSpPr>
          <p:spPr>
            <a:xfrm>
              <a:off x="7225814" y="4728165"/>
              <a:ext cx="177146" cy="1642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ipse 121">
              <a:extLst>
                <a:ext uri="{FF2B5EF4-FFF2-40B4-BE49-F238E27FC236}">
                  <a16:creationId xmlns:a16="http://schemas.microsoft.com/office/drawing/2014/main" id="{A0A36501-0B3D-95A7-43BA-27695C3EB398}"/>
                </a:ext>
              </a:extLst>
            </p:cNvPr>
            <p:cNvSpPr/>
            <p:nvPr/>
          </p:nvSpPr>
          <p:spPr>
            <a:xfrm>
              <a:off x="7282786" y="4780993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3654145" y="213911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(a) 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080463" y="2136265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F293DC8B-4955-708E-A7A5-B9EDD3161D7C}"/>
              </a:ext>
            </a:extLst>
          </p:cNvPr>
          <p:cNvGrpSpPr/>
          <p:nvPr/>
        </p:nvGrpSpPr>
        <p:grpSpPr>
          <a:xfrm>
            <a:off x="7152667" y="2694074"/>
            <a:ext cx="2947478" cy="2260281"/>
            <a:chOff x="7345754" y="2342114"/>
            <a:chExt cx="3873154" cy="2731078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D2935257-BFB6-4D1A-8EDE-F6EA62972032}"/>
                </a:ext>
              </a:extLst>
            </p:cNvPr>
            <p:cNvSpPr/>
            <p:nvPr/>
          </p:nvSpPr>
          <p:spPr>
            <a:xfrm>
              <a:off x="8830568" y="3230814"/>
              <a:ext cx="895126" cy="725584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EAFAD49-2AFB-4391-8743-5A682BDB953F}"/>
                </a:ext>
              </a:extLst>
            </p:cNvPr>
            <p:cNvSpPr/>
            <p:nvPr/>
          </p:nvSpPr>
          <p:spPr>
            <a:xfrm>
              <a:off x="10706997" y="3405641"/>
              <a:ext cx="511911" cy="373276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35CE754D-8094-40D5-B173-8EFAC9D060A1}"/>
                </a:ext>
              </a:extLst>
            </p:cNvPr>
            <p:cNvSpPr/>
            <p:nvPr/>
          </p:nvSpPr>
          <p:spPr>
            <a:xfrm>
              <a:off x="9022175" y="2342114"/>
              <a:ext cx="511911" cy="369332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E5BB9FF4-FE7C-44F7-9017-0C8DC77C4785}"/>
                </a:ext>
              </a:extLst>
            </p:cNvPr>
            <p:cNvSpPr/>
            <p:nvPr/>
          </p:nvSpPr>
          <p:spPr>
            <a:xfrm>
              <a:off x="7345754" y="3405641"/>
              <a:ext cx="511911" cy="381092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71F1B31E-634D-4431-A18D-798A6638B9DF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 flipH="1">
              <a:off x="7857665" y="3593606"/>
              <a:ext cx="972903" cy="258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D555800E-77E6-4E23-8743-83FC7FE89237}"/>
                </a:ext>
              </a:extLst>
            </p:cNvPr>
            <p:cNvSpPr/>
            <p:nvPr/>
          </p:nvSpPr>
          <p:spPr>
            <a:xfrm rot="10800000">
              <a:off x="7450622" y="4331622"/>
              <a:ext cx="296120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3B67112-7E08-4A39-8386-320747BABA20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flipH="1">
              <a:off x="7598682" y="3786733"/>
              <a:ext cx="3028" cy="544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A376D33-0AA3-41FD-97E3-CA93B07B6EE2}"/>
                </a:ext>
              </a:extLst>
            </p:cNvPr>
            <p:cNvCxnSpPr>
              <a:cxnSpLocks/>
              <a:stCxn id="58" idx="2"/>
              <a:endCxn id="97" idx="0"/>
            </p:cNvCxnSpPr>
            <p:nvPr/>
          </p:nvCxnSpPr>
          <p:spPr>
            <a:xfrm>
              <a:off x="9278131" y="3956398"/>
              <a:ext cx="3176" cy="63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32506017-0D20-4099-BA1B-D28B4C2C5936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9725694" y="3592279"/>
              <a:ext cx="981303" cy="1327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0B755C8-5925-4C9C-831A-B4D26104DC74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V="1">
              <a:off x="9278131" y="2711446"/>
              <a:ext cx="0" cy="51936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riángulo isósceles 67">
              <a:extLst>
                <a:ext uri="{FF2B5EF4-FFF2-40B4-BE49-F238E27FC236}">
                  <a16:creationId xmlns:a16="http://schemas.microsoft.com/office/drawing/2014/main" id="{2C533CA1-7F20-4BA7-A50F-F682CE274F43}"/>
                </a:ext>
              </a:extLst>
            </p:cNvPr>
            <p:cNvSpPr/>
            <p:nvPr/>
          </p:nvSpPr>
          <p:spPr>
            <a:xfrm rot="10800000">
              <a:off x="10824382" y="4263990"/>
              <a:ext cx="284054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10B79050-AFD2-4C0F-A257-AA118B70D39F}"/>
                </a:ext>
              </a:extLst>
            </p:cNvPr>
            <p:cNvCxnSpPr>
              <a:cxnSpLocks/>
              <a:stCxn id="59" idx="2"/>
              <a:endCxn id="68" idx="3"/>
            </p:cNvCxnSpPr>
            <p:nvPr/>
          </p:nvCxnSpPr>
          <p:spPr>
            <a:xfrm>
              <a:off x="10962953" y="3778917"/>
              <a:ext cx="3456" cy="485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BC2A427-BBF0-4F7B-A500-98302D258D64}"/>
                </a:ext>
              </a:extLst>
            </p:cNvPr>
            <p:cNvSpPr/>
            <p:nvPr/>
          </p:nvSpPr>
          <p:spPr>
            <a:xfrm>
              <a:off x="9022690" y="4587478"/>
              <a:ext cx="517234" cy="485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214BE5A0-7D8D-44A4-BCA6-9C113E7A208A}"/>
                </a:ext>
              </a:extLst>
            </p:cNvPr>
            <p:cNvSpPr/>
            <p:nvPr/>
          </p:nvSpPr>
          <p:spPr>
            <a:xfrm>
              <a:off x="9154540" y="4712507"/>
              <a:ext cx="253535" cy="241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745393F-ED39-4C7E-9F58-E45689513D90}"/>
                </a:ext>
              </a:extLst>
            </p:cNvPr>
            <p:cNvSpPr/>
            <p:nvPr/>
          </p:nvSpPr>
          <p:spPr>
            <a:xfrm>
              <a:off x="9240467" y="4801442"/>
              <a:ext cx="81681" cy="85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9081BF-3D2A-F1A8-9360-345B6A0A9D23}"/>
              </a:ext>
            </a:extLst>
          </p:cNvPr>
          <p:cNvGrpSpPr/>
          <p:nvPr/>
        </p:nvGrpSpPr>
        <p:grpSpPr>
          <a:xfrm>
            <a:off x="1411237" y="2574859"/>
            <a:ext cx="4988640" cy="2579740"/>
            <a:chOff x="1411237" y="2574859"/>
            <a:chExt cx="4988640" cy="257974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2D9E9B2F-6CC5-4711-B4E4-5C3B77AE6B4F}"/>
                </a:ext>
              </a:extLst>
            </p:cNvPr>
            <p:cNvSpPr txBox="1"/>
            <p:nvPr/>
          </p:nvSpPr>
          <p:spPr>
            <a:xfrm>
              <a:off x="4598565" y="3474517"/>
              <a:ext cx="413479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6D6B03C9-CEF4-4B97-9B51-C88BBB787FFE}"/>
                </a:ext>
              </a:extLst>
            </p:cNvPr>
            <p:cNvSpPr/>
            <p:nvPr/>
          </p:nvSpPr>
          <p:spPr>
            <a:xfrm>
              <a:off x="1411237" y="2860017"/>
              <a:ext cx="903659" cy="541750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32" name="Triángulo isósceles 31">
              <a:extLst>
                <a:ext uri="{FF2B5EF4-FFF2-40B4-BE49-F238E27FC236}">
                  <a16:creationId xmlns:a16="http://schemas.microsoft.com/office/drawing/2014/main" id="{CD686989-EC15-4883-A7E3-7AD088AF4D70}"/>
                </a:ext>
              </a:extLst>
            </p:cNvPr>
            <p:cNvSpPr/>
            <p:nvPr/>
          </p:nvSpPr>
          <p:spPr>
            <a:xfrm rot="10800000">
              <a:off x="1728399" y="3922689"/>
              <a:ext cx="269334" cy="4421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576B1EEE-CFA6-4D3B-BEEA-FD0B0D9997B6}"/>
                </a:ext>
              </a:extLst>
            </p:cNvPr>
            <p:cNvSpPr/>
            <p:nvPr/>
          </p:nvSpPr>
          <p:spPr>
            <a:xfrm>
              <a:off x="2773332" y="3233163"/>
              <a:ext cx="552358" cy="439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76BD2578-4244-438E-B91F-196C2D66DF47}"/>
                </a:ext>
              </a:extLst>
            </p:cNvPr>
            <p:cNvSpPr/>
            <p:nvPr/>
          </p:nvSpPr>
          <p:spPr>
            <a:xfrm>
              <a:off x="3878048" y="3601347"/>
              <a:ext cx="632574" cy="492823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4F5DC05-919B-4A1A-8B9E-46D994B16B4B}"/>
                </a:ext>
              </a:extLst>
            </p:cNvPr>
            <p:cNvSpPr/>
            <p:nvPr/>
          </p:nvSpPr>
          <p:spPr>
            <a:xfrm>
              <a:off x="4804584" y="2915913"/>
              <a:ext cx="593369" cy="492823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60A28CDC-856D-49F6-8762-75C61D47EEE9}"/>
                </a:ext>
              </a:extLst>
            </p:cNvPr>
            <p:cNvSpPr/>
            <p:nvPr/>
          </p:nvSpPr>
          <p:spPr>
            <a:xfrm>
              <a:off x="4804584" y="4207181"/>
              <a:ext cx="593369" cy="47367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F15F541-008D-4541-B1B3-5A26C1D3B38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14896" y="3130892"/>
              <a:ext cx="458436" cy="32178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D342EBA-D1FC-4470-B4BE-23C532DBF7E7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3325690" y="3452675"/>
              <a:ext cx="552358" cy="395084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4D17C84-6154-4BAD-8387-8ED48CA6D2E0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4252226" y="3162324"/>
              <a:ext cx="552358" cy="439025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6A889E-662A-47CA-850B-53FCC568115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252226" y="4094171"/>
              <a:ext cx="552358" cy="349847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8CC81C47-1E2B-4E95-B8CB-AC7C660DA8DB}"/>
                </a:ext>
              </a:extLst>
            </p:cNvPr>
            <p:cNvSpPr/>
            <p:nvPr/>
          </p:nvSpPr>
          <p:spPr>
            <a:xfrm rot="5400000">
              <a:off x="5086398" y="3636111"/>
              <a:ext cx="239586" cy="416513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BE578B8-78E2-4927-8C5C-834B5A00D91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4510622" y="3844369"/>
              <a:ext cx="487313" cy="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3B6711C-D919-4649-81A9-73C6EE16257D}"/>
                </a:ext>
              </a:extLst>
            </p:cNvPr>
            <p:cNvCxnSpPr>
              <a:cxnSpLocks/>
              <a:stCxn id="31" idx="2"/>
              <a:endCxn id="32" idx="3"/>
            </p:cNvCxnSpPr>
            <p:nvPr/>
          </p:nvCxnSpPr>
          <p:spPr>
            <a:xfrm flipH="1">
              <a:off x="1863066" y="3401767"/>
              <a:ext cx="1" cy="520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89BA92C-70CE-44C0-BF2D-35FF0A3C88B4}"/>
                </a:ext>
              </a:extLst>
            </p:cNvPr>
            <p:cNvCxnSpPr>
              <a:cxnSpLocks/>
              <a:stCxn id="54" idx="2"/>
              <a:endCxn id="35" idx="3"/>
            </p:cNvCxnSpPr>
            <p:nvPr/>
          </p:nvCxnSpPr>
          <p:spPr>
            <a:xfrm flipH="1">
              <a:off x="5397953" y="3160250"/>
              <a:ext cx="478842" cy="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798D4F8-9BDE-479E-961E-394C47E74F7F}"/>
                </a:ext>
              </a:extLst>
            </p:cNvPr>
            <p:cNvCxnSpPr>
              <a:cxnSpLocks/>
              <a:stCxn id="51" idx="2"/>
              <a:endCxn id="36" idx="3"/>
            </p:cNvCxnSpPr>
            <p:nvPr/>
          </p:nvCxnSpPr>
          <p:spPr>
            <a:xfrm flipH="1">
              <a:off x="5397953" y="4444016"/>
              <a:ext cx="47673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4501202-7635-4CC7-94DE-68B384534B3D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3049511" y="3672186"/>
              <a:ext cx="1" cy="421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C1E0F39-E28A-48B9-8739-6F30C8A95BEC}"/>
                </a:ext>
              </a:extLst>
            </p:cNvPr>
            <p:cNvSpPr/>
            <p:nvPr/>
          </p:nvSpPr>
          <p:spPr>
            <a:xfrm>
              <a:off x="2835907" y="4094171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FF55B67-EED4-4FBB-A848-03801AF96150}"/>
                </a:ext>
              </a:extLst>
            </p:cNvPr>
            <p:cNvSpPr/>
            <p:nvPr/>
          </p:nvSpPr>
          <p:spPr>
            <a:xfrm>
              <a:off x="2944808" y="4207181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7F2FF11-06B8-4AA5-B09D-1A689185E9A3}"/>
                </a:ext>
              </a:extLst>
            </p:cNvPr>
            <p:cNvSpPr/>
            <p:nvPr/>
          </p:nvSpPr>
          <p:spPr>
            <a:xfrm>
              <a:off x="5874687" y="4224504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3E08520-227D-4398-B14C-514B33BE11FA}"/>
                </a:ext>
              </a:extLst>
            </p:cNvPr>
            <p:cNvSpPr/>
            <p:nvPr/>
          </p:nvSpPr>
          <p:spPr>
            <a:xfrm>
              <a:off x="5983588" y="4337514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473993E-86DD-4671-90AC-5212B92B2D96}"/>
                </a:ext>
              </a:extLst>
            </p:cNvPr>
            <p:cNvSpPr/>
            <p:nvPr/>
          </p:nvSpPr>
          <p:spPr>
            <a:xfrm>
              <a:off x="5876795" y="2940738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145BB40C-ABEB-4686-B4A1-2CFA2DA58E5B}"/>
                </a:ext>
              </a:extLst>
            </p:cNvPr>
            <p:cNvSpPr/>
            <p:nvPr/>
          </p:nvSpPr>
          <p:spPr>
            <a:xfrm>
              <a:off x="5985696" y="3053748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79B53AA-1E10-40F0-9A6F-2DFD09B0EAB3}"/>
                </a:ext>
              </a:extLst>
            </p:cNvPr>
            <p:cNvSpPr/>
            <p:nvPr/>
          </p:nvSpPr>
          <p:spPr>
            <a:xfrm>
              <a:off x="6059971" y="4417098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1B8CC1D8-D77D-4594-B3CB-C4ED900DD18B}"/>
                </a:ext>
              </a:extLst>
            </p:cNvPr>
            <p:cNvSpPr/>
            <p:nvPr/>
          </p:nvSpPr>
          <p:spPr>
            <a:xfrm>
              <a:off x="6062079" y="3129751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A392927F-ABB6-4005-B71B-98CA141FB6F6}"/>
                </a:ext>
              </a:extLst>
            </p:cNvPr>
            <p:cNvSpPr/>
            <p:nvPr/>
          </p:nvSpPr>
          <p:spPr>
            <a:xfrm>
              <a:off x="3021191" y="4286053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20871F62-4749-4E3D-ACD8-C7D874523732}"/>
                </a:ext>
              </a:extLst>
            </p:cNvPr>
            <p:cNvSpPr txBox="1"/>
            <p:nvPr/>
          </p:nvSpPr>
          <p:spPr>
            <a:xfrm>
              <a:off x="1541768" y="3474517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F15526A7-088C-40B9-B271-3A87BA58B415}"/>
                </a:ext>
              </a:extLst>
            </p:cNvPr>
            <p:cNvSpPr txBox="1"/>
            <p:nvPr/>
          </p:nvSpPr>
          <p:spPr>
            <a:xfrm>
              <a:off x="1419540" y="3970879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A98420C3-83CD-4F46-B00D-05B0EA04E3C2}"/>
                </a:ext>
              </a:extLst>
            </p:cNvPr>
            <p:cNvSpPr txBox="1"/>
            <p:nvPr/>
          </p:nvSpPr>
          <p:spPr>
            <a:xfrm>
              <a:off x="2447538" y="2919745"/>
              <a:ext cx="405535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13F018FD-1149-4FAC-B879-19BEED698EA0}"/>
                </a:ext>
              </a:extLst>
            </p:cNvPr>
            <p:cNvSpPr txBox="1"/>
            <p:nvPr/>
          </p:nvSpPr>
          <p:spPr>
            <a:xfrm>
              <a:off x="2718617" y="3735674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1D481FB8-3AB6-4B6E-A9EC-D9E64ACBB46A}"/>
                </a:ext>
              </a:extLst>
            </p:cNvPr>
            <p:cNvSpPr txBox="1"/>
            <p:nvPr/>
          </p:nvSpPr>
          <p:spPr>
            <a:xfrm>
              <a:off x="2503769" y="4157624"/>
              <a:ext cx="40950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34F4D93C-07E0-4CF7-8469-DF63301BEAE2}"/>
                </a:ext>
              </a:extLst>
            </p:cNvPr>
            <p:cNvSpPr txBox="1"/>
            <p:nvPr/>
          </p:nvSpPr>
          <p:spPr>
            <a:xfrm>
              <a:off x="4291368" y="3074742"/>
              <a:ext cx="32013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EF337726-4954-4E61-B70F-A525A6A977C0}"/>
                </a:ext>
              </a:extLst>
            </p:cNvPr>
            <p:cNvSpPr txBox="1"/>
            <p:nvPr/>
          </p:nvSpPr>
          <p:spPr>
            <a:xfrm>
              <a:off x="5468383" y="2727616"/>
              <a:ext cx="34992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9AF5BEC-EAFD-49DF-8236-BE6A44DD3C09}"/>
                </a:ext>
              </a:extLst>
            </p:cNvPr>
            <p:cNvSpPr txBox="1"/>
            <p:nvPr/>
          </p:nvSpPr>
          <p:spPr>
            <a:xfrm>
              <a:off x="5926819" y="2574859"/>
              <a:ext cx="47305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100D4824-B2C7-43DC-A1B4-2D66C20DFB89}"/>
                </a:ext>
              </a:extLst>
            </p:cNvPr>
            <p:cNvSpPr txBox="1"/>
            <p:nvPr/>
          </p:nvSpPr>
          <p:spPr>
            <a:xfrm>
              <a:off x="5410712" y="3653073"/>
              <a:ext cx="417451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1C4DAF6-E52E-4408-A916-580275573B14}"/>
                </a:ext>
              </a:extLst>
            </p:cNvPr>
            <p:cNvSpPr txBox="1"/>
            <p:nvPr/>
          </p:nvSpPr>
          <p:spPr>
            <a:xfrm>
              <a:off x="4285414" y="4230450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8EB1A633-3A10-4269-A4D9-50A4CD592C72}"/>
                </a:ext>
              </a:extLst>
            </p:cNvPr>
            <p:cNvSpPr txBox="1"/>
            <p:nvPr/>
          </p:nvSpPr>
          <p:spPr>
            <a:xfrm>
              <a:off x="5444475" y="4466528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76A16D24-90F5-4959-AB3B-79DFEB724BA9}"/>
                </a:ext>
              </a:extLst>
            </p:cNvPr>
            <p:cNvSpPr txBox="1"/>
            <p:nvPr/>
          </p:nvSpPr>
          <p:spPr>
            <a:xfrm>
              <a:off x="5942039" y="4668885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700CA11-F3BB-E233-0097-36EFEF78F57E}"/>
                </a:ext>
              </a:extLst>
            </p:cNvPr>
            <p:cNvSpPr txBox="1"/>
            <p:nvPr/>
          </p:nvSpPr>
          <p:spPr>
            <a:xfrm>
              <a:off x="3543754" y="321441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A83E5A5-5877-0E8A-0460-6519E7D5516E}"/>
              </a:ext>
            </a:extLst>
          </p:cNvPr>
          <p:cNvGrpSpPr/>
          <p:nvPr/>
        </p:nvGrpSpPr>
        <p:grpSpPr>
          <a:xfrm>
            <a:off x="196741" y="2069758"/>
            <a:ext cx="7572362" cy="3436236"/>
            <a:chOff x="147049" y="1668224"/>
            <a:chExt cx="8303173" cy="3644879"/>
          </a:xfrm>
        </p:grpSpPr>
        <p:sp>
          <p:nvSpPr>
            <p:cNvPr id="126" name="Rectángulo: esquinas redondeadas 125">
              <a:extLst>
                <a:ext uri="{FF2B5EF4-FFF2-40B4-BE49-F238E27FC236}">
                  <a16:creationId xmlns:a16="http://schemas.microsoft.com/office/drawing/2014/main" id="{6148A546-1673-4A9A-8515-9E7C21E78A49}"/>
                </a:ext>
              </a:extLst>
            </p:cNvPr>
            <p:cNvSpPr/>
            <p:nvPr/>
          </p:nvSpPr>
          <p:spPr>
            <a:xfrm>
              <a:off x="347540" y="2862729"/>
              <a:ext cx="1008339" cy="578532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27" name="Triángulo isósceles 126">
              <a:extLst>
                <a:ext uri="{FF2B5EF4-FFF2-40B4-BE49-F238E27FC236}">
                  <a16:creationId xmlns:a16="http://schemas.microsoft.com/office/drawing/2014/main" id="{C7ED99E7-D8DE-4A87-84E3-47F0572E1898}"/>
                </a:ext>
              </a:extLst>
            </p:cNvPr>
            <p:cNvSpPr/>
            <p:nvPr/>
          </p:nvSpPr>
          <p:spPr>
            <a:xfrm rot="10800000">
              <a:off x="701442" y="3997552"/>
              <a:ext cx="300534" cy="47215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DACFDD56-5EDA-41E9-A924-FBC699C5F532}"/>
                </a:ext>
              </a:extLst>
            </p:cNvPr>
            <p:cNvSpPr/>
            <p:nvPr/>
          </p:nvSpPr>
          <p:spPr>
            <a:xfrm>
              <a:off x="1867421" y="3261210"/>
              <a:ext cx="616343" cy="4688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703A77E6-317D-4109-A679-A7537BEB0B73}"/>
                </a:ext>
              </a:extLst>
            </p:cNvPr>
            <p:cNvSpPr/>
            <p:nvPr/>
          </p:nvSpPr>
          <p:spPr>
            <a:xfrm>
              <a:off x="4259606" y="3654392"/>
              <a:ext cx="705852" cy="526284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86E23508-7776-442C-BEBB-644DEC200ADB}"/>
                </a:ext>
              </a:extLst>
            </p:cNvPr>
            <p:cNvSpPr/>
            <p:nvPr/>
          </p:nvSpPr>
          <p:spPr>
            <a:xfrm>
              <a:off x="5293472" y="2922420"/>
              <a:ext cx="662105" cy="526284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3B182474-6636-4B20-A1D0-ED7F61EF575E}"/>
                </a:ext>
              </a:extLst>
            </p:cNvPr>
            <p:cNvSpPr/>
            <p:nvPr/>
          </p:nvSpPr>
          <p:spPr>
            <a:xfrm>
              <a:off x="5293472" y="4301359"/>
              <a:ext cx="662105" cy="50583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C05D545A-AE81-4CA2-BCFD-7ED5FC8A026A}"/>
                </a:ext>
              </a:extLst>
            </p:cNvPr>
            <p:cNvCxnSpPr>
              <a:cxnSpLocks/>
              <a:stCxn id="126" idx="3"/>
              <a:endCxn id="128" idx="1"/>
            </p:cNvCxnSpPr>
            <p:nvPr/>
          </p:nvCxnSpPr>
          <p:spPr>
            <a:xfrm>
              <a:off x="1355879" y="3151995"/>
              <a:ext cx="511541" cy="34363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E02E32A-4B14-4620-BC53-4359F2919BD3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3479958" y="3679191"/>
              <a:ext cx="779648" cy="23834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3D6B811E-8DA2-4915-A539-3168D47A3413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 flipV="1">
              <a:off x="4677129" y="3185561"/>
              <a:ext cx="616343" cy="46883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C9886EA7-CB08-4749-9534-F205BFFB8B46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4677129" y="4180677"/>
              <a:ext cx="616343" cy="373600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riángulo isósceles 135">
              <a:extLst>
                <a:ext uri="{FF2B5EF4-FFF2-40B4-BE49-F238E27FC236}">
                  <a16:creationId xmlns:a16="http://schemas.microsoft.com/office/drawing/2014/main" id="{17827A53-C196-4636-8CAF-8A935895D7F8}"/>
                </a:ext>
              </a:extLst>
            </p:cNvPr>
            <p:cNvSpPr/>
            <p:nvPr/>
          </p:nvSpPr>
          <p:spPr>
            <a:xfrm rot="5400000">
              <a:off x="5613675" y="3681531"/>
              <a:ext cx="255853" cy="464762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0E868955-567B-4138-9AD3-FC6E48F81B33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H="1">
              <a:off x="4965458" y="3913914"/>
              <a:ext cx="543764" cy="3620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181B5953-84A4-4312-B2D1-E6127A9A080A}"/>
                </a:ext>
              </a:extLst>
            </p:cNvPr>
            <p:cNvCxnSpPr>
              <a:cxnSpLocks/>
              <a:stCxn id="126" idx="2"/>
              <a:endCxn id="127" idx="3"/>
            </p:cNvCxnSpPr>
            <p:nvPr/>
          </p:nvCxnSpPr>
          <p:spPr>
            <a:xfrm flipH="1">
              <a:off x="851709" y="3441261"/>
              <a:ext cx="1" cy="556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31F19033-87A4-48AD-A55C-221560AE2559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6811023" y="3183347"/>
              <a:ext cx="6781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B0DF176A-24F4-4957-9B1E-481F83FAF8F9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H="1">
              <a:off x="6829255" y="4554275"/>
              <a:ext cx="657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9527620F-23D2-4A95-8FA2-12A9B7CA3E31}"/>
                </a:ext>
              </a:extLst>
            </p:cNvPr>
            <p:cNvCxnSpPr>
              <a:cxnSpLocks/>
              <a:stCxn id="128" idx="2"/>
              <a:endCxn id="143" idx="0"/>
            </p:cNvCxnSpPr>
            <p:nvPr/>
          </p:nvCxnSpPr>
          <p:spPr>
            <a:xfrm>
              <a:off x="2175593" y="3730041"/>
              <a:ext cx="0" cy="450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7A3EB244-F745-4665-BB11-839D2A1BDB52}"/>
                </a:ext>
              </a:extLst>
            </p:cNvPr>
            <p:cNvGrpSpPr/>
            <p:nvPr/>
          </p:nvGrpSpPr>
          <p:grpSpPr>
            <a:xfrm>
              <a:off x="1937245" y="4180677"/>
              <a:ext cx="476697" cy="468831"/>
              <a:chOff x="7988229" y="6145405"/>
              <a:chExt cx="344828" cy="333829"/>
            </a:xfrm>
          </p:grpSpPr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133315AA-D3B4-4010-A144-DAFCA5C3A41A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A233972D-1B92-4355-A4FE-D63C733756B0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2BE03F5F-F604-43E4-A831-4282C4D0E770}"/>
                </a:ext>
              </a:extLst>
            </p:cNvPr>
            <p:cNvGrpSpPr/>
            <p:nvPr/>
          </p:nvGrpSpPr>
          <p:grpSpPr>
            <a:xfrm>
              <a:off x="7486781" y="4319859"/>
              <a:ext cx="476697" cy="468831"/>
              <a:chOff x="7988229" y="6145405"/>
              <a:chExt cx="344828" cy="333829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FD58CEC3-15C0-4AF2-9188-961CDB36A06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105E9B7-9B61-46D5-9796-91711B5CC601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C5726BF7-CE4B-4675-AF41-5A514E82D657}"/>
                </a:ext>
              </a:extLst>
            </p:cNvPr>
            <p:cNvGrpSpPr/>
            <p:nvPr/>
          </p:nvGrpSpPr>
          <p:grpSpPr>
            <a:xfrm>
              <a:off x="7489133" y="2948931"/>
              <a:ext cx="476697" cy="468831"/>
              <a:chOff x="7988229" y="6145405"/>
              <a:chExt cx="344828" cy="333829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EF26B44A-4AA9-44EE-A9CD-23B9D231E443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E6604C81-D71B-4F4F-B749-10CE85B9F61C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EDF59B2-3C19-4D08-984A-95E2CDFB3452}"/>
                </a:ext>
              </a:extLst>
            </p:cNvPr>
            <p:cNvSpPr/>
            <p:nvPr/>
          </p:nvSpPr>
          <p:spPr>
            <a:xfrm>
              <a:off x="7693528" y="4525529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48DD639B-F1F2-44EB-AFAA-1868842B98CC}"/>
                </a:ext>
              </a:extLst>
            </p:cNvPr>
            <p:cNvSpPr/>
            <p:nvPr/>
          </p:nvSpPr>
          <p:spPr>
            <a:xfrm>
              <a:off x="7694328" y="315077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17B92742-F1AD-480C-8443-148175DBDCCC}"/>
                </a:ext>
              </a:extLst>
            </p:cNvPr>
            <p:cNvSpPr/>
            <p:nvPr/>
          </p:nvSpPr>
          <p:spPr>
            <a:xfrm>
              <a:off x="2140382" y="438558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AA102167-CED4-4A9D-9123-7CB79DB0ED45}"/>
                </a:ext>
              </a:extLst>
            </p:cNvPr>
            <p:cNvSpPr txBox="1"/>
            <p:nvPr/>
          </p:nvSpPr>
          <p:spPr>
            <a:xfrm>
              <a:off x="493192" y="3518951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64A35ED2-D393-49E3-AEAA-C9C0A95289F9}"/>
                </a:ext>
              </a:extLst>
            </p:cNvPr>
            <p:cNvSpPr txBox="1"/>
            <p:nvPr/>
          </p:nvSpPr>
          <p:spPr>
            <a:xfrm>
              <a:off x="356805" y="4049014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D5D7ECA5-C099-421E-B37D-CB3D6625C579}"/>
                </a:ext>
              </a:extLst>
            </p:cNvPr>
            <p:cNvSpPr txBox="1"/>
            <p:nvPr/>
          </p:nvSpPr>
          <p:spPr>
            <a:xfrm>
              <a:off x="1503887" y="2926512"/>
              <a:ext cx="452512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C196C07C-A47C-46F0-B70A-0A1BB489DFCF}"/>
                </a:ext>
              </a:extLst>
            </p:cNvPr>
            <p:cNvSpPr txBox="1"/>
            <p:nvPr/>
          </p:nvSpPr>
          <p:spPr>
            <a:xfrm>
              <a:off x="1806368" y="3797839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86C7EE3-E071-433A-8928-8888171FBFE7}"/>
                </a:ext>
              </a:extLst>
            </p:cNvPr>
            <p:cNvSpPr txBox="1"/>
            <p:nvPr/>
          </p:nvSpPr>
          <p:spPr>
            <a:xfrm>
              <a:off x="1566632" y="4248438"/>
              <a:ext cx="45694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8D5F4FC-A9A9-41BD-8B87-FA09A5978DE5}"/>
                </a:ext>
              </a:extLst>
            </p:cNvPr>
            <p:cNvSpPr txBox="1"/>
            <p:nvPr/>
          </p:nvSpPr>
          <p:spPr>
            <a:xfrm>
              <a:off x="3843909" y="3313473"/>
              <a:ext cx="45472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B8DD2B89-427F-4D0D-AEC8-1C892B1A50CC}"/>
                </a:ext>
              </a:extLst>
            </p:cNvPr>
            <p:cNvSpPr txBox="1"/>
            <p:nvPr/>
          </p:nvSpPr>
          <p:spPr>
            <a:xfrm>
              <a:off x="4720805" y="3092033"/>
              <a:ext cx="35722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12F1BD3-E5B7-4852-9417-98C6DE95B16D}"/>
                </a:ext>
              </a:extLst>
            </p:cNvPr>
            <p:cNvSpPr txBox="1"/>
            <p:nvPr/>
          </p:nvSpPr>
          <p:spPr>
            <a:xfrm>
              <a:off x="7118242" y="2804022"/>
              <a:ext cx="390464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44600099-7717-40CA-8D2D-355DD43BB825}"/>
                </a:ext>
              </a:extLst>
            </p:cNvPr>
            <p:cNvSpPr txBox="1"/>
            <p:nvPr/>
          </p:nvSpPr>
          <p:spPr>
            <a:xfrm>
              <a:off x="7544952" y="2558210"/>
              <a:ext cx="52785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9236D30F-4715-4555-BA41-EECC54804A0D}"/>
                </a:ext>
              </a:extLst>
            </p:cNvPr>
            <p:cNvSpPr txBox="1"/>
            <p:nvPr/>
          </p:nvSpPr>
          <p:spPr>
            <a:xfrm>
              <a:off x="5063588" y="3518951"/>
              <a:ext cx="46137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0EAB2846-10EF-4393-92F1-A6F9A82DCC77}"/>
                </a:ext>
              </a:extLst>
            </p:cNvPr>
            <p:cNvSpPr txBox="1"/>
            <p:nvPr/>
          </p:nvSpPr>
          <p:spPr>
            <a:xfrm>
              <a:off x="5969815" y="3709630"/>
              <a:ext cx="465809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30C48E1F-A3ED-4160-AD45-6CCB2BEAEE29}"/>
                </a:ext>
              </a:extLst>
            </p:cNvPr>
            <p:cNvSpPr txBox="1"/>
            <p:nvPr/>
          </p:nvSpPr>
          <p:spPr>
            <a:xfrm>
              <a:off x="4714161" y="4326208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0BB3AEB2-C69A-48AE-9636-E75C4B352041}"/>
                </a:ext>
              </a:extLst>
            </p:cNvPr>
            <p:cNvSpPr txBox="1"/>
            <p:nvPr/>
          </p:nvSpPr>
          <p:spPr>
            <a:xfrm>
              <a:off x="7006733" y="4578315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C4E31132-3F65-4937-ADCD-BAED8EC72E17}"/>
                </a:ext>
              </a:extLst>
            </p:cNvPr>
            <p:cNvSpPr txBox="1"/>
            <p:nvPr/>
          </p:nvSpPr>
          <p:spPr>
            <a:xfrm>
              <a:off x="7561935" y="4794411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177" name="Diagrama de flujo: unión de suma 176">
              <a:extLst>
                <a:ext uri="{FF2B5EF4-FFF2-40B4-BE49-F238E27FC236}">
                  <a16:creationId xmlns:a16="http://schemas.microsoft.com/office/drawing/2014/main" id="{7F5D4742-3D93-42FE-A4F8-930897E8B752}"/>
                </a:ext>
              </a:extLst>
            </p:cNvPr>
            <p:cNvSpPr/>
            <p:nvPr/>
          </p:nvSpPr>
          <p:spPr>
            <a:xfrm flipV="1">
              <a:off x="2409459" y="3423833"/>
              <a:ext cx="190751" cy="197408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Diagrama de flujo: unión de suma 178">
              <a:extLst>
                <a:ext uri="{FF2B5EF4-FFF2-40B4-BE49-F238E27FC236}">
                  <a16:creationId xmlns:a16="http://schemas.microsoft.com/office/drawing/2014/main" id="{9BF89115-DD2B-4967-93CF-7424B172428F}"/>
                </a:ext>
              </a:extLst>
            </p:cNvPr>
            <p:cNvSpPr/>
            <p:nvPr/>
          </p:nvSpPr>
          <p:spPr>
            <a:xfrm flipV="1">
              <a:off x="3358709" y="3563150"/>
              <a:ext cx="190752" cy="19741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Diagrama de flujo: unión de suma 180">
              <a:extLst>
                <a:ext uri="{FF2B5EF4-FFF2-40B4-BE49-F238E27FC236}">
                  <a16:creationId xmlns:a16="http://schemas.microsoft.com/office/drawing/2014/main" id="{E7A6EEC1-FA88-4B09-8ED0-107D435FED82}"/>
                </a:ext>
              </a:extLst>
            </p:cNvPr>
            <p:cNvSpPr/>
            <p:nvPr/>
          </p:nvSpPr>
          <p:spPr>
            <a:xfrm flipV="1">
              <a:off x="6803946" y="3085112"/>
              <a:ext cx="202730" cy="195537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Diagrama de flujo: unión de suma 182">
              <a:extLst>
                <a:ext uri="{FF2B5EF4-FFF2-40B4-BE49-F238E27FC236}">
                  <a16:creationId xmlns:a16="http://schemas.microsoft.com/office/drawing/2014/main" id="{AC9D4C6B-39C3-45A5-8349-82200634FADD}"/>
                </a:ext>
              </a:extLst>
            </p:cNvPr>
            <p:cNvSpPr/>
            <p:nvPr/>
          </p:nvSpPr>
          <p:spPr>
            <a:xfrm flipV="1">
              <a:off x="6811023" y="4469707"/>
              <a:ext cx="182611" cy="184352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5" name="Diagrama de flujo: unión de suma 184">
              <a:extLst>
                <a:ext uri="{FF2B5EF4-FFF2-40B4-BE49-F238E27FC236}">
                  <a16:creationId xmlns:a16="http://schemas.microsoft.com/office/drawing/2014/main" id="{FBAF4594-BF0E-4BE8-95FD-32582C040AAF}"/>
                </a:ext>
              </a:extLst>
            </p:cNvPr>
            <p:cNvSpPr/>
            <p:nvPr/>
          </p:nvSpPr>
          <p:spPr>
            <a:xfrm flipV="1">
              <a:off x="5837809" y="3125527"/>
              <a:ext cx="191395" cy="19553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Diagrama de flujo: unión de suma 186">
              <a:extLst>
                <a:ext uri="{FF2B5EF4-FFF2-40B4-BE49-F238E27FC236}">
                  <a16:creationId xmlns:a16="http://schemas.microsoft.com/office/drawing/2014/main" id="{C34F1186-9997-495E-852A-001917FA9EB5}"/>
                </a:ext>
              </a:extLst>
            </p:cNvPr>
            <p:cNvSpPr/>
            <p:nvPr/>
          </p:nvSpPr>
          <p:spPr>
            <a:xfrm flipV="1">
              <a:off x="5853110" y="4487842"/>
              <a:ext cx="182611" cy="18648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29C3B14A-6F2D-4D68-9A62-FAD957A4CFC6}"/>
                </a:ext>
              </a:extLst>
            </p:cNvPr>
            <p:cNvSpPr txBox="1"/>
            <p:nvPr/>
          </p:nvSpPr>
          <p:spPr>
            <a:xfrm>
              <a:off x="2546347" y="317551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b7</a:t>
              </a:r>
            </a:p>
          </p:txBody>
        </p:sp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E23CD4CE-94CC-4038-B253-E4FB515972B9}"/>
                </a:ext>
              </a:extLst>
            </p:cNvPr>
            <p:cNvSpPr txBox="1"/>
            <p:nvPr/>
          </p:nvSpPr>
          <p:spPr>
            <a:xfrm>
              <a:off x="3195149" y="325183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b11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15BBFCFD-465D-44E5-B89D-97230B445D1E}"/>
                </a:ext>
              </a:extLst>
            </p:cNvPr>
            <p:cNvSpPr txBox="1"/>
            <p:nvPr/>
          </p:nvSpPr>
          <p:spPr>
            <a:xfrm>
              <a:off x="5892561" y="3299162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b16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F5059546-10D0-453F-8B37-91C7FD3C6CC4}"/>
                </a:ext>
              </a:extLst>
            </p:cNvPr>
            <p:cNvSpPr txBox="1"/>
            <p:nvPr/>
          </p:nvSpPr>
          <p:spPr>
            <a:xfrm>
              <a:off x="6650902" y="326121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b17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7A0C91ED-5E0D-4CD3-9484-5387B49E2555}"/>
                </a:ext>
              </a:extLst>
            </p:cNvPr>
            <p:cNvSpPr txBox="1"/>
            <p:nvPr/>
          </p:nvSpPr>
          <p:spPr>
            <a:xfrm>
              <a:off x="5922345" y="4187275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b25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1A27EB47-2C88-417D-AA7F-67129D3B56AE}"/>
                </a:ext>
              </a:extLst>
            </p:cNvPr>
            <p:cNvSpPr txBox="1"/>
            <p:nvPr/>
          </p:nvSpPr>
          <p:spPr>
            <a:xfrm>
              <a:off x="6616462" y="4146292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b26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859CAF9-FF62-CD4B-AAC5-9FE001C209A4}"/>
                </a:ext>
              </a:extLst>
            </p:cNvPr>
            <p:cNvCxnSpPr/>
            <p:nvPr/>
          </p:nvCxnSpPr>
          <p:spPr>
            <a:xfrm>
              <a:off x="147049" y="2068334"/>
              <a:ext cx="83031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99">
              <a:extLst>
                <a:ext uri="{FF2B5EF4-FFF2-40B4-BE49-F238E27FC236}">
                  <a16:creationId xmlns:a16="http://schemas.microsoft.com/office/drawing/2014/main" id="{51D6B5B2-097E-3F48-9090-0931EA826516}"/>
                </a:ext>
              </a:extLst>
            </p:cNvPr>
            <p:cNvSpPr txBox="1"/>
            <p:nvPr/>
          </p:nvSpPr>
          <p:spPr>
            <a:xfrm>
              <a:off x="3761016" y="1668224"/>
              <a:ext cx="1311603" cy="42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(a) Donor</a:t>
              </a:r>
              <a:endParaRPr lang="en-GB" b="1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33B6F0-8E0D-5C4D-BC0B-E9C1D6ABF253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74" y="2757905"/>
              <a:ext cx="3331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99">
              <a:extLst>
                <a:ext uri="{FF2B5EF4-FFF2-40B4-BE49-F238E27FC236}">
                  <a16:creationId xmlns:a16="http://schemas.microsoft.com/office/drawing/2014/main" id="{B1BDF58D-9444-5C4C-A9ED-700D432BFEC5}"/>
                </a:ext>
              </a:extLst>
            </p:cNvPr>
            <p:cNvSpPr txBox="1"/>
            <p:nvPr/>
          </p:nvSpPr>
          <p:spPr>
            <a:xfrm>
              <a:off x="4212073" y="2376252"/>
              <a:ext cx="828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Organ</a:t>
              </a:r>
              <a:endParaRPr lang="en-GB" b="1" dirty="0"/>
            </a:p>
          </p:txBody>
        </p:sp>
      </p:grp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70A1270-5782-7685-4527-9F1F4E4BD9C0}"/>
              </a:ext>
            </a:extLst>
          </p:cNvPr>
          <p:cNvGrpSpPr/>
          <p:nvPr/>
        </p:nvGrpSpPr>
        <p:grpSpPr>
          <a:xfrm>
            <a:off x="8180325" y="2413011"/>
            <a:ext cx="3681330" cy="2976107"/>
            <a:chOff x="9031339" y="1637636"/>
            <a:chExt cx="4289693" cy="3573615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CD171666-FA43-E7F7-394C-463576C73FC3}"/>
                </a:ext>
              </a:extLst>
            </p:cNvPr>
            <p:cNvSpPr/>
            <p:nvPr/>
          </p:nvSpPr>
          <p:spPr>
            <a:xfrm>
              <a:off x="10689934" y="338309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8299988E-6C64-417D-1234-DDB5A6613C5C}"/>
                </a:ext>
              </a:extLst>
            </p:cNvPr>
            <p:cNvSpPr/>
            <p:nvPr/>
          </p:nvSpPr>
          <p:spPr>
            <a:xfrm>
              <a:off x="12390166" y="351165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CF2D6ED-A045-B675-3368-BFCED2BDCD97}"/>
                </a:ext>
              </a:extLst>
            </p:cNvPr>
            <p:cNvSpPr/>
            <p:nvPr/>
          </p:nvSpPr>
          <p:spPr>
            <a:xfrm>
              <a:off x="10863550" y="199443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9E01098E-4529-03BA-E2A6-DFB4A9CDAC01}"/>
                </a:ext>
              </a:extLst>
            </p:cNvPr>
            <p:cNvSpPr/>
            <p:nvPr/>
          </p:nvSpPr>
          <p:spPr>
            <a:xfrm>
              <a:off x="9344545" y="348696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A70D52-03DB-9CB3-FFBB-1DCF3AD86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1750" y="371260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34429763-24D4-BC42-2283-28E53CC25DE5}"/>
                </a:ext>
              </a:extLst>
            </p:cNvPr>
            <p:cNvSpPr/>
            <p:nvPr/>
          </p:nvSpPr>
          <p:spPr>
            <a:xfrm rot="10800000">
              <a:off x="9439566" y="478851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DBEA0CB-01CA-77F7-8EF5-4D6675C4511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>
              <a:off x="9575614" y="416354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32AFE6-AB39-D215-1361-891CC022CF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618" y="422168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4316A66-96B8-A23C-5E18-D7280A8A7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2640" y="371458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C8C5B9A-E4B5-762F-7EEC-EEC2B7D00AA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901029" y="287911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D0E17CF-7A27-F131-620F-A999D4236B2E}"/>
                </a:ext>
              </a:extLst>
            </p:cNvPr>
            <p:cNvSpPr txBox="1"/>
            <p:nvPr/>
          </p:nvSpPr>
          <p:spPr>
            <a:xfrm>
              <a:off x="10692055" y="331545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803E41E-4A25-D740-0046-58519D5FEE59}"/>
                </a:ext>
              </a:extLst>
            </p:cNvPr>
            <p:cNvSpPr txBox="1"/>
            <p:nvPr/>
          </p:nvSpPr>
          <p:spPr>
            <a:xfrm>
              <a:off x="9039034" y="424211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B1563D8-1A10-9864-47B4-C24EEDAF1C3F}"/>
                </a:ext>
              </a:extLst>
            </p:cNvPr>
            <p:cNvSpPr txBox="1"/>
            <p:nvPr/>
          </p:nvSpPr>
          <p:spPr>
            <a:xfrm>
              <a:off x="9031339" y="392533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8C596F0-9125-537C-9524-C04383D866AC}"/>
                </a:ext>
              </a:extLst>
            </p:cNvPr>
            <p:cNvSpPr txBox="1"/>
            <p:nvPr/>
          </p:nvSpPr>
          <p:spPr>
            <a:xfrm>
              <a:off x="9337909" y="313564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3CFBC50-F041-7A8D-2427-E9B9417416CE}"/>
                </a:ext>
              </a:extLst>
            </p:cNvPr>
            <p:cNvSpPr txBox="1"/>
            <p:nvPr/>
          </p:nvSpPr>
          <p:spPr>
            <a:xfrm>
              <a:off x="9883190" y="325965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75A541D-339F-ECA3-5183-502FE7911FDC}"/>
                </a:ext>
              </a:extLst>
            </p:cNvPr>
            <p:cNvSpPr txBox="1"/>
            <p:nvPr/>
          </p:nvSpPr>
          <p:spPr>
            <a:xfrm>
              <a:off x="10285432" y="329886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0EA9D18-FA7D-2F1E-8226-570ACC451D06}"/>
                </a:ext>
              </a:extLst>
            </p:cNvPr>
            <p:cNvSpPr txBox="1"/>
            <p:nvPr/>
          </p:nvSpPr>
          <p:spPr>
            <a:xfrm>
              <a:off x="9033399" y="45358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A8EA5C7-557D-D9A8-C020-69F4B4510FB2}"/>
                </a:ext>
              </a:extLst>
            </p:cNvPr>
            <p:cNvSpPr txBox="1"/>
            <p:nvPr/>
          </p:nvSpPr>
          <p:spPr>
            <a:xfrm>
              <a:off x="10591848" y="289993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64339D8-3C5F-F660-408C-696AF2DFBEB5}"/>
                </a:ext>
              </a:extLst>
            </p:cNvPr>
            <p:cNvSpPr txBox="1"/>
            <p:nvPr/>
          </p:nvSpPr>
          <p:spPr>
            <a:xfrm>
              <a:off x="10611905" y="249619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844C55A-6481-FEFF-4C07-984A5B92BC25}"/>
                </a:ext>
              </a:extLst>
            </p:cNvPr>
            <p:cNvSpPr txBox="1"/>
            <p:nvPr/>
          </p:nvSpPr>
          <p:spPr>
            <a:xfrm>
              <a:off x="10920338" y="163763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C01B1E-504E-F949-80C3-0DDB94C608B7}"/>
                </a:ext>
              </a:extLst>
            </p:cNvPr>
            <p:cNvSpPr txBox="1"/>
            <p:nvPr/>
          </p:nvSpPr>
          <p:spPr>
            <a:xfrm>
              <a:off x="11133855" y="408010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AB4039E-614B-3802-992B-78B9DFFBD581}"/>
                </a:ext>
              </a:extLst>
            </p:cNvPr>
            <p:cNvSpPr txBox="1"/>
            <p:nvPr/>
          </p:nvSpPr>
          <p:spPr>
            <a:xfrm>
              <a:off x="11159038" y="443958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6AF53E-4A68-7D4F-02E5-45A846976CB4}"/>
                </a:ext>
              </a:extLst>
            </p:cNvPr>
            <p:cNvSpPr txBox="1"/>
            <p:nvPr/>
          </p:nvSpPr>
          <p:spPr>
            <a:xfrm>
              <a:off x="11145176" y="470961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26" name="Diagrama de flujo: unión de suma 25">
              <a:extLst>
                <a:ext uri="{FF2B5EF4-FFF2-40B4-BE49-F238E27FC236}">
                  <a16:creationId xmlns:a16="http://schemas.microsoft.com/office/drawing/2014/main" id="{CB15A267-3895-2C63-FA1F-27D31BC5D1F0}"/>
                </a:ext>
              </a:extLst>
            </p:cNvPr>
            <p:cNvSpPr/>
            <p:nvPr/>
          </p:nvSpPr>
          <p:spPr>
            <a:xfrm flipV="1">
              <a:off x="11009199" y="418996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Diagrama de flujo: unión de suma 26">
              <a:extLst>
                <a:ext uri="{FF2B5EF4-FFF2-40B4-BE49-F238E27FC236}">
                  <a16:creationId xmlns:a16="http://schemas.microsoft.com/office/drawing/2014/main" id="{9E9E8DF8-7495-2016-984B-9A4EC07CBE1F}"/>
                </a:ext>
              </a:extLst>
            </p:cNvPr>
            <p:cNvSpPr/>
            <p:nvPr/>
          </p:nvSpPr>
          <p:spPr>
            <a:xfrm flipV="1">
              <a:off x="11018411" y="364406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Diagrama de flujo: unión de suma 27">
              <a:extLst>
                <a:ext uri="{FF2B5EF4-FFF2-40B4-BE49-F238E27FC236}">
                  <a16:creationId xmlns:a16="http://schemas.microsoft.com/office/drawing/2014/main" id="{45D57CF4-B996-F831-480F-3FE5CCA3BFEB}"/>
                </a:ext>
              </a:extLst>
            </p:cNvPr>
            <p:cNvSpPr/>
            <p:nvPr/>
          </p:nvSpPr>
          <p:spPr>
            <a:xfrm flipV="1">
              <a:off x="11620937" y="365418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Diagrama de flujo: unión de suma 28">
              <a:extLst>
                <a:ext uri="{FF2B5EF4-FFF2-40B4-BE49-F238E27FC236}">
                  <a16:creationId xmlns:a16="http://schemas.microsoft.com/office/drawing/2014/main" id="{BBE395A3-9C1B-B7A9-F085-241DB1842108}"/>
                </a:ext>
              </a:extLst>
            </p:cNvPr>
            <p:cNvSpPr/>
            <p:nvPr/>
          </p:nvSpPr>
          <p:spPr>
            <a:xfrm flipV="1">
              <a:off x="12073398" y="36647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Diagrama de flujo: unión de suma 29">
              <a:extLst>
                <a:ext uri="{FF2B5EF4-FFF2-40B4-BE49-F238E27FC236}">
                  <a16:creationId xmlns:a16="http://schemas.microsoft.com/office/drawing/2014/main" id="{92B88419-E1DE-C50C-2847-7384176EDBC3}"/>
                </a:ext>
              </a:extLst>
            </p:cNvPr>
            <p:cNvSpPr/>
            <p:nvPr/>
          </p:nvSpPr>
          <p:spPr>
            <a:xfrm flipV="1">
              <a:off x="10397425" y="36532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Diagrama de flujo: unión de suma 30">
              <a:extLst>
                <a:ext uri="{FF2B5EF4-FFF2-40B4-BE49-F238E27FC236}">
                  <a16:creationId xmlns:a16="http://schemas.microsoft.com/office/drawing/2014/main" id="{371C3B41-0486-99FE-C6DB-A61CBBD3173E}"/>
                </a:ext>
              </a:extLst>
            </p:cNvPr>
            <p:cNvSpPr/>
            <p:nvPr/>
          </p:nvSpPr>
          <p:spPr>
            <a:xfrm flipV="1">
              <a:off x="10030655" y="364296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Diagrama de flujo: unión de suma 31">
              <a:extLst>
                <a:ext uri="{FF2B5EF4-FFF2-40B4-BE49-F238E27FC236}">
                  <a16:creationId xmlns:a16="http://schemas.microsoft.com/office/drawing/2014/main" id="{F14A3A60-E36E-11AD-674E-8B95831BCAE2}"/>
                </a:ext>
              </a:extLst>
            </p:cNvPr>
            <p:cNvSpPr/>
            <p:nvPr/>
          </p:nvSpPr>
          <p:spPr>
            <a:xfrm flipV="1">
              <a:off x="9503103" y="402806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iagrama de flujo: unión de suma 32">
              <a:extLst>
                <a:ext uri="{FF2B5EF4-FFF2-40B4-BE49-F238E27FC236}">
                  <a16:creationId xmlns:a16="http://schemas.microsoft.com/office/drawing/2014/main" id="{228B01AF-4E3C-7209-D250-295991E57E00}"/>
                </a:ext>
              </a:extLst>
            </p:cNvPr>
            <p:cNvSpPr/>
            <p:nvPr/>
          </p:nvSpPr>
          <p:spPr>
            <a:xfrm flipV="1">
              <a:off x="9522686" y="364287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Diagrama de flujo: unión de suma 33">
              <a:extLst>
                <a:ext uri="{FF2B5EF4-FFF2-40B4-BE49-F238E27FC236}">
                  <a16:creationId xmlns:a16="http://schemas.microsoft.com/office/drawing/2014/main" id="{D185FE16-4823-49F2-2C19-35145E67B67D}"/>
                </a:ext>
              </a:extLst>
            </p:cNvPr>
            <p:cNvSpPr/>
            <p:nvPr/>
          </p:nvSpPr>
          <p:spPr>
            <a:xfrm flipV="1">
              <a:off x="11027802" y="303375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Diagrama de flujo: unión de suma 34">
              <a:extLst>
                <a:ext uri="{FF2B5EF4-FFF2-40B4-BE49-F238E27FC236}">
                  <a16:creationId xmlns:a16="http://schemas.microsoft.com/office/drawing/2014/main" id="{A6AA43ED-146D-72AC-2D76-B2E0A506D448}"/>
                </a:ext>
              </a:extLst>
            </p:cNvPr>
            <p:cNvSpPr/>
            <p:nvPr/>
          </p:nvSpPr>
          <p:spPr>
            <a:xfrm flipV="1">
              <a:off x="11026962" y="263729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rama de flujo: unión de suma 35">
              <a:extLst>
                <a:ext uri="{FF2B5EF4-FFF2-40B4-BE49-F238E27FC236}">
                  <a16:creationId xmlns:a16="http://schemas.microsoft.com/office/drawing/2014/main" id="{C68CB7D8-562E-9537-BAAF-E785E4828E6D}"/>
                </a:ext>
              </a:extLst>
            </p:cNvPr>
            <p:cNvSpPr/>
            <p:nvPr/>
          </p:nvSpPr>
          <p:spPr>
            <a:xfrm flipV="1">
              <a:off x="11018411" y="21482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rama de flujo: unión de suma 36">
              <a:extLst>
                <a:ext uri="{FF2B5EF4-FFF2-40B4-BE49-F238E27FC236}">
                  <a16:creationId xmlns:a16="http://schemas.microsoft.com/office/drawing/2014/main" id="{24556FFF-0B45-8AB4-BEA1-38374EAD5453}"/>
                </a:ext>
              </a:extLst>
            </p:cNvPr>
            <p:cNvSpPr/>
            <p:nvPr/>
          </p:nvSpPr>
          <p:spPr>
            <a:xfrm flipV="1">
              <a:off x="12534012" y="366228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0A7F291-2D26-D0AD-E0A5-41CA3FCD75E7}"/>
                </a:ext>
              </a:extLst>
            </p:cNvPr>
            <p:cNvSpPr/>
            <p:nvPr/>
          </p:nvSpPr>
          <p:spPr>
            <a:xfrm>
              <a:off x="10911385" y="4921497"/>
              <a:ext cx="321928" cy="289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BEF9958-3365-CB9E-EDE2-499EF2CAD370}"/>
                </a:ext>
              </a:extLst>
            </p:cNvPr>
            <p:cNvSpPr/>
            <p:nvPr/>
          </p:nvSpPr>
          <p:spPr>
            <a:xfrm>
              <a:off x="10993449" y="4996084"/>
              <a:ext cx="157801" cy="1441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6A2EFA6-43D6-ADF8-E5C8-E23789C5E3CE}"/>
                </a:ext>
              </a:extLst>
            </p:cNvPr>
            <p:cNvSpPr/>
            <p:nvPr/>
          </p:nvSpPr>
          <p:spPr>
            <a:xfrm>
              <a:off x="11046930" y="504010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Diagrama de flujo: unión de suma 40">
              <a:extLst>
                <a:ext uri="{FF2B5EF4-FFF2-40B4-BE49-F238E27FC236}">
                  <a16:creationId xmlns:a16="http://schemas.microsoft.com/office/drawing/2014/main" id="{A2162411-2A9B-604D-4191-9312608BCF21}"/>
                </a:ext>
              </a:extLst>
            </p:cNvPr>
            <p:cNvSpPr/>
            <p:nvPr/>
          </p:nvSpPr>
          <p:spPr>
            <a:xfrm flipV="1">
              <a:off x="9504672" y="439728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rama de flujo: unión de suma 41">
              <a:extLst>
                <a:ext uri="{FF2B5EF4-FFF2-40B4-BE49-F238E27FC236}">
                  <a16:creationId xmlns:a16="http://schemas.microsoft.com/office/drawing/2014/main" id="{68E095A1-077F-0DE0-D89E-A12B2F8CD87A}"/>
                </a:ext>
              </a:extLst>
            </p:cNvPr>
            <p:cNvSpPr/>
            <p:nvPr/>
          </p:nvSpPr>
          <p:spPr>
            <a:xfrm flipV="1">
              <a:off x="9506242" y="470993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707ECB08-37E1-6106-4717-A1FFEE132BF6}"/>
                </a:ext>
              </a:extLst>
            </p:cNvPr>
            <p:cNvSpPr/>
            <p:nvPr/>
          </p:nvSpPr>
          <p:spPr>
            <a:xfrm rot="10800000">
              <a:off x="12493435" y="479159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906B09D-741E-11DD-ADE9-5AEA4C5E831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12629483" y="416662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Diagrama de flujo: unión de suma 44">
              <a:extLst>
                <a:ext uri="{FF2B5EF4-FFF2-40B4-BE49-F238E27FC236}">
                  <a16:creationId xmlns:a16="http://schemas.microsoft.com/office/drawing/2014/main" id="{5D877711-43C0-3F6E-8431-FD57368BEEB3}"/>
                </a:ext>
              </a:extLst>
            </p:cNvPr>
            <p:cNvSpPr/>
            <p:nvPr/>
          </p:nvSpPr>
          <p:spPr>
            <a:xfrm flipV="1">
              <a:off x="12556972" y="403114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Diagrama de flujo: unión de suma 45">
              <a:extLst>
                <a:ext uri="{FF2B5EF4-FFF2-40B4-BE49-F238E27FC236}">
                  <a16:creationId xmlns:a16="http://schemas.microsoft.com/office/drawing/2014/main" id="{8C494D2A-FD46-8B04-4687-8D2F5BE93D8F}"/>
                </a:ext>
              </a:extLst>
            </p:cNvPr>
            <p:cNvSpPr/>
            <p:nvPr/>
          </p:nvSpPr>
          <p:spPr>
            <a:xfrm flipV="1">
              <a:off x="12558541" y="440036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grama de flujo: unión de suma 46">
              <a:extLst>
                <a:ext uri="{FF2B5EF4-FFF2-40B4-BE49-F238E27FC236}">
                  <a16:creationId xmlns:a16="http://schemas.microsoft.com/office/drawing/2014/main" id="{611A1554-73A9-8030-EB91-C52EBCB91E76}"/>
                </a:ext>
              </a:extLst>
            </p:cNvPr>
            <p:cNvSpPr/>
            <p:nvPr/>
          </p:nvSpPr>
          <p:spPr>
            <a:xfrm flipV="1">
              <a:off x="12560111" y="47130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Diagrama de flujo: unión de suma 47">
              <a:extLst>
                <a:ext uri="{FF2B5EF4-FFF2-40B4-BE49-F238E27FC236}">
                  <a16:creationId xmlns:a16="http://schemas.microsoft.com/office/drawing/2014/main" id="{37AEABC6-CA18-BC7A-F1F8-AD34E1A78C15}"/>
                </a:ext>
              </a:extLst>
            </p:cNvPr>
            <p:cNvSpPr/>
            <p:nvPr/>
          </p:nvSpPr>
          <p:spPr>
            <a:xfrm flipV="1">
              <a:off x="11004689" y="45527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grama de flujo: unión de suma 48">
              <a:extLst>
                <a:ext uri="{FF2B5EF4-FFF2-40B4-BE49-F238E27FC236}">
                  <a16:creationId xmlns:a16="http://schemas.microsoft.com/office/drawing/2014/main" id="{CED635D5-1493-086B-28A5-1DDAA111BBDB}"/>
                </a:ext>
              </a:extLst>
            </p:cNvPr>
            <p:cNvSpPr/>
            <p:nvPr/>
          </p:nvSpPr>
          <p:spPr>
            <a:xfrm flipV="1">
              <a:off x="11004689" y="48358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C17EDA1-3675-D5CB-6EA1-1B3423751D72}"/>
                </a:ext>
              </a:extLst>
            </p:cNvPr>
            <p:cNvSpPr txBox="1"/>
            <p:nvPr/>
          </p:nvSpPr>
          <p:spPr>
            <a:xfrm>
              <a:off x="11481191" y="376126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391C88D-AE19-0EE7-E0D2-B688AA05A97B}"/>
                </a:ext>
              </a:extLst>
            </p:cNvPr>
            <p:cNvSpPr txBox="1"/>
            <p:nvPr/>
          </p:nvSpPr>
          <p:spPr>
            <a:xfrm>
              <a:off x="11907589" y="377108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CF27AA3-C721-8209-9530-4E914026FC6C}"/>
                </a:ext>
              </a:extLst>
            </p:cNvPr>
            <p:cNvSpPr txBox="1"/>
            <p:nvPr/>
          </p:nvSpPr>
          <p:spPr>
            <a:xfrm>
              <a:off x="12382553" y="314657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F63CC2BF-FE6C-6B86-DC7D-7ED847EF44F9}"/>
                </a:ext>
              </a:extLst>
            </p:cNvPr>
            <p:cNvSpPr txBox="1"/>
            <p:nvPr/>
          </p:nvSpPr>
          <p:spPr>
            <a:xfrm>
              <a:off x="12729862" y="388536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0DFA9F2-18F0-EB58-1815-A893F6FF5D1B}"/>
                </a:ext>
              </a:extLst>
            </p:cNvPr>
            <p:cNvSpPr txBox="1"/>
            <p:nvPr/>
          </p:nvSpPr>
          <p:spPr>
            <a:xfrm>
              <a:off x="12707875" y="426798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E0488D5E-147A-6FC3-91A9-641E14A2A3EA}"/>
                </a:ext>
              </a:extLst>
            </p:cNvPr>
            <p:cNvSpPr txBox="1"/>
            <p:nvPr/>
          </p:nvSpPr>
          <p:spPr>
            <a:xfrm>
              <a:off x="12719775" y="459447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sp>
        <p:nvSpPr>
          <p:cNvPr id="62" name="CuadroTexto 99">
            <a:extLst>
              <a:ext uri="{FF2B5EF4-FFF2-40B4-BE49-F238E27FC236}">
                <a16:creationId xmlns:a16="http://schemas.microsoft.com/office/drawing/2014/main" id="{AB832CC9-5BBD-CB9D-CF66-D363475FC06D}"/>
              </a:ext>
            </a:extLst>
          </p:cNvPr>
          <p:cNvSpPr txBox="1"/>
          <p:nvPr/>
        </p:nvSpPr>
        <p:spPr>
          <a:xfrm>
            <a:off x="9341533" y="2065948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690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818</Words>
  <Application>Microsoft Office PowerPoint</Application>
  <PresentationFormat>Panorámica</PresentationFormat>
  <Paragraphs>556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2024-02-08T17:46:04Z</dcterms:modified>
</cp:coreProperties>
</file>