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71" r:id="rId7"/>
    <p:sldId id="262" r:id="rId8"/>
    <p:sldId id="272" r:id="rId9"/>
    <p:sldId id="263" r:id="rId10"/>
    <p:sldId id="265" r:id="rId11"/>
    <p:sldId id="273" r:id="rId12"/>
    <p:sldId id="266" r:id="rId13"/>
    <p:sldId id="267" r:id="rId14"/>
    <p:sldId id="274" r:id="rId15"/>
    <p:sldId id="276" r:id="rId16"/>
    <p:sldId id="268" r:id="rId17"/>
    <p:sldId id="269" r:id="rId18"/>
    <p:sldId id="275" r:id="rId19"/>
    <p:sldId id="270" r:id="rId20"/>
    <p:sldId id="277"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4C7B8-0240-2BB8-C0E0-6B2C610399A5}" v="3" dt="2024-03-27T04:01:58.222"/>
    <p1510:client id="{1CB7B4D7-BE20-D343-026A-884967562F03}" v="2" dt="2024-03-27T04:01:31.550"/>
    <p1510:client id="{50C73ECA-C214-7D35-4E37-D1842A2B4646}" v="2502" dt="2024-03-26T08:10:59.536"/>
    <p1510:client id="{B291F7E2-E467-D319-D63F-56129554048B}" v="1239" dt="2024-03-26T03:50:13.493"/>
    <p1510:client id="{B8D662F4-22D0-AC1D-D5CD-0C5B957B449C}" v="194" dt="2024-03-27T00:30:50.166"/>
    <p1510:client id="{C643232C-CE2A-6442-1E19-5CE17E3448A4}" v="415" dt="2024-03-27T04:00:15.71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HENNING WAHL" userId="S::alexandre.wahl@cs.up.edu.br::05bef6b7-0c3c-47ad-8034-bac31abf4909" providerId="AD" clId="Web-{1A64C7B8-0240-2BB8-C0E0-6B2C610399A5}"/>
    <pc:docChg chg="modSld">
      <pc:chgData name="ALEXANDRE HENNING WAHL" userId="S::alexandre.wahl@cs.up.edu.br::05bef6b7-0c3c-47ad-8034-bac31abf4909" providerId="AD" clId="Web-{1A64C7B8-0240-2BB8-C0E0-6B2C610399A5}" dt="2024-03-27T04:01:57.550" v="1" actId="20577"/>
      <pc:docMkLst>
        <pc:docMk/>
      </pc:docMkLst>
      <pc:sldChg chg="modSp">
        <pc:chgData name="ALEXANDRE HENNING WAHL" userId="S::alexandre.wahl@cs.up.edu.br::05bef6b7-0c3c-47ad-8034-bac31abf4909" providerId="AD" clId="Web-{1A64C7B8-0240-2BB8-C0E0-6B2C610399A5}" dt="2024-03-27T04:01:57.550" v="1" actId="20577"/>
        <pc:sldMkLst>
          <pc:docMk/>
          <pc:sldMk cId="3814205937" sldId="257"/>
        </pc:sldMkLst>
        <pc:spChg chg="mod">
          <ac:chgData name="ALEXANDRE HENNING WAHL" userId="S::alexandre.wahl@cs.up.edu.br::05bef6b7-0c3c-47ad-8034-bac31abf4909" providerId="AD" clId="Web-{1A64C7B8-0240-2BB8-C0E0-6B2C610399A5}" dt="2024-03-27T04:01:57.550" v="1" actId="20577"/>
          <ac:spMkLst>
            <pc:docMk/>
            <pc:sldMk cId="3814205937" sldId="257"/>
            <ac:spMk id="3" creationId="{75ACF19B-B492-0384-20AD-70ABA331070A}"/>
          </ac:spMkLst>
        </pc:spChg>
      </pc:sldChg>
    </pc:docChg>
  </pc:docChgLst>
  <pc:docChgLst>
    <pc:chgData name="ALEXANDRE HENNING WAHL" userId="S::alexandre.wahl@cs.up.edu.br::05bef6b7-0c3c-47ad-8034-bac31abf4909" providerId="AD" clId="Web-{B8D662F4-22D0-AC1D-D5CD-0C5B957B449C}"/>
    <pc:docChg chg="addSld modSld">
      <pc:chgData name="ALEXANDRE HENNING WAHL" userId="S::alexandre.wahl@cs.up.edu.br::05bef6b7-0c3c-47ad-8034-bac31abf4909" providerId="AD" clId="Web-{B8D662F4-22D0-AC1D-D5CD-0C5B957B449C}" dt="2024-03-27T00:30:50.166" v="180" actId="1076"/>
      <pc:docMkLst>
        <pc:docMk/>
      </pc:docMkLst>
      <pc:sldChg chg="modSp">
        <pc:chgData name="ALEXANDRE HENNING WAHL" userId="S::alexandre.wahl@cs.up.edu.br::05bef6b7-0c3c-47ad-8034-bac31abf4909" providerId="AD" clId="Web-{B8D662F4-22D0-AC1D-D5CD-0C5B957B449C}" dt="2024-03-26T22:56:38.473" v="14" actId="20577"/>
        <pc:sldMkLst>
          <pc:docMk/>
          <pc:sldMk cId="2119781812" sldId="265"/>
        </pc:sldMkLst>
        <pc:spChg chg="mod">
          <ac:chgData name="ALEXANDRE HENNING WAHL" userId="S::alexandre.wahl@cs.up.edu.br::05bef6b7-0c3c-47ad-8034-bac31abf4909" providerId="AD" clId="Web-{B8D662F4-22D0-AC1D-D5CD-0C5B957B449C}" dt="2024-03-26T22:56:38.473" v="14" actId="20577"/>
          <ac:spMkLst>
            <pc:docMk/>
            <pc:sldMk cId="2119781812" sldId="265"/>
            <ac:spMk id="3" creationId="{7574C6F8-B8AA-D0F0-4B1E-7A05AA504AA1}"/>
          </ac:spMkLst>
        </pc:spChg>
      </pc:sldChg>
      <pc:sldChg chg="modSp">
        <pc:chgData name="ALEXANDRE HENNING WAHL" userId="S::alexandre.wahl@cs.up.edu.br::05bef6b7-0c3c-47ad-8034-bac31abf4909" providerId="AD" clId="Web-{B8D662F4-22D0-AC1D-D5CD-0C5B957B449C}" dt="2024-03-26T22:56:31.098" v="11" actId="20577"/>
        <pc:sldMkLst>
          <pc:docMk/>
          <pc:sldMk cId="1745164008" sldId="266"/>
        </pc:sldMkLst>
        <pc:spChg chg="mod">
          <ac:chgData name="ALEXANDRE HENNING WAHL" userId="S::alexandre.wahl@cs.up.edu.br::05bef6b7-0c3c-47ad-8034-bac31abf4909" providerId="AD" clId="Web-{B8D662F4-22D0-AC1D-D5CD-0C5B957B449C}" dt="2024-03-26T22:56:31.098" v="11" actId="20577"/>
          <ac:spMkLst>
            <pc:docMk/>
            <pc:sldMk cId="1745164008" sldId="266"/>
            <ac:spMk id="3" creationId="{4D46FF73-8167-3C77-86E8-80DA80C4A08A}"/>
          </ac:spMkLst>
        </pc:spChg>
      </pc:sldChg>
      <pc:sldChg chg="modSp">
        <pc:chgData name="ALEXANDRE HENNING WAHL" userId="S::alexandre.wahl@cs.up.edu.br::05bef6b7-0c3c-47ad-8034-bac31abf4909" providerId="AD" clId="Web-{B8D662F4-22D0-AC1D-D5CD-0C5B957B449C}" dt="2024-03-26T22:56:19.957" v="7" actId="20577"/>
        <pc:sldMkLst>
          <pc:docMk/>
          <pc:sldMk cId="405897978" sldId="267"/>
        </pc:sldMkLst>
        <pc:spChg chg="mod">
          <ac:chgData name="ALEXANDRE HENNING WAHL" userId="S::alexandre.wahl@cs.up.edu.br::05bef6b7-0c3c-47ad-8034-bac31abf4909" providerId="AD" clId="Web-{B8D662F4-22D0-AC1D-D5CD-0C5B957B449C}" dt="2024-03-26T22:56:19.957" v="7" actId="20577"/>
          <ac:spMkLst>
            <pc:docMk/>
            <pc:sldMk cId="405897978" sldId="267"/>
            <ac:spMk id="3" creationId="{4D89C1B5-23B4-6AAC-5E96-5E453DD3875D}"/>
          </ac:spMkLst>
        </pc:spChg>
      </pc:sldChg>
      <pc:sldChg chg="modSp">
        <pc:chgData name="ALEXANDRE HENNING WAHL" userId="S::alexandre.wahl@cs.up.edu.br::05bef6b7-0c3c-47ad-8034-bac31abf4909" providerId="AD" clId="Web-{B8D662F4-22D0-AC1D-D5CD-0C5B957B449C}" dt="2024-03-26T22:56:00.050" v="1" actId="20577"/>
        <pc:sldMkLst>
          <pc:docMk/>
          <pc:sldMk cId="1057870346" sldId="269"/>
        </pc:sldMkLst>
        <pc:spChg chg="mod">
          <ac:chgData name="ALEXANDRE HENNING WAHL" userId="S::alexandre.wahl@cs.up.edu.br::05bef6b7-0c3c-47ad-8034-bac31abf4909" providerId="AD" clId="Web-{B8D662F4-22D0-AC1D-D5CD-0C5B957B449C}" dt="2024-03-26T22:56:00.050" v="1" actId="20577"/>
          <ac:spMkLst>
            <pc:docMk/>
            <pc:sldMk cId="1057870346" sldId="269"/>
            <ac:spMk id="3" creationId="{1700FB3E-C657-515C-9C76-CF56D67CB492}"/>
          </ac:spMkLst>
        </pc:spChg>
      </pc:sldChg>
      <pc:sldChg chg="addSp delSp modSp mod setBg">
        <pc:chgData name="ALEXANDRE HENNING WAHL" userId="S::alexandre.wahl@cs.up.edu.br::05bef6b7-0c3c-47ad-8034-bac31abf4909" providerId="AD" clId="Web-{B8D662F4-22D0-AC1D-D5CD-0C5B957B449C}" dt="2024-03-27T00:30:34.493" v="178"/>
        <pc:sldMkLst>
          <pc:docMk/>
          <pc:sldMk cId="653372695" sldId="270"/>
        </pc:sldMkLst>
        <pc:spChg chg="mod">
          <ac:chgData name="ALEXANDRE HENNING WAHL" userId="S::alexandre.wahl@cs.up.edu.br::05bef6b7-0c3c-47ad-8034-bac31abf4909" providerId="AD" clId="Web-{B8D662F4-22D0-AC1D-D5CD-0C5B957B449C}" dt="2024-03-27T00:30:34.493" v="178"/>
          <ac:spMkLst>
            <pc:docMk/>
            <pc:sldMk cId="653372695" sldId="270"/>
            <ac:spMk id="2" creationId="{58F8599C-DE10-6108-1816-7987AF57F46F}"/>
          </ac:spMkLst>
        </pc:spChg>
        <pc:spChg chg="mod">
          <ac:chgData name="ALEXANDRE HENNING WAHL" userId="S::alexandre.wahl@cs.up.edu.br::05bef6b7-0c3c-47ad-8034-bac31abf4909" providerId="AD" clId="Web-{B8D662F4-22D0-AC1D-D5CD-0C5B957B449C}" dt="2024-03-27T00:30:34.493" v="178"/>
          <ac:spMkLst>
            <pc:docMk/>
            <pc:sldMk cId="653372695" sldId="270"/>
            <ac:spMk id="3" creationId="{A214C241-3F0F-669D-10D8-352ECADE06AB}"/>
          </ac:spMkLst>
        </pc:spChg>
        <pc:spChg chg="add del">
          <ac:chgData name="ALEXANDRE HENNING WAHL" userId="S::alexandre.wahl@cs.up.edu.br::05bef6b7-0c3c-47ad-8034-bac31abf4909" providerId="AD" clId="Web-{B8D662F4-22D0-AC1D-D5CD-0C5B957B449C}" dt="2024-03-27T00:30:34.493" v="178"/>
          <ac:spMkLst>
            <pc:docMk/>
            <pc:sldMk cId="653372695" sldId="270"/>
            <ac:spMk id="6" creationId="{B210AC1D-4063-4C6E-9528-FA9C4C0C18E6}"/>
          </ac:spMkLst>
        </pc:spChg>
        <pc:spChg chg="add del">
          <ac:chgData name="ALEXANDRE HENNING WAHL" userId="S::alexandre.wahl@cs.up.edu.br::05bef6b7-0c3c-47ad-8034-bac31abf4909" providerId="AD" clId="Web-{B8D662F4-22D0-AC1D-D5CD-0C5B957B449C}" dt="2024-03-27T00:30:34.493" v="178"/>
          <ac:spMkLst>
            <pc:docMk/>
            <pc:sldMk cId="653372695" sldId="270"/>
            <ac:spMk id="7" creationId="{02F8C595-E68C-4306-AED8-DC7826A0A506}"/>
          </ac:spMkLst>
        </pc:spChg>
        <pc:spChg chg="add del">
          <ac:chgData name="ALEXANDRE HENNING WAHL" userId="S::alexandre.wahl@cs.up.edu.br::05bef6b7-0c3c-47ad-8034-bac31abf4909" providerId="AD" clId="Web-{B8D662F4-22D0-AC1D-D5CD-0C5B957B449C}" dt="2024-03-27T00:29:22.788" v="176"/>
          <ac:spMkLst>
            <pc:docMk/>
            <pc:sldMk cId="653372695" sldId="270"/>
            <ac:spMk id="9" creationId="{C0763A76-9F1C-4FC5-82B7-DD475DA461B2}"/>
          </ac:spMkLst>
        </pc:spChg>
        <pc:spChg chg="add del">
          <ac:chgData name="ALEXANDRE HENNING WAHL" userId="S::alexandre.wahl@cs.up.edu.br::05bef6b7-0c3c-47ad-8034-bac31abf4909" providerId="AD" clId="Web-{B8D662F4-22D0-AC1D-D5CD-0C5B957B449C}" dt="2024-03-27T00:29:22.788" v="176"/>
          <ac:spMkLst>
            <pc:docMk/>
            <pc:sldMk cId="653372695" sldId="270"/>
            <ac:spMk id="11" creationId="{E81BF4F6-F2CF-4984-9D14-D6966D92F99F}"/>
          </ac:spMkLst>
        </pc:spChg>
        <pc:picChg chg="add del">
          <ac:chgData name="ALEXANDRE HENNING WAHL" userId="S::alexandre.wahl@cs.up.edu.br::05bef6b7-0c3c-47ad-8034-bac31abf4909" providerId="AD" clId="Web-{B8D662F4-22D0-AC1D-D5CD-0C5B957B449C}" dt="2024-03-27T00:29:22.788" v="176"/>
          <ac:picMkLst>
            <pc:docMk/>
            <pc:sldMk cId="653372695" sldId="270"/>
            <ac:picMk id="5" creationId="{1866E6B9-522F-555F-6396-0019E481D49B}"/>
          </ac:picMkLst>
        </pc:picChg>
        <pc:picChg chg="add del">
          <ac:chgData name="ALEXANDRE HENNING WAHL" userId="S::alexandre.wahl@cs.up.edu.br::05bef6b7-0c3c-47ad-8034-bac31abf4909" providerId="AD" clId="Web-{B8D662F4-22D0-AC1D-D5CD-0C5B957B449C}" dt="2024-03-27T00:30:34.493" v="178"/>
          <ac:picMkLst>
            <pc:docMk/>
            <pc:sldMk cId="653372695" sldId="270"/>
            <ac:picMk id="8" creationId="{2C0616C0-04B9-49E9-7800-26F6A4B9A8BA}"/>
          </ac:picMkLst>
        </pc:picChg>
      </pc:sldChg>
      <pc:sldChg chg="new">
        <pc:chgData name="ALEXANDRE HENNING WAHL" userId="S::alexandre.wahl@cs.up.edu.br::05bef6b7-0c3c-47ad-8034-bac31abf4909" providerId="AD" clId="Web-{B8D662F4-22D0-AC1D-D5CD-0C5B957B449C}" dt="2024-03-26T23:04:38.371" v="17"/>
        <pc:sldMkLst>
          <pc:docMk/>
          <pc:sldMk cId="4150268506" sldId="271"/>
        </pc:sldMkLst>
      </pc:sldChg>
      <pc:sldChg chg="addSp delSp modSp new">
        <pc:chgData name="ALEXANDRE HENNING WAHL" userId="S::alexandre.wahl@cs.up.edu.br::05bef6b7-0c3c-47ad-8034-bac31abf4909" providerId="AD" clId="Web-{B8D662F4-22D0-AC1D-D5CD-0C5B957B449C}" dt="2024-03-26T23:13:52.974" v="78" actId="20577"/>
        <pc:sldMkLst>
          <pc:docMk/>
          <pc:sldMk cId="1145121557" sldId="272"/>
        </pc:sldMkLst>
        <pc:spChg chg="mod">
          <ac:chgData name="ALEXANDRE HENNING WAHL" userId="S::alexandre.wahl@cs.up.edu.br::05bef6b7-0c3c-47ad-8034-bac31abf4909" providerId="AD" clId="Web-{B8D662F4-22D0-AC1D-D5CD-0C5B957B449C}" dt="2024-03-26T23:13:52.974" v="78" actId="20577"/>
          <ac:spMkLst>
            <pc:docMk/>
            <pc:sldMk cId="1145121557" sldId="272"/>
            <ac:spMk id="2" creationId="{A79EE4A2-0899-AD23-014A-C0E44BB8FBBC}"/>
          </ac:spMkLst>
        </pc:spChg>
        <pc:spChg chg="del">
          <ac:chgData name="ALEXANDRE HENNING WAHL" userId="S::alexandre.wahl@cs.up.edu.br::05bef6b7-0c3c-47ad-8034-bac31abf4909" providerId="AD" clId="Web-{B8D662F4-22D0-AC1D-D5CD-0C5B957B449C}" dt="2024-03-26T23:05:35.732" v="19"/>
          <ac:spMkLst>
            <pc:docMk/>
            <pc:sldMk cId="1145121557" sldId="272"/>
            <ac:spMk id="3" creationId="{040C9B2F-C57F-BBDE-C4E3-C03E5273FC6D}"/>
          </ac:spMkLst>
        </pc:spChg>
        <pc:spChg chg="add del mod">
          <ac:chgData name="ALEXANDRE HENNING WAHL" userId="S::alexandre.wahl@cs.up.edu.br::05bef6b7-0c3c-47ad-8034-bac31abf4909" providerId="AD" clId="Web-{B8D662F4-22D0-AC1D-D5CD-0C5B957B449C}" dt="2024-03-26T23:07:41.894" v="45"/>
          <ac:spMkLst>
            <pc:docMk/>
            <pc:sldMk cId="1145121557" sldId="272"/>
            <ac:spMk id="6" creationId="{5EF3CFDE-21F7-41EE-92D7-E9F6BCD45408}"/>
          </ac:spMkLst>
        </pc:spChg>
        <pc:picChg chg="add del mod ord">
          <ac:chgData name="ALEXANDRE HENNING WAHL" userId="S::alexandre.wahl@cs.up.edu.br::05bef6b7-0c3c-47ad-8034-bac31abf4909" providerId="AD" clId="Web-{B8D662F4-22D0-AC1D-D5CD-0C5B957B449C}" dt="2024-03-26T23:06:36.048" v="44"/>
          <ac:picMkLst>
            <pc:docMk/>
            <pc:sldMk cId="1145121557" sldId="272"/>
            <ac:picMk id="4" creationId="{B2837EA7-638E-6FFC-8DE3-CEE59484ED44}"/>
          </ac:picMkLst>
        </pc:picChg>
        <pc:picChg chg="add mod ord">
          <ac:chgData name="ALEXANDRE HENNING WAHL" userId="S::alexandre.wahl@cs.up.edu.br::05bef6b7-0c3c-47ad-8034-bac31abf4909" providerId="AD" clId="Web-{B8D662F4-22D0-AC1D-D5CD-0C5B957B449C}" dt="2024-03-26T23:10:30.246" v="55" actId="1076"/>
          <ac:picMkLst>
            <pc:docMk/>
            <pc:sldMk cId="1145121557" sldId="272"/>
            <ac:picMk id="7" creationId="{661C0E3C-85C2-B5B6-62F1-2E237C314BED}"/>
          </ac:picMkLst>
        </pc:picChg>
      </pc:sldChg>
      <pc:sldChg chg="addSp delSp modSp new">
        <pc:chgData name="ALEXANDRE HENNING WAHL" userId="S::alexandre.wahl@cs.up.edu.br::05bef6b7-0c3c-47ad-8034-bac31abf4909" providerId="AD" clId="Web-{B8D662F4-22D0-AC1D-D5CD-0C5B957B449C}" dt="2024-03-26T23:14:05.224" v="79" actId="20577"/>
        <pc:sldMkLst>
          <pc:docMk/>
          <pc:sldMk cId="1979681837" sldId="273"/>
        </pc:sldMkLst>
        <pc:spChg chg="mod">
          <ac:chgData name="ALEXANDRE HENNING WAHL" userId="S::alexandre.wahl@cs.up.edu.br::05bef6b7-0c3c-47ad-8034-bac31abf4909" providerId="AD" clId="Web-{B8D662F4-22D0-AC1D-D5CD-0C5B957B449C}" dt="2024-03-26T23:14:05.224" v="79" actId="20577"/>
          <ac:spMkLst>
            <pc:docMk/>
            <pc:sldMk cId="1979681837" sldId="273"/>
            <ac:spMk id="2" creationId="{B8E03F2C-7F0E-3FF7-27F6-8F15C64BC1D9}"/>
          </ac:spMkLst>
        </pc:spChg>
        <pc:spChg chg="del">
          <ac:chgData name="ALEXANDRE HENNING WAHL" userId="S::alexandre.wahl@cs.up.edu.br::05bef6b7-0c3c-47ad-8034-bac31abf4909" providerId="AD" clId="Web-{B8D662F4-22D0-AC1D-D5CD-0C5B957B449C}" dt="2024-03-26T23:12:56.393" v="57"/>
          <ac:spMkLst>
            <pc:docMk/>
            <pc:sldMk cId="1979681837" sldId="273"/>
            <ac:spMk id="3" creationId="{4849E536-5398-2DE9-4374-7D7B25EAF527}"/>
          </ac:spMkLst>
        </pc:spChg>
        <pc:picChg chg="add mod ord">
          <ac:chgData name="ALEXANDRE HENNING WAHL" userId="S::alexandre.wahl@cs.up.edu.br::05bef6b7-0c3c-47ad-8034-bac31abf4909" providerId="AD" clId="Web-{B8D662F4-22D0-AC1D-D5CD-0C5B957B449C}" dt="2024-03-26T23:13:40.536" v="77" actId="14100"/>
          <ac:picMkLst>
            <pc:docMk/>
            <pc:sldMk cId="1979681837" sldId="273"/>
            <ac:picMk id="4" creationId="{DF4052D9-D735-607C-3353-202D1603637B}"/>
          </ac:picMkLst>
        </pc:picChg>
      </pc:sldChg>
      <pc:sldChg chg="addSp delSp modSp new">
        <pc:chgData name="ALEXANDRE HENNING WAHL" userId="S::alexandre.wahl@cs.up.edu.br::05bef6b7-0c3c-47ad-8034-bac31abf4909" providerId="AD" clId="Web-{B8D662F4-22D0-AC1D-D5CD-0C5B957B449C}" dt="2024-03-26T23:59:42.267" v="100" actId="1076"/>
        <pc:sldMkLst>
          <pc:docMk/>
          <pc:sldMk cId="1831665542" sldId="274"/>
        </pc:sldMkLst>
        <pc:spChg chg="mod">
          <ac:chgData name="ALEXANDRE HENNING WAHL" userId="S::alexandre.wahl@cs.up.edu.br::05bef6b7-0c3c-47ad-8034-bac31abf4909" providerId="AD" clId="Web-{B8D662F4-22D0-AC1D-D5CD-0C5B957B449C}" dt="2024-03-26T23:19:15.567" v="86" actId="20577"/>
          <ac:spMkLst>
            <pc:docMk/>
            <pc:sldMk cId="1831665542" sldId="274"/>
            <ac:spMk id="2" creationId="{DE77FB85-91FB-90D8-A1A8-6C56C678C0BE}"/>
          </ac:spMkLst>
        </pc:spChg>
        <pc:spChg chg="del">
          <ac:chgData name="ALEXANDRE HENNING WAHL" userId="S::alexandre.wahl@cs.up.edu.br::05bef6b7-0c3c-47ad-8034-bac31abf4909" providerId="AD" clId="Web-{B8D662F4-22D0-AC1D-D5CD-0C5B957B449C}" dt="2024-03-26T23:19:24.599" v="87"/>
          <ac:spMkLst>
            <pc:docMk/>
            <pc:sldMk cId="1831665542" sldId="274"/>
            <ac:spMk id="3" creationId="{F496C01F-6D00-92E7-39C8-51B7CBAF67E6}"/>
          </ac:spMkLst>
        </pc:spChg>
        <pc:picChg chg="add mod ord">
          <ac:chgData name="ALEXANDRE HENNING WAHL" userId="S::alexandre.wahl@cs.up.edu.br::05bef6b7-0c3c-47ad-8034-bac31abf4909" providerId="AD" clId="Web-{B8D662F4-22D0-AC1D-D5CD-0C5B957B449C}" dt="2024-03-26T23:59:42.267" v="100" actId="1076"/>
          <ac:picMkLst>
            <pc:docMk/>
            <pc:sldMk cId="1831665542" sldId="274"/>
            <ac:picMk id="4" creationId="{3A7104D9-1C49-FB68-5113-A6F305F3CE03}"/>
          </ac:picMkLst>
        </pc:picChg>
      </pc:sldChg>
      <pc:sldChg chg="addSp delSp modSp new">
        <pc:chgData name="ALEXANDRE HENNING WAHL" userId="S::alexandre.wahl@cs.up.edu.br::05bef6b7-0c3c-47ad-8034-bac31abf4909" providerId="AD" clId="Web-{B8D662F4-22D0-AC1D-D5CD-0C5B957B449C}" dt="2024-03-27T00:13:28.573" v="132" actId="1076"/>
        <pc:sldMkLst>
          <pc:docMk/>
          <pc:sldMk cId="4136942663" sldId="275"/>
        </pc:sldMkLst>
        <pc:spChg chg="mod">
          <ac:chgData name="ALEXANDRE HENNING WAHL" userId="S::alexandre.wahl@cs.up.edu.br::05bef6b7-0c3c-47ad-8034-bac31abf4909" providerId="AD" clId="Web-{B8D662F4-22D0-AC1D-D5CD-0C5B957B449C}" dt="2024-03-27T00:13:02.994" v="125" actId="20577"/>
          <ac:spMkLst>
            <pc:docMk/>
            <pc:sldMk cId="4136942663" sldId="275"/>
            <ac:spMk id="2" creationId="{9F6FD70A-DB1B-A48C-D88A-A3EF34AA9154}"/>
          </ac:spMkLst>
        </pc:spChg>
        <pc:spChg chg="del">
          <ac:chgData name="ALEXANDRE HENNING WAHL" userId="S::alexandre.wahl@cs.up.edu.br::05bef6b7-0c3c-47ad-8034-bac31abf4909" providerId="AD" clId="Web-{B8D662F4-22D0-AC1D-D5CD-0C5B957B449C}" dt="2024-03-27T00:13:04.306" v="126"/>
          <ac:spMkLst>
            <pc:docMk/>
            <pc:sldMk cId="4136942663" sldId="275"/>
            <ac:spMk id="3" creationId="{DB4F7266-C716-D8A3-2FE1-C0637961970D}"/>
          </ac:spMkLst>
        </pc:spChg>
        <pc:picChg chg="add mod ord">
          <ac:chgData name="ALEXANDRE HENNING WAHL" userId="S::alexandre.wahl@cs.up.edu.br::05bef6b7-0c3c-47ad-8034-bac31abf4909" providerId="AD" clId="Web-{B8D662F4-22D0-AC1D-D5CD-0C5B957B449C}" dt="2024-03-27T00:13:28.573" v="132" actId="1076"/>
          <ac:picMkLst>
            <pc:docMk/>
            <pc:sldMk cId="4136942663" sldId="275"/>
            <ac:picMk id="4" creationId="{56B56CFC-B62C-6E2E-7CFF-EC915B562390}"/>
          </ac:picMkLst>
        </pc:picChg>
      </pc:sldChg>
      <pc:sldChg chg="addSp delSp modSp new">
        <pc:chgData name="ALEXANDRE HENNING WAHL" userId="S::alexandre.wahl@cs.up.edu.br::05bef6b7-0c3c-47ad-8034-bac31abf4909" providerId="AD" clId="Web-{B8D662F4-22D0-AC1D-D5CD-0C5B957B449C}" dt="2024-03-27T00:30:50.166" v="180" actId="1076"/>
        <pc:sldMkLst>
          <pc:docMk/>
          <pc:sldMk cId="975558300" sldId="276"/>
        </pc:sldMkLst>
        <pc:spChg chg="mod">
          <ac:chgData name="ALEXANDRE HENNING WAHL" userId="S::alexandre.wahl@cs.up.edu.br::05bef6b7-0c3c-47ad-8034-bac31abf4909" providerId="AD" clId="Web-{B8D662F4-22D0-AC1D-D5CD-0C5B957B449C}" dt="2024-03-27T00:25:15.953" v="166" actId="20577"/>
          <ac:spMkLst>
            <pc:docMk/>
            <pc:sldMk cId="975558300" sldId="276"/>
            <ac:spMk id="2" creationId="{B658AC28-E7CA-EB4E-1BC6-AB11240D8F7F}"/>
          </ac:spMkLst>
        </pc:spChg>
        <pc:spChg chg="del">
          <ac:chgData name="ALEXANDRE HENNING WAHL" userId="S::alexandre.wahl@cs.up.edu.br::05bef6b7-0c3c-47ad-8034-bac31abf4909" providerId="AD" clId="Web-{B8D662F4-22D0-AC1D-D5CD-0C5B957B449C}" dt="2024-03-27T00:25:17.578" v="167"/>
          <ac:spMkLst>
            <pc:docMk/>
            <pc:sldMk cId="975558300" sldId="276"/>
            <ac:spMk id="3" creationId="{98519300-BFC6-F89F-8824-3585CA78C53A}"/>
          </ac:spMkLst>
        </pc:spChg>
        <pc:picChg chg="add mod ord">
          <ac:chgData name="ALEXANDRE HENNING WAHL" userId="S::alexandre.wahl@cs.up.edu.br::05bef6b7-0c3c-47ad-8034-bac31abf4909" providerId="AD" clId="Web-{B8D662F4-22D0-AC1D-D5CD-0C5B957B449C}" dt="2024-03-27T00:30:50.166" v="180" actId="1076"/>
          <ac:picMkLst>
            <pc:docMk/>
            <pc:sldMk cId="975558300" sldId="276"/>
            <ac:picMk id="4" creationId="{C2AC2256-18F5-F3B8-D4DC-EF837EF570C6}"/>
          </ac:picMkLst>
        </pc:picChg>
      </pc:sldChg>
    </pc:docChg>
  </pc:docChgLst>
  <pc:docChgLst>
    <pc:chgData name="ALEXANDRE HENNING WAHL" userId="S::alexandre.wahl@cs.up.edu.br::05bef6b7-0c3c-47ad-8034-bac31abf4909" providerId="AD" clId="Web-{C643232C-CE2A-6442-1E19-5CE17E3448A4}"/>
    <pc:docChg chg="addSld modSld sldOrd">
      <pc:chgData name="ALEXANDRE HENNING WAHL" userId="S::alexandre.wahl@cs.up.edu.br::05bef6b7-0c3c-47ad-8034-bac31abf4909" providerId="AD" clId="Web-{C643232C-CE2A-6442-1E19-5CE17E3448A4}" dt="2024-03-27T04:00:14.401" v="409" actId="20577"/>
      <pc:docMkLst>
        <pc:docMk/>
      </pc:docMkLst>
      <pc:sldChg chg="modSp">
        <pc:chgData name="ALEXANDRE HENNING WAHL" userId="S::alexandre.wahl@cs.up.edu.br::05bef6b7-0c3c-47ad-8034-bac31abf4909" providerId="AD" clId="Web-{C643232C-CE2A-6442-1E19-5CE17E3448A4}" dt="2024-03-27T03:59:39.931" v="408" actId="20577"/>
        <pc:sldMkLst>
          <pc:docMk/>
          <pc:sldMk cId="653372695" sldId="270"/>
        </pc:sldMkLst>
        <pc:spChg chg="mod">
          <ac:chgData name="ALEXANDRE HENNING WAHL" userId="S::alexandre.wahl@cs.up.edu.br::05bef6b7-0c3c-47ad-8034-bac31abf4909" providerId="AD" clId="Web-{C643232C-CE2A-6442-1E19-5CE17E3448A4}" dt="2024-03-27T03:59:39.931" v="408" actId="20577"/>
          <ac:spMkLst>
            <pc:docMk/>
            <pc:sldMk cId="653372695" sldId="270"/>
            <ac:spMk id="3" creationId="{A214C241-3F0F-669D-10D8-352ECADE06AB}"/>
          </ac:spMkLst>
        </pc:spChg>
      </pc:sldChg>
      <pc:sldChg chg="addSp delSp modSp">
        <pc:chgData name="ALEXANDRE HENNING WAHL" userId="S::alexandre.wahl@cs.up.edu.br::05bef6b7-0c3c-47ad-8034-bac31abf4909" providerId="AD" clId="Web-{C643232C-CE2A-6442-1E19-5CE17E3448A4}" dt="2024-03-27T03:51:33.851" v="20" actId="1076"/>
        <pc:sldMkLst>
          <pc:docMk/>
          <pc:sldMk cId="4150268506" sldId="271"/>
        </pc:sldMkLst>
        <pc:spChg chg="mod">
          <ac:chgData name="ALEXANDRE HENNING WAHL" userId="S::alexandre.wahl@cs.up.edu.br::05bef6b7-0c3c-47ad-8034-bac31abf4909" providerId="AD" clId="Web-{C643232C-CE2A-6442-1E19-5CE17E3448A4}" dt="2024-03-27T03:51:15.835" v="13" actId="20577"/>
          <ac:spMkLst>
            <pc:docMk/>
            <pc:sldMk cId="4150268506" sldId="271"/>
            <ac:spMk id="2" creationId="{5F199D43-EAC3-7454-4320-0B5822A392C0}"/>
          </ac:spMkLst>
        </pc:spChg>
        <pc:spChg chg="del">
          <ac:chgData name="ALEXANDRE HENNING WAHL" userId="S::alexandre.wahl@cs.up.edu.br::05bef6b7-0c3c-47ad-8034-bac31abf4909" providerId="AD" clId="Web-{C643232C-CE2A-6442-1E19-5CE17E3448A4}" dt="2024-03-27T03:51:09.350" v="11"/>
          <ac:spMkLst>
            <pc:docMk/>
            <pc:sldMk cId="4150268506" sldId="271"/>
            <ac:spMk id="3" creationId="{CACC1A46-693C-A935-779D-8E4D5139A22B}"/>
          </ac:spMkLst>
        </pc:spChg>
        <pc:picChg chg="add mod ord">
          <ac:chgData name="ALEXANDRE HENNING WAHL" userId="S::alexandre.wahl@cs.up.edu.br::05bef6b7-0c3c-47ad-8034-bac31abf4909" providerId="AD" clId="Web-{C643232C-CE2A-6442-1E19-5CE17E3448A4}" dt="2024-03-27T03:51:33.851" v="20" actId="1076"/>
          <ac:picMkLst>
            <pc:docMk/>
            <pc:sldMk cId="4150268506" sldId="271"/>
            <ac:picMk id="4" creationId="{3B4FFDD3-2719-0DEA-4431-9853155951C4}"/>
          </ac:picMkLst>
        </pc:picChg>
      </pc:sldChg>
      <pc:sldChg chg="ord">
        <pc:chgData name="ALEXANDRE HENNING WAHL" userId="S::alexandre.wahl@cs.up.edu.br::05bef6b7-0c3c-47ad-8034-bac31abf4909" providerId="AD" clId="Web-{C643232C-CE2A-6442-1E19-5CE17E3448A4}" dt="2024-03-27T03:52:09.321" v="21"/>
        <pc:sldMkLst>
          <pc:docMk/>
          <pc:sldMk cId="1831665542" sldId="274"/>
        </pc:sldMkLst>
      </pc:sldChg>
      <pc:sldChg chg="modSp new">
        <pc:chgData name="ALEXANDRE HENNING WAHL" userId="S::alexandre.wahl@cs.up.edu.br::05bef6b7-0c3c-47ad-8034-bac31abf4909" providerId="AD" clId="Web-{C643232C-CE2A-6442-1E19-5CE17E3448A4}" dt="2024-03-27T04:00:14.401" v="409" actId="20577"/>
        <pc:sldMkLst>
          <pc:docMk/>
          <pc:sldMk cId="74232971" sldId="277"/>
        </pc:sldMkLst>
        <pc:spChg chg="mod">
          <ac:chgData name="ALEXANDRE HENNING WAHL" userId="S::alexandre.wahl@cs.up.edu.br::05bef6b7-0c3c-47ad-8034-bac31abf4909" providerId="AD" clId="Web-{C643232C-CE2A-6442-1E19-5CE17E3448A4}" dt="2024-03-27T03:54:07.311" v="27" actId="20577"/>
          <ac:spMkLst>
            <pc:docMk/>
            <pc:sldMk cId="74232971" sldId="277"/>
            <ac:spMk id="2" creationId="{D26EB5F6-42BD-A9B3-F680-258DE1588C3B}"/>
          </ac:spMkLst>
        </pc:spChg>
        <pc:spChg chg="mod">
          <ac:chgData name="ALEXANDRE HENNING WAHL" userId="S::alexandre.wahl@cs.up.edu.br::05bef6b7-0c3c-47ad-8034-bac31abf4909" providerId="AD" clId="Web-{C643232C-CE2A-6442-1E19-5CE17E3448A4}" dt="2024-03-27T04:00:14.401" v="409" actId="20577"/>
          <ac:spMkLst>
            <pc:docMk/>
            <pc:sldMk cId="74232971" sldId="277"/>
            <ac:spMk id="3" creationId="{956DD2C2-EFF6-A3B1-8B4B-0D094BD8798B}"/>
          </ac:spMkLst>
        </pc:spChg>
      </pc:sldChg>
    </pc:docChg>
  </pc:docChgLst>
  <pc:docChgLst>
    <pc:chgData name="ALEXANDRE HENNING WAHL" userId="S::alexandre.wahl@cs.up.edu.br::05bef6b7-0c3c-47ad-8034-bac31abf4909" providerId="AD" clId="Web-{1CB7B4D7-BE20-D343-026A-884967562F03}"/>
    <pc:docChg chg="modSld">
      <pc:chgData name="ALEXANDRE HENNING WAHL" userId="S::alexandre.wahl@cs.up.edu.br::05bef6b7-0c3c-47ad-8034-bac31abf4909" providerId="AD" clId="Web-{1CB7B4D7-BE20-D343-026A-884967562F03}" dt="2024-03-27T04:01:31.550" v="1" actId="20577"/>
      <pc:docMkLst>
        <pc:docMk/>
      </pc:docMkLst>
      <pc:sldChg chg="modSp">
        <pc:chgData name="ALEXANDRE HENNING WAHL" userId="S::alexandre.wahl@cs.up.edu.br::05bef6b7-0c3c-47ad-8034-bac31abf4909" providerId="AD" clId="Web-{1CB7B4D7-BE20-D343-026A-884967562F03}" dt="2024-03-27T04:01:31.550" v="1" actId="20577"/>
        <pc:sldMkLst>
          <pc:docMk/>
          <pc:sldMk cId="3814205937" sldId="257"/>
        </pc:sldMkLst>
        <pc:spChg chg="mod">
          <ac:chgData name="ALEXANDRE HENNING WAHL" userId="S::alexandre.wahl@cs.up.edu.br::05bef6b7-0c3c-47ad-8034-bac31abf4909" providerId="AD" clId="Web-{1CB7B4D7-BE20-D343-026A-884967562F03}" dt="2024-03-27T04:01:31.550" v="1" actId="20577"/>
          <ac:spMkLst>
            <pc:docMk/>
            <pc:sldMk cId="3814205937" sldId="257"/>
            <ac:spMk id="3" creationId="{75ACF19B-B492-0384-20AD-70ABA331070A}"/>
          </ac:spMkLst>
        </pc:spChg>
      </pc:sldChg>
    </pc:docChg>
  </pc:docChgLst>
  <pc:docChgLst>
    <pc:chgData name="ALEXANDRE HENNING WAHL" userId="S::alexandre.wahl@cs.up.edu.br::05bef6b7-0c3c-47ad-8034-bac31abf4909" providerId="AD" clId="Web-{50C73ECA-C214-7D35-4E37-D1842A2B4646}"/>
    <pc:docChg chg="addSld delSld modSld sldOrd">
      <pc:chgData name="ALEXANDRE HENNING WAHL" userId="S::alexandre.wahl@cs.up.edu.br::05bef6b7-0c3c-47ad-8034-bac31abf4909" providerId="AD" clId="Web-{50C73ECA-C214-7D35-4E37-D1842A2B4646}" dt="2024-03-26T08:10:57.364" v="2450" actId="20577"/>
      <pc:docMkLst>
        <pc:docMk/>
      </pc:docMkLst>
      <pc:sldChg chg="modSp">
        <pc:chgData name="ALEXANDRE HENNING WAHL" userId="S::alexandre.wahl@cs.up.edu.br::05bef6b7-0c3c-47ad-8034-bac31abf4909" providerId="AD" clId="Web-{50C73ECA-C214-7D35-4E37-D1842A2B4646}" dt="2024-03-26T07:00:41.804" v="2447" actId="20577"/>
        <pc:sldMkLst>
          <pc:docMk/>
          <pc:sldMk cId="3814205937" sldId="257"/>
        </pc:sldMkLst>
        <pc:spChg chg="mod">
          <ac:chgData name="ALEXANDRE HENNING WAHL" userId="S::alexandre.wahl@cs.up.edu.br::05bef6b7-0c3c-47ad-8034-bac31abf4909" providerId="AD" clId="Web-{50C73ECA-C214-7D35-4E37-D1842A2B4646}" dt="2024-03-26T06:58:12.142" v="2368" actId="20577"/>
          <ac:spMkLst>
            <pc:docMk/>
            <pc:sldMk cId="3814205937" sldId="257"/>
            <ac:spMk id="2" creationId="{1FEF9042-36C0-AB9A-4633-A9CEB4476144}"/>
          </ac:spMkLst>
        </pc:spChg>
        <pc:spChg chg="mod">
          <ac:chgData name="ALEXANDRE HENNING WAHL" userId="S::alexandre.wahl@cs.up.edu.br::05bef6b7-0c3c-47ad-8034-bac31abf4909" providerId="AD" clId="Web-{50C73ECA-C214-7D35-4E37-D1842A2B4646}" dt="2024-03-26T07:00:41.804" v="2447" actId="20577"/>
          <ac:spMkLst>
            <pc:docMk/>
            <pc:sldMk cId="3814205937" sldId="257"/>
            <ac:spMk id="3" creationId="{75ACF19B-B492-0384-20AD-70ABA331070A}"/>
          </ac:spMkLst>
        </pc:spChg>
      </pc:sldChg>
      <pc:sldChg chg="modSp">
        <pc:chgData name="ALEXANDRE HENNING WAHL" userId="S::alexandre.wahl@cs.up.edu.br::05bef6b7-0c3c-47ad-8034-bac31abf4909" providerId="AD" clId="Web-{50C73ECA-C214-7D35-4E37-D1842A2B4646}" dt="2024-03-26T03:53:12.253" v="24" actId="1076"/>
        <pc:sldMkLst>
          <pc:docMk/>
          <pc:sldMk cId="2716925907" sldId="258"/>
        </pc:sldMkLst>
        <pc:spChg chg="mod">
          <ac:chgData name="ALEXANDRE HENNING WAHL" userId="S::alexandre.wahl@cs.up.edu.br::05bef6b7-0c3c-47ad-8034-bac31abf4909" providerId="AD" clId="Web-{50C73ECA-C214-7D35-4E37-D1842A2B4646}" dt="2024-03-26T03:53:12.253" v="24" actId="1076"/>
          <ac:spMkLst>
            <pc:docMk/>
            <pc:sldMk cId="2716925907" sldId="258"/>
            <ac:spMk id="3" creationId="{D4C8D6C0-217B-5FA2-A3CE-EF6227CF5572}"/>
          </ac:spMkLst>
        </pc:spChg>
      </pc:sldChg>
      <pc:sldChg chg="modSp">
        <pc:chgData name="ALEXANDRE HENNING WAHL" userId="S::alexandre.wahl@cs.up.edu.br::05bef6b7-0c3c-47ad-8034-bac31abf4909" providerId="AD" clId="Web-{50C73ECA-C214-7D35-4E37-D1842A2B4646}" dt="2024-03-26T06:25:41.159" v="1549" actId="20577"/>
        <pc:sldMkLst>
          <pc:docMk/>
          <pc:sldMk cId="3535968713" sldId="259"/>
        </pc:sldMkLst>
        <pc:spChg chg="mod">
          <ac:chgData name="ALEXANDRE HENNING WAHL" userId="S::alexandre.wahl@cs.up.edu.br::05bef6b7-0c3c-47ad-8034-bac31abf4909" providerId="AD" clId="Web-{50C73ECA-C214-7D35-4E37-D1842A2B4646}" dt="2024-03-26T06:25:41.159" v="1549" actId="20577"/>
          <ac:spMkLst>
            <pc:docMk/>
            <pc:sldMk cId="3535968713" sldId="259"/>
            <ac:spMk id="3" creationId="{094217FA-61FA-F493-8541-7681DFB9E275}"/>
          </ac:spMkLst>
        </pc:spChg>
      </pc:sldChg>
      <pc:sldChg chg="modSp">
        <pc:chgData name="ALEXANDRE HENNING WAHL" userId="S::alexandre.wahl@cs.up.edu.br::05bef6b7-0c3c-47ad-8034-bac31abf4909" providerId="AD" clId="Web-{50C73ECA-C214-7D35-4E37-D1842A2B4646}" dt="2024-03-26T06:25:17.924" v="1547" actId="20577"/>
        <pc:sldMkLst>
          <pc:docMk/>
          <pc:sldMk cId="1803514546" sldId="260"/>
        </pc:sldMkLst>
        <pc:spChg chg="mod">
          <ac:chgData name="ALEXANDRE HENNING WAHL" userId="S::alexandre.wahl@cs.up.edu.br::05bef6b7-0c3c-47ad-8034-bac31abf4909" providerId="AD" clId="Web-{50C73ECA-C214-7D35-4E37-D1842A2B4646}" dt="2024-03-26T06:25:17.924" v="1547" actId="20577"/>
          <ac:spMkLst>
            <pc:docMk/>
            <pc:sldMk cId="1803514546" sldId="260"/>
            <ac:spMk id="3" creationId="{D9EF01B4-B8B2-8A97-221B-968DDBD71AF6}"/>
          </ac:spMkLst>
        </pc:spChg>
      </pc:sldChg>
      <pc:sldChg chg="modSp">
        <pc:chgData name="ALEXANDRE HENNING WAHL" userId="S::alexandre.wahl@cs.up.edu.br::05bef6b7-0c3c-47ad-8034-bac31abf4909" providerId="AD" clId="Web-{50C73ECA-C214-7D35-4E37-D1842A2B4646}" dt="2024-03-26T05:14:48.950" v="537" actId="20577"/>
        <pc:sldMkLst>
          <pc:docMk/>
          <pc:sldMk cId="1258176901" sldId="261"/>
        </pc:sldMkLst>
        <pc:spChg chg="mod">
          <ac:chgData name="ALEXANDRE HENNING WAHL" userId="S::alexandre.wahl@cs.up.edu.br::05bef6b7-0c3c-47ad-8034-bac31abf4909" providerId="AD" clId="Web-{50C73ECA-C214-7D35-4E37-D1842A2B4646}" dt="2024-03-26T05:14:48.950" v="537" actId="20577"/>
          <ac:spMkLst>
            <pc:docMk/>
            <pc:sldMk cId="1258176901" sldId="261"/>
            <ac:spMk id="3" creationId="{8CA2BC36-5F81-0EC4-5A05-680F081FE0D0}"/>
          </ac:spMkLst>
        </pc:spChg>
      </pc:sldChg>
      <pc:sldChg chg="addSp delSp modSp new">
        <pc:chgData name="ALEXANDRE HENNING WAHL" userId="S::alexandre.wahl@cs.up.edu.br::05bef6b7-0c3c-47ad-8034-bac31abf4909" providerId="AD" clId="Web-{50C73ECA-C214-7D35-4E37-D1842A2B4646}" dt="2024-03-26T05:30:32.541" v="652" actId="20577"/>
        <pc:sldMkLst>
          <pc:docMk/>
          <pc:sldMk cId="1575744723" sldId="262"/>
        </pc:sldMkLst>
        <pc:spChg chg="mod">
          <ac:chgData name="ALEXANDRE HENNING WAHL" userId="S::alexandre.wahl@cs.up.edu.br::05bef6b7-0c3c-47ad-8034-bac31abf4909" providerId="AD" clId="Web-{50C73ECA-C214-7D35-4E37-D1842A2B4646}" dt="2024-03-26T04:47:31.634" v="337" actId="20577"/>
          <ac:spMkLst>
            <pc:docMk/>
            <pc:sldMk cId="1575744723" sldId="262"/>
            <ac:spMk id="2" creationId="{54FBEB83-92A9-44C2-E0E6-1810C6B93F28}"/>
          </ac:spMkLst>
        </pc:spChg>
        <pc:spChg chg="mod">
          <ac:chgData name="ALEXANDRE HENNING WAHL" userId="S::alexandre.wahl@cs.up.edu.br::05bef6b7-0c3c-47ad-8034-bac31abf4909" providerId="AD" clId="Web-{50C73ECA-C214-7D35-4E37-D1842A2B4646}" dt="2024-03-26T05:30:32.541" v="652" actId="20577"/>
          <ac:spMkLst>
            <pc:docMk/>
            <pc:sldMk cId="1575744723" sldId="262"/>
            <ac:spMk id="3" creationId="{AADE95F6-4B0B-75BC-B730-5F4B91D97BCD}"/>
          </ac:spMkLst>
        </pc:spChg>
        <pc:picChg chg="add del mod">
          <ac:chgData name="ALEXANDRE HENNING WAHL" userId="S::alexandre.wahl@cs.up.edu.br::05bef6b7-0c3c-47ad-8034-bac31abf4909" providerId="AD" clId="Web-{50C73ECA-C214-7D35-4E37-D1842A2B4646}" dt="2024-03-26T05:25:07.385" v="637"/>
          <ac:picMkLst>
            <pc:docMk/>
            <pc:sldMk cId="1575744723" sldId="262"/>
            <ac:picMk id="4" creationId="{AFE24304-9E46-3AF8-BC00-F0B966CA5FFC}"/>
          </ac:picMkLst>
        </pc:picChg>
        <pc:picChg chg="add del mod">
          <ac:chgData name="ALEXANDRE HENNING WAHL" userId="S::alexandre.wahl@cs.up.edu.br::05bef6b7-0c3c-47ad-8034-bac31abf4909" providerId="AD" clId="Web-{50C73ECA-C214-7D35-4E37-D1842A2B4646}" dt="2024-03-26T05:26:50.783" v="649"/>
          <ac:picMkLst>
            <pc:docMk/>
            <pc:sldMk cId="1575744723" sldId="262"/>
            <ac:picMk id="5" creationId="{7B9005D1-9376-2E3C-BDB4-4B8A0A645AEC}"/>
          </ac:picMkLst>
        </pc:picChg>
        <pc:picChg chg="add del mod">
          <ac:chgData name="ALEXANDRE HENNING WAHL" userId="S::alexandre.wahl@cs.up.edu.br::05bef6b7-0c3c-47ad-8034-bac31abf4909" providerId="AD" clId="Web-{50C73ECA-C214-7D35-4E37-D1842A2B4646}" dt="2024-03-26T05:25:49.327" v="642"/>
          <ac:picMkLst>
            <pc:docMk/>
            <pc:sldMk cId="1575744723" sldId="262"/>
            <ac:picMk id="6" creationId="{AA8C044D-BDA1-4D3C-6FC4-E53CA669C41F}"/>
          </ac:picMkLst>
        </pc:picChg>
        <pc:picChg chg="add mod">
          <ac:chgData name="ALEXANDRE HENNING WAHL" userId="S::alexandre.wahl@cs.up.edu.br::05bef6b7-0c3c-47ad-8034-bac31abf4909" providerId="AD" clId="Web-{50C73ECA-C214-7D35-4E37-D1842A2B4646}" dt="2024-03-26T05:25:11.416" v="638" actId="1076"/>
          <ac:picMkLst>
            <pc:docMk/>
            <pc:sldMk cId="1575744723" sldId="262"/>
            <ac:picMk id="7" creationId="{7B8E38B3-984B-8BD3-707D-6D6DBA08CC14}"/>
          </ac:picMkLst>
        </pc:picChg>
        <pc:picChg chg="add mod">
          <ac:chgData name="ALEXANDRE HENNING WAHL" userId="S::alexandre.wahl@cs.up.edu.br::05bef6b7-0c3c-47ad-8034-bac31abf4909" providerId="AD" clId="Web-{50C73ECA-C214-7D35-4E37-D1842A2B4646}" dt="2024-03-26T05:25:56.062" v="644" actId="1076"/>
          <ac:picMkLst>
            <pc:docMk/>
            <pc:sldMk cId="1575744723" sldId="262"/>
            <ac:picMk id="8" creationId="{0F6EFB4E-F601-92F9-7918-E5E7B576901E}"/>
          </ac:picMkLst>
        </pc:picChg>
        <pc:picChg chg="add mod">
          <ac:chgData name="ALEXANDRE HENNING WAHL" userId="S::alexandre.wahl@cs.up.edu.br::05bef6b7-0c3c-47ad-8034-bac31abf4909" providerId="AD" clId="Web-{50C73ECA-C214-7D35-4E37-D1842A2B4646}" dt="2024-03-26T05:27:02.049" v="651" actId="1076"/>
          <ac:picMkLst>
            <pc:docMk/>
            <pc:sldMk cId="1575744723" sldId="262"/>
            <ac:picMk id="9" creationId="{55C89D53-33A4-A4E7-53C5-0AA28983E1F4}"/>
          </ac:picMkLst>
        </pc:picChg>
      </pc:sldChg>
      <pc:sldChg chg="addSp delSp modSp new">
        <pc:chgData name="ALEXANDRE HENNING WAHL" userId="S::alexandre.wahl@cs.up.edu.br::05bef6b7-0c3c-47ad-8034-bac31abf4909" providerId="AD" clId="Web-{50C73ECA-C214-7D35-4E37-D1842A2B4646}" dt="2024-03-26T06:22:53.696" v="1545" actId="20577"/>
        <pc:sldMkLst>
          <pc:docMk/>
          <pc:sldMk cId="390018246" sldId="263"/>
        </pc:sldMkLst>
        <pc:spChg chg="mod">
          <ac:chgData name="ALEXANDRE HENNING WAHL" userId="S::alexandre.wahl@cs.up.edu.br::05bef6b7-0c3c-47ad-8034-bac31abf4909" providerId="AD" clId="Web-{50C73ECA-C214-7D35-4E37-D1842A2B4646}" dt="2024-03-26T06:22:53.696" v="1545" actId="20577"/>
          <ac:spMkLst>
            <pc:docMk/>
            <pc:sldMk cId="390018246" sldId="263"/>
            <ac:spMk id="2" creationId="{93935ED2-2AEE-C377-A227-6F5BB5DCFB0E}"/>
          </ac:spMkLst>
        </pc:spChg>
        <pc:spChg chg="mod">
          <ac:chgData name="ALEXANDRE HENNING WAHL" userId="S::alexandre.wahl@cs.up.edu.br::05bef6b7-0c3c-47ad-8034-bac31abf4909" providerId="AD" clId="Web-{50C73ECA-C214-7D35-4E37-D1842A2B4646}" dt="2024-03-26T05:55:08.510" v="1218" actId="20577"/>
          <ac:spMkLst>
            <pc:docMk/>
            <pc:sldMk cId="390018246" sldId="263"/>
            <ac:spMk id="3" creationId="{F8BEA0A0-B391-5064-5BFF-01F0259F86A5}"/>
          </ac:spMkLst>
        </pc:spChg>
        <pc:picChg chg="add del mod">
          <ac:chgData name="ALEXANDRE HENNING WAHL" userId="S::alexandre.wahl@cs.up.edu.br::05bef6b7-0c3c-47ad-8034-bac31abf4909" providerId="AD" clId="Web-{50C73ECA-C214-7D35-4E37-D1842A2B4646}" dt="2024-03-26T05:42:19.004" v="1076"/>
          <ac:picMkLst>
            <pc:docMk/>
            <pc:sldMk cId="390018246" sldId="263"/>
            <ac:picMk id="4" creationId="{2E41C1DE-A715-76A4-D11D-A5A23E98B357}"/>
          </ac:picMkLst>
        </pc:picChg>
        <pc:picChg chg="add mod">
          <ac:chgData name="ALEXANDRE HENNING WAHL" userId="S::alexandre.wahl@cs.up.edu.br::05bef6b7-0c3c-47ad-8034-bac31abf4909" providerId="AD" clId="Web-{50C73ECA-C214-7D35-4E37-D1842A2B4646}" dt="2024-03-26T05:55:14.276" v="1219" actId="1076"/>
          <ac:picMkLst>
            <pc:docMk/>
            <pc:sldMk cId="390018246" sldId="263"/>
            <ac:picMk id="5" creationId="{F096A1F9-B09E-099A-E10E-4BE177BAEE94}"/>
          </ac:picMkLst>
        </pc:picChg>
      </pc:sldChg>
      <pc:sldChg chg="modSp new del">
        <pc:chgData name="ALEXANDRE HENNING WAHL" userId="S::alexandre.wahl@cs.up.edu.br::05bef6b7-0c3c-47ad-8034-bac31abf4909" providerId="AD" clId="Web-{50C73ECA-C214-7D35-4E37-D1842A2B4646}" dt="2024-03-26T06:29:21.342" v="1578"/>
        <pc:sldMkLst>
          <pc:docMk/>
          <pc:sldMk cId="3981456216" sldId="264"/>
        </pc:sldMkLst>
        <pc:spChg chg="mod">
          <ac:chgData name="ALEXANDRE HENNING WAHL" userId="S::alexandre.wahl@cs.up.edu.br::05bef6b7-0c3c-47ad-8034-bac31abf4909" providerId="AD" clId="Web-{50C73ECA-C214-7D35-4E37-D1842A2B4646}" dt="2024-03-26T06:29:07.186" v="1575" actId="20577"/>
          <ac:spMkLst>
            <pc:docMk/>
            <pc:sldMk cId="3981456216" sldId="264"/>
            <ac:spMk id="2" creationId="{E01D07BC-D36A-6189-50EE-2B23B0AB6851}"/>
          </ac:spMkLst>
        </pc:spChg>
        <pc:spChg chg="mod">
          <ac:chgData name="ALEXANDRE HENNING WAHL" userId="S::alexandre.wahl@cs.up.edu.br::05bef6b7-0c3c-47ad-8034-bac31abf4909" providerId="AD" clId="Web-{50C73ECA-C214-7D35-4E37-D1842A2B4646}" dt="2024-03-26T06:29:11.623" v="1576" actId="20577"/>
          <ac:spMkLst>
            <pc:docMk/>
            <pc:sldMk cId="3981456216" sldId="264"/>
            <ac:spMk id="3" creationId="{9103DCFC-34FD-BD5C-8CEF-9783BD0AC397}"/>
          </ac:spMkLst>
        </pc:spChg>
      </pc:sldChg>
      <pc:sldChg chg="addSp modSp new">
        <pc:chgData name="ALEXANDRE HENNING WAHL" userId="S::alexandre.wahl@cs.up.edu.br::05bef6b7-0c3c-47ad-8034-bac31abf4909" providerId="AD" clId="Web-{50C73ECA-C214-7D35-4E37-D1842A2B4646}" dt="2024-03-26T06:23:15.962" v="1546" actId="20577"/>
        <pc:sldMkLst>
          <pc:docMk/>
          <pc:sldMk cId="2119781812" sldId="265"/>
        </pc:sldMkLst>
        <pc:spChg chg="mod">
          <ac:chgData name="ALEXANDRE HENNING WAHL" userId="S::alexandre.wahl@cs.up.edu.br::05bef6b7-0c3c-47ad-8034-bac31abf4909" providerId="AD" clId="Web-{50C73ECA-C214-7D35-4E37-D1842A2B4646}" dt="2024-03-26T06:23:15.962" v="1546" actId="20577"/>
          <ac:spMkLst>
            <pc:docMk/>
            <pc:sldMk cId="2119781812" sldId="265"/>
            <ac:spMk id="2" creationId="{4A015FED-D07E-8D9C-290C-5091C3A77DD8}"/>
          </ac:spMkLst>
        </pc:spChg>
        <pc:spChg chg="mod">
          <ac:chgData name="ALEXANDRE HENNING WAHL" userId="S::alexandre.wahl@cs.up.edu.br::05bef6b7-0c3c-47ad-8034-bac31abf4909" providerId="AD" clId="Web-{50C73ECA-C214-7D35-4E37-D1842A2B4646}" dt="2024-03-26T05:56:43.638" v="1223" actId="20577"/>
          <ac:spMkLst>
            <pc:docMk/>
            <pc:sldMk cId="2119781812" sldId="265"/>
            <ac:spMk id="3" creationId="{7574C6F8-B8AA-D0F0-4B1E-7A05AA504AA1}"/>
          </ac:spMkLst>
        </pc:spChg>
        <pc:picChg chg="add mod">
          <ac:chgData name="ALEXANDRE HENNING WAHL" userId="S::alexandre.wahl@cs.up.edu.br::05bef6b7-0c3c-47ad-8034-bac31abf4909" providerId="AD" clId="Web-{50C73ECA-C214-7D35-4E37-D1842A2B4646}" dt="2024-03-26T06:09:08.477" v="1263" actId="1076"/>
          <ac:picMkLst>
            <pc:docMk/>
            <pc:sldMk cId="2119781812" sldId="265"/>
            <ac:picMk id="4" creationId="{1AFBA273-18BC-8BB3-8989-B3EC4EAEF0E2}"/>
          </ac:picMkLst>
        </pc:picChg>
        <pc:picChg chg="add mod">
          <ac:chgData name="ALEXANDRE HENNING WAHL" userId="S::alexandre.wahl@cs.up.edu.br::05bef6b7-0c3c-47ad-8034-bac31abf4909" providerId="AD" clId="Web-{50C73ECA-C214-7D35-4E37-D1842A2B4646}" dt="2024-03-26T06:08:17.272" v="1251" actId="1076"/>
          <ac:picMkLst>
            <pc:docMk/>
            <pc:sldMk cId="2119781812" sldId="265"/>
            <ac:picMk id="5" creationId="{5CEFC6B9-BF2E-EB16-0251-38A0F7A59A9F}"/>
          </ac:picMkLst>
        </pc:picChg>
        <pc:picChg chg="add mod">
          <ac:chgData name="ALEXANDRE HENNING WAHL" userId="S::alexandre.wahl@cs.up.edu.br::05bef6b7-0c3c-47ad-8034-bac31abf4909" providerId="AD" clId="Web-{50C73ECA-C214-7D35-4E37-D1842A2B4646}" dt="2024-03-26T06:09:03.742" v="1262" actId="1076"/>
          <ac:picMkLst>
            <pc:docMk/>
            <pc:sldMk cId="2119781812" sldId="265"/>
            <ac:picMk id="6" creationId="{8D7D788A-F24B-C87B-D301-FF8381218320}"/>
          </ac:picMkLst>
        </pc:picChg>
        <pc:picChg chg="add mod">
          <ac:chgData name="ALEXANDRE HENNING WAHL" userId="S::alexandre.wahl@cs.up.edu.br::05bef6b7-0c3c-47ad-8034-bac31abf4909" providerId="AD" clId="Web-{50C73ECA-C214-7D35-4E37-D1842A2B4646}" dt="2024-03-26T06:08:53.289" v="1260" actId="1076"/>
          <ac:picMkLst>
            <pc:docMk/>
            <pc:sldMk cId="2119781812" sldId="265"/>
            <ac:picMk id="7" creationId="{95ECC2A5-AE61-F230-0FDC-4F4206E80681}"/>
          </ac:picMkLst>
        </pc:picChg>
      </pc:sldChg>
      <pc:sldChg chg="addSp modSp new">
        <pc:chgData name="ALEXANDRE HENNING WAHL" userId="S::alexandre.wahl@cs.up.edu.br::05bef6b7-0c3c-47ad-8034-bac31abf4909" providerId="AD" clId="Web-{50C73ECA-C214-7D35-4E37-D1842A2B4646}" dt="2024-03-26T06:22:25.586" v="1544" actId="20577"/>
        <pc:sldMkLst>
          <pc:docMk/>
          <pc:sldMk cId="1745164008" sldId="266"/>
        </pc:sldMkLst>
        <pc:spChg chg="mod">
          <ac:chgData name="ALEXANDRE HENNING WAHL" userId="S::alexandre.wahl@cs.up.edu.br::05bef6b7-0c3c-47ad-8034-bac31abf4909" providerId="AD" clId="Web-{50C73ECA-C214-7D35-4E37-D1842A2B4646}" dt="2024-03-26T06:22:25.586" v="1544" actId="20577"/>
          <ac:spMkLst>
            <pc:docMk/>
            <pc:sldMk cId="1745164008" sldId="266"/>
            <ac:spMk id="2" creationId="{53E5FAC0-110B-7D51-728B-9EA07FF8FF18}"/>
          </ac:spMkLst>
        </pc:spChg>
        <pc:spChg chg="mod">
          <ac:chgData name="ALEXANDRE HENNING WAHL" userId="S::alexandre.wahl@cs.up.edu.br::05bef6b7-0c3c-47ad-8034-bac31abf4909" providerId="AD" clId="Web-{50C73ECA-C214-7D35-4E37-D1842A2B4646}" dt="2024-03-26T06:21:13.489" v="1539" actId="20577"/>
          <ac:spMkLst>
            <pc:docMk/>
            <pc:sldMk cId="1745164008" sldId="266"/>
            <ac:spMk id="3" creationId="{4D46FF73-8167-3C77-86E8-80DA80C4A08A}"/>
          </ac:spMkLst>
        </pc:spChg>
        <pc:picChg chg="add mod">
          <ac:chgData name="ALEXANDRE HENNING WAHL" userId="S::alexandre.wahl@cs.up.edu.br::05bef6b7-0c3c-47ad-8034-bac31abf4909" providerId="AD" clId="Web-{50C73ECA-C214-7D35-4E37-D1842A2B4646}" dt="2024-03-26T06:19:46.517" v="1511" actId="1076"/>
          <ac:picMkLst>
            <pc:docMk/>
            <pc:sldMk cId="1745164008" sldId="266"/>
            <ac:picMk id="4" creationId="{7B71A784-580D-8352-C85B-1596B8A77B0F}"/>
          </ac:picMkLst>
        </pc:picChg>
      </pc:sldChg>
      <pc:sldChg chg="new del">
        <pc:chgData name="ALEXANDRE HENNING WAHL" userId="S::alexandre.wahl@cs.up.edu.br::05bef6b7-0c3c-47ad-8034-bac31abf4909" providerId="AD" clId="Web-{50C73ECA-C214-7D35-4E37-D1842A2B4646}" dt="2024-03-26T06:10:55.590" v="1265"/>
        <pc:sldMkLst>
          <pc:docMk/>
          <pc:sldMk cId="2497376713" sldId="266"/>
        </pc:sldMkLst>
      </pc:sldChg>
      <pc:sldChg chg="addSp modSp new">
        <pc:chgData name="ALEXANDRE HENNING WAHL" userId="S::alexandre.wahl@cs.up.edu.br::05bef6b7-0c3c-47ad-8034-bac31abf4909" providerId="AD" clId="Web-{50C73ECA-C214-7D35-4E37-D1842A2B4646}" dt="2024-03-26T06:35:54.559" v="1896" actId="20577"/>
        <pc:sldMkLst>
          <pc:docMk/>
          <pc:sldMk cId="405897978" sldId="267"/>
        </pc:sldMkLst>
        <pc:spChg chg="mod">
          <ac:chgData name="ALEXANDRE HENNING WAHL" userId="S::alexandre.wahl@cs.up.edu.br::05bef6b7-0c3c-47ad-8034-bac31abf4909" providerId="AD" clId="Web-{50C73ECA-C214-7D35-4E37-D1842A2B4646}" dt="2024-03-26T06:31:15.221" v="1720" actId="20577"/>
          <ac:spMkLst>
            <pc:docMk/>
            <pc:sldMk cId="405897978" sldId="267"/>
            <ac:spMk id="2" creationId="{920F6C97-C62F-A060-BB29-40BD171F2113}"/>
          </ac:spMkLst>
        </pc:spChg>
        <pc:spChg chg="mod">
          <ac:chgData name="ALEXANDRE HENNING WAHL" userId="S::alexandre.wahl@cs.up.edu.br::05bef6b7-0c3c-47ad-8034-bac31abf4909" providerId="AD" clId="Web-{50C73ECA-C214-7D35-4E37-D1842A2B4646}" dt="2024-03-26T06:35:54.559" v="1896" actId="20577"/>
          <ac:spMkLst>
            <pc:docMk/>
            <pc:sldMk cId="405897978" sldId="267"/>
            <ac:spMk id="3" creationId="{4D89C1B5-23B4-6AAC-5E96-5E453DD3875D}"/>
          </ac:spMkLst>
        </pc:spChg>
        <pc:picChg chg="add mod">
          <ac:chgData name="ALEXANDRE HENNING WAHL" userId="S::alexandre.wahl@cs.up.edu.br::05bef6b7-0c3c-47ad-8034-bac31abf4909" providerId="AD" clId="Web-{50C73ECA-C214-7D35-4E37-D1842A2B4646}" dt="2024-03-26T06:32:23.145" v="1807" actId="1076"/>
          <ac:picMkLst>
            <pc:docMk/>
            <pc:sldMk cId="405897978" sldId="267"/>
            <ac:picMk id="4" creationId="{4491097D-C0A8-B3D3-060B-C70A1D682F07}"/>
          </ac:picMkLst>
        </pc:picChg>
      </pc:sldChg>
      <pc:sldChg chg="addSp modSp new ord">
        <pc:chgData name="ALEXANDRE HENNING WAHL" userId="S::alexandre.wahl@cs.up.edu.br::05bef6b7-0c3c-47ad-8034-bac31abf4909" providerId="AD" clId="Web-{50C73ECA-C214-7D35-4E37-D1842A2B4646}" dt="2024-03-26T08:10:57.364" v="2450" actId="20577"/>
        <pc:sldMkLst>
          <pc:docMk/>
          <pc:sldMk cId="4153947535" sldId="268"/>
        </pc:sldMkLst>
        <pc:spChg chg="mod">
          <ac:chgData name="ALEXANDRE HENNING WAHL" userId="S::alexandre.wahl@cs.up.edu.br::05bef6b7-0c3c-47ad-8034-bac31abf4909" providerId="AD" clId="Web-{50C73ECA-C214-7D35-4E37-D1842A2B4646}" dt="2024-03-26T06:32:50.943" v="1811" actId="20577"/>
          <ac:spMkLst>
            <pc:docMk/>
            <pc:sldMk cId="4153947535" sldId="268"/>
            <ac:spMk id="2" creationId="{297CF62F-4004-A553-EBDE-7782A57B4C85}"/>
          </ac:spMkLst>
        </pc:spChg>
        <pc:spChg chg="mod">
          <ac:chgData name="ALEXANDRE HENNING WAHL" userId="S::alexandre.wahl@cs.up.edu.br::05bef6b7-0c3c-47ad-8034-bac31abf4909" providerId="AD" clId="Web-{50C73ECA-C214-7D35-4E37-D1842A2B4646}" dt="2024-03-26T08:10:57.364" v="2450" actId="20577"/>
          <ac:spMkLst>
            <pc:docMk/>
            <pc:sldMk cId="4153947535" sldId="268"/>
            <ac:spMk id="3" creationId="{46A95175-DA08-F92A-8F64-1906404CD2CF}"/>
          </ac:spMkLst>
        </pc:spChg>
        <pc:picChg chg="add mod">
          <ac:chgData name="ALEXANDRE HENNING WAHL" userId="S::alexandre.wahl@cs.up.edu.br::05bef6b7-0c3c-47ad-8034-bac31abf4909" providerId="AD" clId="Web-{50C73ECA-C214-7D35-4E37-D1842A2B4646}" dt="2024-03-26T06:35:14.776" v="1884" actId="1076"/>
          <ac:picMkLst>
            <pc:docMk/>
            <pc:sldMk cId="4153947535" sldId="268"/>
            <ac:picMk id="5" creationId="{B03D34E0-5A83-85ED-134C-DE43D1337896}"/>
          </ac:picMkLst>
        </pc:picChg>
      </pc:sldChg>
      <pc:sldChg chg="addSp delSp modSp new">
        <pc:chgData name="ALEXANDRE HENNING WAHL" userId="S::alexandre.wahl@cs.up.edu.br::05bef6b7-0c3c-47ad-8034-bac31abf4909" providerId="AD" clId="Web-{50C73ECA-C214-7D35-4E37-D1842A2B4646}" dt="2024-03-26T06:53:33.351" v="2332" actId="20577"/>
        <pc:sldMkLst>
          <pc:docMk/>
          <pc:sldMk cId="1057870346" sldId="269"/>
        </pc:sldMkLst>
        <pc:spChg chg="mod">
          <ac:chgData name="ALEXANDRE HENNING WAHL" userId="S::alexandre.wahl@cs.up.edu.br::05bef6b7-0c3c-47ad-8034-bac31abf4909" providerId="AD" clId="Web-{50C73ECA-C214-7D35-4E37-D1842A2B4646}" dt="2024-03-26T06:36:42.187" v="1953" actId="20577"/>
          <ac:spMkLst>
            <pc:docMk/>
            <pc:sldMk cId="1057870346" sldId="269"/>
            <ac:spMk id="2" creationId="{42654AE9-B80B-5D37-6AEB-4E9F2865694E}"/>
          </ac:spMkLst>
        </pc:spChg>
        <pc:spChg chg="mod">
          <ac:chgData name="ALEXANDRE HENNING WAHL" userId="S::alexandre.wahl@cs.up.edu.br::05bef6b7-0c3c-47ad-8034-bac31abf4909" providerId="AD" clId="Web-{50C73ECA-C214-7D35-4E37-D1842A2B4646}" dt="2024-03-26T06:53:33.351" v="2332" actId="20577"/>
          <ac:spMkLst>
            <pc:docMk/>
            <pc:sldMk cId="1057870346" sldId="269"/>
            <ac:spMk id="3" creationId="{1700FB3E-C657-515C-9C76-CF56D67CB492}"/>
          </ac:spMkLst>
        </pc:spChg>
        <pc:graphicFrameChg chg="add del mod">
          <ac:chgData name="ALEXANDRE HENNING WAHL" userId="S::alexandre.wahl@cs.up.edu.br::05bef6b7-0c3c-47ad-8034-bac31abf4909" providerId="AD" clId="Web-{50C73ECA-C214-7D35-4E37-D1842A2B4646}" dt="2024-03-26T06:38:52.582" v="2005"/>
          <ac:graphicFrameMkLst>
            <pc:docMk/>
            <pc:sldMk cId="1057870346" sldId="269"/>
            <ac:graphicFrameMk id="5" creationId="{99587AC7-D551-440F-4507-6B5DCDC0EF58}"/>
          </ac:graphicFrameMkLst>
        </pc:graphicFrameChg>
      </pc:sldChg>
      <pc:sldChg chg="modSp new">
        <pc:chgData name="ALEXANDRE HENNING WAHL" userId="S::alexandre.wahl@cs.up.edu.br::05bef6b7-0c3c-47ad-8034-bac31abf4909" providerId="AD" clId="Web-{50C73ECA-C214-7D35-4E37-D1842A2B4646}" dt="2024-03-26T06:55:21.012" v="2358" actId="20577"/>
        <pc:sldMkLst>
          <pc:docMk/>
          <pc:sldMk cId="653372695" sldId="270"/>
        </pc:sldMkLst>
        <pc:spChg chg="mod">
          <ac:chgData name="ALEXANDRE HENNING WAHL" userId="S::alexandre.wahl@cs.up.edu.br::05bef6b7-0c3c-47ad-8034-bac31abf4909" providerId="AD" clId="Web-{50C73ECA-C214-7D35-4E37-D1842A2B4646}" dt="2024-03-26T06:43:22.549" v="2103" actId="20577"/>
          <ac:spMkLst>
            <pc:docMk/>
            <pc:sldMk cId="653372695" sldId="270"/>
            <ac:spMk id="2" creationId="{58F8599C-DE10-6108-1816-7987AF57F46F}"/>
          </ac:spMkLst>
        </pc:spChg>
        <pc:spChg chg="mod">
          <ac:chgData name="ALEXANDRE HENNING WAHL" userId="S::alexandre.wahl@cs.up.edu.br::05bef6b7-0c3c-47ad-8034-bac31abf4909" providerId="AD" clId="Web-{50C73ECA-C214-7D35-4E37-D1842A2B4646}" dt="2024-03-26T06:55:21.012" v="2358" actId="20577"/>
          <ac:spMkLst>
            <pc:docMk/>
            <pc:sldMk cId="653372695" sldId="270"/>
            <ac:spMk id="3" creationId="{A214C241-3F0F-669D-10D8-352ECADE06AB}"/>
          </ac:spMkLst>
        </pc:spChg>
      </pc:sldChg>
      <pc:sldChg chg="new del">
        <pc:chgData name="ALEXANDRE HENNING WAHL" userId="S::alexandre.wahl@cs.up.edu.br::05bef6b7-0c3c-47ad-8034-bac31abf4909" providerId="AD" clId="Web-{50C73ECA-C214-7D35-4E37-D1842A2B4646}" dt="2024-03-26T06:56:04.763" v="2360"/>
        <pc:sldMkLst>
          <pc:docMk/>
          <pc:sldMk cId="2521830003" sldId="271"/>
        </pc:sldMkLst>
      </pc:sldChg>
    </pc:docChg>
  </pc:docChgLst>
  <pc:docChgLst>
    <pc:chgData name="ALEXANDRE HENNING WAHL" userId="S::alexandre.wahl@cs.up.edu.br::05bef6b7-0c3c-47ad-8034-bac31abf4909" providerId="AD" clId="Web-{B291F7E2-E467-D319-D63F-56129554048B}"/>
    <pc:docChg chg="addSld delSld modSld">
      <pc:chgData name="ALEXANDRE HENNING WAHL" userId="S::alexandre.wahl@cs.up.edu.br::05bef6b7-0c3c-47ad-8034-bac31abf4909" providerId="AD" clId="Web-{B291F7E2-E467-D319-D63F-56129554048B}" dt="2024-03-26T03:50:13.493" v="1226" actId="20577"/>
      <pc:docMkLst>
        <pc:docMk/>
      </pc:docMkLst>
      <pc:sldChg chg="modSp del">
        <pc:chgData name="ALEXANDRE HENNING WAHL" userId="S::alexandre.wahl@cs.up.edu.br::05bef6b7-0c3c-47ad-8034-bac31abf4909" providerId="AD" clId="Web-{B291F7E2-E467-D319-D63F-56129554048B}" dt="2024-03-25T15:49:47.437" v="4"/>
        <pc:sldMkLst>
          <pc:docMk/>
          <pc:sldMk cId="2210866551" sldId="256"/>
        </pc:sldMkLst>
        <pc:spChg chg="mod">
          <ac:chgData name="ALEXANDRE HENNING WAHL" userId="S::alexandre.wahl@cs.up.edu.br::05bef6b7-0c3c-47ad-8034-bac31abf4909" providerId="AD" clId="Web-{B291F7E2-E467-D319-D63F-56129554048B}" dt="2024-03-25T15:48:59.981" v="2" actId="1076"/>
          <ac:spMkLst>
            <pc:docMk/>
            <pc:sldMk cId="2210866551" sldId="256"/>
            <ac:spMk id="2" creationId="{00000000-0000-0000-0000-000000000000}"/>
          </ac:spMkLst>
        </pc:spChg>
      </pc:sldChg>
      <pc:sldChg chg="modSp new">
        <pc:chgData name="ALEXANDRE HENNING WAHL" userId="S::alexandre.wahl@cs.up.edu.br::05bef6b7-0c3c-47ad-8034-bac31abf4909" providerId="AD" clId="Web-{B291F7E2-E467-D319-D63F-56129554048B}" dt="2024-03-25T15:55:43.270" v="27" actId="20577"/>
        <pc:sldMkLst>
          <pc:docMk/>
          <pc:sldMk cId="3814205937" sldId="257"/>
        </pc:sldMkLst>
        <pc:spChg chg="mod">
          <ac:chgData name="ALEXANDRE HENNING WAHL" userId="S::alexandre.wahl@cs.up.edu.br::05bef6b7-0c3c-47ad-8034-bac31abf4909" providerId="AD" clId="Web-{B291F7E2-E467-D319-D63F-56129554048B}" dt="2024-03-25T15:53:04.917" v="17" actId="20577"/>
          <ac:spMkLst>
            <pc:docMk/>
            <pc:sldMk cId="3814205937" sldId="257"/>
            <ac:spMk id="2" creationId="{1FEF9042-36C0-AB9A-4633-A9CEB4476144}"/>
          </ac:spMkLst>
        </pc:spChg>
        <pc:spChg chg="mod">
          <ac:chgData name="ALEXANDRE HENNING WAHL" userId="S::alexandre.wahl@cs.up.edu.br::05bef6b7-0c3c-47ad-8034-bac31abf4909" providerId="AD" clId="Web-{B291F7E2-E467-D319-D63F-56129554048B}" dt="2024-03-25T15:55:43.270" v="27" actId="20577"/>
          <ac:spMkLst>
            <pc:docMk/>
            <pc:sldMk cId="3814205937" sldId="257"/>
            <ac:spMk id="3" creationId="{75ACF19B-B492-0384-20AD-70ABA331070A}"/>
          </ac:spMkLst>
        </pc:spChg>
      </pc:sldChg>
      <pc:sldChg chg="modSp new">
        <pc:chgData name="ALEXANDRE HENNING WAHL" userId="S::alexandre.wahl@cs.up.edu.br::05bef6b7-0c3c-47ad-8034-bac31abf4909" providerId="AD" clId="Web-{B291F7E2-E467-D319-D63F-56129554048B}" dt="2024-03-26T03:47:54.048" v="1112" actId="20577"/>
        <pc:sldMkLst>
          <pc:docMk/>
          <pc:sldMk cId="2716925907" sldId="258"/>
        </pc:sldMkLst>
        <pc:spChg chg="mod">
          <ac:chgData name="ALEXANDRE HENNING WAHL" userId="S::alexandre.wahl@cs.up.edu.br::05bef6b7-0c3c-47ad-8034-bac31abf4909" providerId="AD" clId="Web-{B291F7E2-E467-D319-D63F-56129554048B}" dt="2024-03-26T03:47:54.048" v="1112" actId="20577"/>
          <ac:spMkLst>
            <pc:docMk/>
            <pc:sldMk cId="2716925907" sldId="258"/>
            <ac:spMk id="2" creationId="{E55DEF73-99A3-8DAC-0A1C-3ED51066B00E}"/>
          </ac:spMkLst>
        </pc:spChg>
        <pc:spChg chg="mod">
          <ac:chgData name="ALEXANDRE HENNING WAHL" userId="S::alexandre.wahl@cs.up.edu.br::05bef6b7-0c3c-47ad-8034-bac31abf4909" providerId="AD" clId="Web-{B291F7E2-E467-D319-D63F-56129554048B}" dt="2024-03-26T03:43:11.111" v="901" actId="20577"/>
          <ac:spMkLst>
            <pc:docMk/>
            <pc:sldMk cId="2716925907" sldId="258"/>
            <ac:spMk id="3" creationId="{D4C8D6C0-217B-5FA2-A3CE-EF6227CF5572}"/>
          </ac:spMkLst>
        </pc:spChg>
      </pc:sldChg>
      <pc:sldChg chg="modSp new">
        <pc:chgData name="ALEXANDRE HENNING WAHL" userId="S::alexandre.wahl@cs.up.edu.br::05bef6b7-0c3c-47ad-8034-bac31abf4909" providerId="AD" clId="Web-{B291F7E2-E467-D319-D63F-56129554048B}" dt="2024-03-26T03:47:05.342" v="1069" actId="20577"/>
        <pc:sldMkLst>
          <pc:docMk/>
          <pc:sldMk cId="3535968713" sldId="259"/>
        </pc:sldMkLst>
        <pc:spChg chg="mod">
          <ac:chgData name="ALEXANDRE HENNING WAHL" userId="S::alexandre.wahl@cs.up.edu.br::05bef6b7-0c3c-47ad-8034-bac31abf4909" providerId="AD" clId="Web-{B291F7E2-E467-D319-D63F-56129554048B}" dt="2024-03-25T16:22:08.283" v="756" actId="20577"/>
          <ac:spMkLst>
            <pc:docMk/>
            <pc:sldMk cId="3535968713" sldId="259"/>
            <ac:spMk id="2" creationId="{20F716BC-7190-8B82-1C29-EB4E0326B9AA}"/>
          </ac:spMkLst>
        </pc:spChg>
        <pc:spChg chg="mod">
          <ac:chgData name="ALEXANDRE HENNING WAHL" userId="S::alexandre.wahl@cs.up.edu.br::05bef6b7-0c3c-47ad-8034-bac31abf4909" providerId="AD" clId="Web-{B291F7E2-E467-D319-D63F-56129554048B}" dt="2024-03-26T03:47:05.342" v="1069" actId="20577"/>
          <ac:spMkLst>
            <pc:docMk/>
            <pc:sldMk cId="3535968713" sldId="259"/>
            <ac:spMk id="3" creationId="{094217FA-61FA-F493-8541-7681DFB9E275}"/>
          </ac:spMkLst>
        </pc:spChg>
      </pc:sldChg>
      <pc:sldChg chg="modSp new">
        <pc:chgData name="ALEXANDRE HENNING WAHL" userId="S::alexandre.wahl@cs.up.edu.br::05bef6b7-0c3c-47ad-8034-bac31abf4909" providerId="AD" clId="Web-{B291F7E2-E467-D319-D63F-56129554048B}" dt="2024-03-26T03:48:03.705" v="1113" actId="20577"/>
        <pc:sldMkLst>
          <pc:docMk/>
          <pc:sldMk cId="1803514546" sldId="260"/>
        </pc:sldMkLst>
        <pc:spChg chg="mod">
          <ac:chgData name="ALEXANDRE HENNING WAHL" userId="S::alexandre.wahl@cs.up.edu.br::05bef6b7-0c3c-47ad-8034-bac31abf4909" providerId="AD" clId="Web-{B291F7E2-E467-D319-D63F-56129554048B}" dt="2024-03-26T03:48:03.705" v="1113" actId="20577"/>
          <ac:spMkLst>
            <pc:docMk/>
            <pc:sldMk cId="1803514546" sldId="260"/>
            <ac:spMk id="2" creationId="{1AF73128-C688-020F-59F6-1ABD64209BC5}"/>
          </ac:spMkLst>
        </pc:spChg>
        <pc:spChg chg="mod">
          <ac:chgData name="ALEXANDRE HENNING WAHL" userId="S::alexandre.wahl@cs.up.edu.br::05bef6b7-0c3c-47ad-8034-bac31abf4909" providerId="AD" clId="Web-{B291F7E2-E467-D319-D63F-56129554048B}" dt="2024-03-26T03:43:01.861" v="899" actId="20577"/>
          <ac:spMkLst>
            <pc:docMk/>
            <pc:sldMk cId="1803514546" sldId="260"/>
            <ac:spMk id="3" creationId="{D9EF01B4-B8B2-8A97-221B-968DDBD71AF6}"/>
          </ac:spMkLst>
        </pc:spChg>
      </pc:sldChg>
      <pc:sldChg chg="modSp new">
        <pc:chgData name="ALEXANDRE HENNING WAHL" userId="S::alexandre.wahl@cs.up.edu.br::05bef6b7-0c3c-47ad-8034-bac31abf4909" providerId="AD" clId="Web-{B291F7E2-E467-D319-D63F-56129554048B}" dt="2024-03-26T03:50:13.493" v="1226" actId="20577"/>
        <pc:sldMkLst>
          <pc:docMk/>
          <pc:sldMk cId="1258176901" sldId="261"/>
        </pc:sldMkLst>
        <pc:spChg chg="mod">
          <ac:chgData name="ALEXANDRE HENNING WAHL" userId="S::alexandre.wahl@cs.up.edu.br::05bef6b7-0c3c-47ad-8034-bac31abf4909" providerId="AD" clId="Web-{B291F7E2-E467-D319-D63F-56129554048B}" dt="2024-03-26T03:47:50.001" v="1111" actId="20577"/>
          <ac:spMkLst>
            <pc:docMk/>
            <pc:sldMk cId="1258176901" sldId="261"/>
            <ac:spMk id="2" creationId="{3E6AE9E6-3935-903A-396D-77C0396029F9}"/>
          </ac:spMkLst>
        </pc:spChg>
        <pc:spChg chg="mod">
          <ac:chgData name="ALEXANDRE HENNING WAHL" userId="S::alexandre.wahl@cs.up.edu.br::05bef6b7-0c3c-47ad-8034-bac31abf4909" providerId="AD" clId="Web-{B291F7E2-E467-D319-D63F-56129554048B}" dt="2024-03-26T03:50:13.493" v="1226" actId="20577"/>
          <ac:spMkLst>
            <pc:docMk/>
            <pc:sldMk cId="1258176901" sldId="261"/>
            <ac:spMk id="3" creationId="{8CA2BC36-5F81-0EC4-5A05-680F081FE0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26.03.2024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26.03.2024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26.03.2024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26.03.2024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26.03.2024</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26.03.2024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26.03.2024</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26.03.2024</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26.03.2024</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26.03.2024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26.03.2024</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51C7C-CEA3-4CAA-BE4B-344879E7C377}" type="datetimeFigureOut">
              <a:rPr lang="de-DE" smtClean="0"/>
              <a:t>26.03.2024</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4FE2FE-B55E-4328-8F5C-2CEB8781A47B}" type="slidenum">
              <a:rPr lang="de-DE" smtClean="0"/>
              <a:t>‹#›</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OLDATO2/encoder-decode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F9042-36C0-AB9A-4633-A9CEB4476144}"/>
              </a:ext>
            </a:extLst>
          </p:cNvPr>
          <p:cNvSpPr>
            <a:spLocks noGrp="1"/>
          </p:cNvSpPr>
          <p:nvPr>
            <p:ph type="title"/>
          </p:nvPr>
        </p:nvSpPr>
        <p:spPr/>
        <p:txBody>
          <a:bodyPr/>
          <a:lstStyle/>
          <a:p>
            <a:pPr algn="ctr"/>
            <a:r>
              <a:rPr lang="pt-BR">
                <a:latin typeface="Arial"/>
                <a:cs typeface="Arial"/>
              </a:rPr>
              <a:t>Base 64</a:t>
            </a:r>
            <a:br>
              <a:rPr lang="pt-BR">
                <a:latin typeface="Arial"/>
              </a:rPr>
            </a:br>
            <a:r>
              <a:rPr lang="pt-BR">
                <a:latin typeface="Arial"/>
                <a:cs typeface="Arial"/>
              </a:rPr>
              <a:t>(C++)</a:t>
            </a:r>
          </a:p>
        </p:txBody>
      </p:sp>
      <p:sp>
        <p:nvSpPr>
          <p:cNvPr id="3" name="Espaço Reservado para Conteúdo 2">
            <a:extLst>
              <a:ext uri="{FF2B5EF4-FFF2-40B4-BE49-F238E27FC236}">
                <a16:creationId xmlns:a16="http://schemas.microsoft.com/office/drawing/2014/main" id="{75ACF19B-B492-0384-20AD-70ABA331070A}"/>
              </a:ext>
            </a:extLst>
          </p:cNvPr>
          <p:cNvSpPr>
            <a:spLocks noGrp="1"/>
          </p:cNvSpPr>
          <p:nvPr>
            <p:ph idx="1"/>
          </p:nvPr>
        </p:nvSpPr>
        <p:spPr/>
        <p:txBody>
          <a:bodyPr vert="horz" lIns="91440" tIns="45720" rIns="91440" bIns="45720" rtlCol="0" anchor="t">
            <a:normAutofit/>
          </a:bodyPr>
          <a:lstStyle/>
          <a:p>
            <a:pPr marL="0" indent="0" algn="ctr">
              <a:buNone/>
            </a:pPr>
            <a:endParaRPr lang="pt-BR" sz="2000">
              <a:latin typeface="Arial"/>
              <a:cs typeface="Arial"/>
            </a:endParaRPr>
          </a:p>
          <a:p>
            <a:pPr marL="0" indent="0" algn="ctr">
              <a:buNone/>
            </a:pPr>
            <a:r>
              <a:rPr lang="pt-BR" sz="2000">
                <a:latin typeface="Arial"/>
                <a:cs typeface="Arial"/>
              </a:rPr>
              <a:t>Integrantes </a:t>
            </a:r>
            <a:endParaRPr lang="pt-BR" sz="2000">
              <a:latin typeface="Aptos" panose="020B0004020202020204"/>
              <a:cs typeface="Arial"/>
            </a:endParaRPr>
          </a:p>
          <a:p>
            <a:pPr marL="0" indent="0" algn="ctr">
              <a:buNone/>
            </a:pPr>
            <a:r>
              <a:rPr lang="pt-BR" sz="2000">
                <a:latin typeface="Arial"/>
                <a:cs typeface="Arial"/>
              </a:rPr>
              <a:t>Alexandre Henning </a:t>
            </a:r>
            <a:r>
              <a:rPr lang="pt-BR" sz="2000" err="1">
                <a:latin typeface="Arial"/>
                <a:cs typeface="Arial"/>
              </a:rPr>
              <a:t>Wahl</a:t>
            </a:r>
            <a:endParaRPr lang="pt-BR" sz="2000">
              <a:latin typeface="Arial"/>
              <a:cs typeface="Arial"/>
            </a:endParaRPr>
          </a:p>
          <a:p>
            <a:pPr marL="0" indent="0" algn="ctr">
              <a:buNone/>
            </a:pPr>
            <a:r>
              <a:rPr lang="pt-BR" sz="2000">
                <a:latin typeface="Arial"/>
                <a:cs typeface="Arial"/>
              </a:rPr>
              <a:t>Felipe Porto Caldeira do Nascimento</a:t>
            </a:r>
          </a:p>
          <a:p>
            <a:pPr algn="ctr"/>
            <a:endParaRPr lang="pt-BR" sz="2000">
              <a:latin typeface="Arial"/>
              <a:cs typeface="Arial"/>
            </a:endParaRPr>
          </a:p>
          <a:p>
            <a:pPr algn="ctr"/>
            <a:r>
              <a:rPr lang="pt-BR" sz="2000">
                <a:latin typeface="Arial"/>
                <a:cs typeface="Arial"/>
              </a:rPr>
              <a:t>Valor: 1,0 </a:t>
            </a:r>
            <a:r>
              <a:rPr lang="pt-BR" sz="2000" err="1">
                <a:latin typeface="Arial"/>
                <a:cs typeface="Arial"/>
              </a:rPr>
              <a:t>pts</a:t>
            </a:r>
            <a:endParaRPr lang="pt-BR" sz="2000">
              <a:latin typeface="Arial"/>
              <a:cs typeface="Arial"/>
            </a:endParaRPr>
          </a:p>
          <a:p>
            <a:pPr algn="ctr"/>
            <a:endParaRPr lang="pt-BR" sz="2000">
              <a:latin typeface="Arial"/>
              <a:cs typeface="Arial"/>
            </a:endParaRPr>
          </a:p>
          <a:p>
            <a:pPr algn="ctr"/>
            <a:r>
              <a:rPr lang="pt-BR" sz="1600" b="1">
                <a:latin typeface="Calibri"/>
                <a:ea typeface="Calibri"/>
                <a:cs typeface="Calibri"/>
                <a:hlinkClick r:id="rId2"/>
              </a:rPr>
              <a:t>https://github.com/SOLDATO2/encoder-decoder</a:t>
            </a:r>
            <a:endParaRPr lang="pt-BR" sz="2000">
              <a:latin typeface="Arial"/>
              <a:ea typeface="Calibri"/>
              <a:cs typeface="Arial"/>
            </a:endParaRPr>
          </a:p>
          <a:p>
            <a:pPr algn="ctr"/>
            <a:endParaRPr lang="pt-BR" sz="1600" b="1">
              <a:latin typeface="Calibri"/>
              <a:ea typeface="Calibri"/>
              <a:cs typeface="Calibri"/>
            </a:endParaRPr>
          </a:p>
          <a:p>
            <a:pPr algn="ctr"/>
            <a:r>
              <a:rPr lang="pt-BR" sz="2400" b="1">
                <a:latin typeface="Calibri"/>
                <a:ea typeface="Calibri"/>
                <a:cs typeface="Calibri"/>
              </a:rPr>
              <a:t>Universidade Positivo – Curitiba - PR</a:t>
            </a:r>
            <a:endParaRPr lang="pt-BR" sz="1600" b="1">
              <a:latin typeface="Calibri"/>
              <a:ea typeface="Calibri"/>
              <a:cs typeface="Calibri"/>
            </a:endParaRPr>
          </a:p>
        </p:txBody>
      </p:sp>
    </p:spTree>
    <p:extLst>
      <p:ext uri="{BB962C8B-B14F-4D97-AF65-F5344CB8AC3E}">
        <p14:creationId xmlns:p14="http://schemas.microsoft.com/office/powerpoint/2010/main" val="381420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15FED-D07E-8D9C-290C-5091C3A77DD8}"/>
              </a:ext>
            </a:extLst>
          </p:cNvPr>
          <p:cNvSpPr>
            <a:spLocks noGrp="1"/>
          </p:cNvSpPr>
          <p:nvPr>
            <p:ph type="title"/>
          </p:nvPr>
        </p:nvSpPr>
        <p:spPr/>
        <p:txBody>
          <a:bodyPr>
            <a:normAutofit/>
          </a:bodyPr>
          <a:lstStyle/>
          <a:p>
            <a:pPr algn="ctr"/>
            <a:r>
              <a:rPr lang="pt-BR">
                <a:ea typeface="+mj-lt"/>
                <a:cs typeface="+mj-lt"/>
              </a:rPr>
              <a:t>Como funciona a codificação?</a:t>
            </a:r>
            <a:endParaRPr lang="pt-BR"/>
          </a:p>
        </p:txBody>
      </p:sp>
      <p:sp>
        <p:nvSpPr>
          <p:cNvPr id="3" name="Espaço Reservado para Conteúdo 2">
            <a:extLst>
              <a:ext uri="{FF2B5EF4-FFF2-40B4-BE49-F238E27FC236}">
                <a16:creationId xmlns:a16="http://schemas.microsoft.com/office/drawing/2014/main" id="{7574C6F8-B8AA-D0F0-4B1E-7A05AA504AA1}"/>
              </a:ext>
            </a:extLst>
          </p:cNvPr>
          <p:cNvSpPr>
            <a:spLocks noGrp="1"/>
          </p:cNvSpPr>
          <p:nvPr>
            <p:ph idx="1"/>
          </p:nvPr>
        </p:nvSpPr>
        <p:spPr/>
        <p:txBody>
          <a:bodyPr vert="horz" lIns="91440" tIns="45720" rIns="91440" bIns="45720" rtlCol="0" anchor="t">
            <a:normAutofit/>
          </a:bodyPr>
          <a:lstStyle/>
          <a:p>
            <a:pPr algn="just"/>
            <a:r>
              <a:rPr lang="pt-BR"/>
              <a:t>Para descobrir o índice de cada </a:t>
            </a:r>
            <a:r>
              <a:rPr lang="pt-BR" err="1"/>
              <a:t>caracter</a:t>
            </a:r>
            <a:r>
              <a:rPr lang="pt-BR"/>
              <a:t>, precisamos converter os valores em binário para decimal, assim obtemos o índice:</a:t>
            </a:r>
          </a:p>
          <a:p>
            <a:pPr algn="just"/>
            <a:endParaRPr lang="pt-BR"/>
          </a:p>
          <a:p>
            <a:pPr algn="just"/>
            <a:endParaRPr lang="pt-BR"/>
          </a:p>
        </p:txBody>
      </p:sp>
      <p:pic>
        <p:nvPicPr>
          <p:cNvPr id="4" name="Imagem 3" descr="Texto&#10;&#10;Descrição gerada automaticamente">
            <a:extLst>
              <a:ext uri="{FF2B5EF4-FFF2-40B4-BE49-F238E27FC236}">
                <a16:creationId xmlns:a16="http://schemas.microsoft.com/office/drawing/2014/main" id="{1AFBA273-18BC-8BB3-8989-B3EC4EAEF0E2}"/>
              </a:ext>
            </a:extLst>
          </p:cNvPr>
          <p:cNvPicPr>
            <a:picLocks noChangeAspect="1"/>
          </p:cNvPicPr>
          <p:nvPr/>
        </p:nvPicPr>
        <p:blipFill>
          <a:blip r:embed="rId2"/>
          <a:stretch>
            <a:fillRect/>
          </a:stretch>
        </p:blipFill>
        <p:spPr>
          <a:xfrm>
            <a:off x="2139115" y="3355307"/>
            <a:ext cx="3542297" cy="1019676"/>
          </a:xfrm>
          <a:prstGeom prst="rect">
            <a:avLst/>
          </a:prstGeom>
        </p:spPr>
      </p:pic>
      <p:pic>
        <p:nvPicPr>
          <p:cNvPr id="5" name="Imagem 4" descr="Texto&#10;&#10;Descrição gerada automaticamente">
            <a:extLst>
              <a:ext uri="{FF2B5EF4-FFF2-40B4-BE49-F238E27FC236}">
                <a16:creationId xmlns:a16="http://schemas.microsoft.com/office/drawing/2014/main" id="{5CEFC6B9-BF2E-EB16-0251-38A0F7A59A9F}"/>
              </a:ext>
            </a:extLst>
          </p:cNvPr>
          <p:cNvPicPr>
            <a:picLocks noChangeAspect="1"/>
          </p:cNvPicPr>
          <p:nvPr/>
        </p:nvPicPr>
        <p:blipFill>
          <a:blip r:embed="rId3"/>
          <a:stretch>
            <a:fillRect/>
          </a:stretch>
        </p:blipFill>
        <p:spPr>
          <a:xfrm>
            <a:off x="6990849" y="3350545"/>
            <a:ext cx="3444040" cy="1019175"/>
          </a:xfrm>
          <a:prstGeom prst="rect">
            <a:avLst/>
          </a:prstGeom>
        </p:spPr>
      </p:pic>
      <p:pic>
        <p:nvPicPr>
          <p:cNvPr id="6" name="Imagem 5">
            <a:extLst>
              <a:ext uri="{FF2B5EF4-FFF2-40B4-BE49-F238E27FC236}">
                <a16:creationId xmlns:a16="http://schemas.microsoft.com/office/drawing/2014/main" id="{8D7D788A-F24B-C87B-D301-FF8381218320}"/>
              </a:ext>
            </a:extLst>
          </p:cNvPr>
          <p:cNvPicPr>
            <a:picLocks noChangeAspect="1"/>
          </p:cNvPicPr>
          <p:nvPr/>
        </p:nvPicPr>
        <p:blipFill>
          <a:blip r:embed="rId4"/>
          <a:stretch>
            <a:fillRect/>
          </a:stretch>
        </p:blipFill>
        <p:spPr>
          <a:xfrm>
            <a:off x="2128587" y="4905126"/>
            <a:ext cx="3553326" cy="1038225"/>
          </a:xfrm>
          <a:prstGeom prst="rect">
            <a:avLst/>
          </a:prstGeom>
        </p:spPr>
      </p:pic>
      <p:pic>
        <p:nvPicPr>
          <p:cNvPr id="7" name="Imagem 6">
            <a:extLst>
              <a:ext uri="{FF2B5EF4-FFF2-40B4-BE49-F238E27FC236}">
                <a16:creationId xmlns:a16="http://schemas.microsoft.com/office/drawing/2014/main" id="{95ECC2A5-AE61-F230-0FDC-4F4206E80681}"/>
              </a:ext>
            </a:extLst>
          </p:cNvPr>
          <p:cNvPicPr>
            <a:picLocks noChangeAspect="1"/>
          </p:cNvPicPr>
          <p:nvPr/>
        </p:nvPicPr>
        <p:blipFill>
          <a:blip r:embed="rId5"/>
          <a:stretch>
            <a:fillRect/>
          </a:stretch>
        </p:blipFill>
        <p:spPr>
          <a:xfrm>
            <a:off x="6985584" y="5010652"/>
            <a:ext cx="3464594" cy="1047750"/>
          </a:xfrm>
          <a:prstGeom prst="rect">
            <a:avLst/>
          </a:prstGeom>
        </p:spPr>
      </p:pic>
    </p:spTree>
    <p:extLst>
      <p:ext uri="{BB962C8B-B14F-4D97-AF65-F5344CB8AC3E}">
        <p14:creationId xmlns:p14="http://schemas.microsoft.com/office/powerpoint/2010/main" val="2119781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03F2C-7F0E-3FF7-27F6-8F15C64BC1D9}"/>
              </a:ext>
            </a:extLst>
          </p:cNvPr>
          <p:cNvSpPr>
            <a:spLocks noGrp="1"/>
          </p:cNvSpPr>
          <p:nvPr>
            <p:ph type="title"/>
          </p:nvPr>
        </p:nvSpPr>
        <p:spPr/>
        <p:txBody>
          <a:bodyPr/>
          <a:lstStyle/>
          <a:p>
            <a:pPr algn="ctr"/>
            <a:r>
              <a:rPr lang="pt-BR"/>
              <a:t>Exemplo no código</a:t>
            </a:r>
          </a:p>
        </p:txBody>
      </p:sp>
      <p:pic>
        <p:nvPicPr>
          <p:cNvPr id="4" name="Espaço Reservado para Conteúdo 3" descr="Interface gráfica do usuário, Texto&#10;&#10;Descrição gerada automaticamente">
            <a:extLst>
              <a:ext uri="{FF2B5EF4-FFF2-40B4-BE49-F238E27FC236}">
                <a16:creationId xmlns:a16="http://schemas.microsoft.com/office/drawing/2014/main" id="{DF4052D9-D735-607C-3353-202D1603637B}"/>
              </a:ext>
            </a:extLst>
          </p:cNvPr>
          <p:cNvPicPr>
            <a:picLocks noGrp="1" noChangeAspect="1"/>
          </p:cNvPicPr>
          <p:nvPr>
            <p:ph idx="1"/>
          </p:nvPr>
        </p:nvPicPr>
        <p:blipFill>
          <a:blip r:embed="rId2"/>
          <a:stretch>
            <a:fillRect/>
          </a:stretch>
        </p:blipFill>
        <p:spPr>
          <a:xfrm>
            <a:off x="1817927" y="2105908"/>
            <a:ext cx="8397994" cy="3704506"/>
          </a:xfrm>
        </p:spPr>
      </p:pic>
    </p:spTree>
    <p:extLst>
      <p:ext uri="{BB962C8B-B14F-4D97-AF65-F5344CB8AC3E}">
        <p14:creationId xmlns:p14="http://schemas.microsoft.com/office/powerpoint/2010/main" val="197968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5FAC0-110B-7D51-728B-9EA07FF8FF18}"/>
              </a:ext>
            </a:extLst>
          </p:cNvPr>
          <p:cNvSpPr>
            <a:spLocks noGrp="1"/>
          </p:cNvSpPr>
          <p:nvPr>
            <p:ph type="title"/>
          </p:nvPr>
        </p:nvSpPr>
        <p:spPr/>
        <p:txBody>
          <a:bodyPr>
            <a:normAutofit/>
          </a:bodyPr>
          <a:lstStyle/>
          <a:p>
            <a:pPr algn="ctr"/>
            <a:r>
              <a:rPr lang="pt-BR">
                <a:ea typeface="+mj-lt"/>
                <a:cs typeface="+mj-lt"/>
              </a:rPr>
              <a:t>Como funciona a codificação?</a:t>
            </a:r>
            <a:endParaRPr lang="pt-BR"/>
          </a:p>
        </p:txBody>
      </p:sp>
      <p:sp>
        <p:nvSpPr>
          <p:cNvPr id="3" name="Espaço Reservado para Conteúdo 2">
            <a:extLst>
              <a:ext uri="{FF2B5EF4-FFF2-40B4-BE49-F238E27FC236}">
                <a16:creationId xmlns:a16="http://schemas.microsoft.com/office/drawing/2014/main" id="{4D46FF73-8167-3C77-86E8-80DA80C4A08A}"/>
              </a:ext>
            </a:extLst>
          </p:cNvPr>
          <p:cNvSpPr>
            <a:spLocks noGrp="1"/>
          </p:cNvSpPr>
          <p:nvPr>
            <p:ph idx="1"/>
          </p:nvPr>
        </p:nvSpPr>
        <p:spPr/>
        <p:txBody>
          <a:bodyPr vert="horz" lIns="91440" tIns="45720" rIns="91440" bIns="45720" rtlCol="0" anchor="t">
            <a:normAutofit/>
          </a:bodyPr>
          <a:lstStyle/>
          <a:p>
            <a:pPr algn="just"/>
            <a:r>
              <a:rPr lang="pt-BR"/>
              <a:t>Agora que temos o índice de cada letra, percorremos a </a:t>
            </a:r>
            <a:r>
              <a:rPr lang="pt-BR" err="1"/>
              <a:t>string</a:t>
            </a:r>
            <a:r>
              <a:rPr lang="pt-BR"/>
              <a:t> do índice de caracteres até chegarmos no índice correspondente.</a:t>
            </a:r>
          </a:p>
          <a:p>
            <a:pPr algn="just"/>
            <a:endParaRPr lang="pt-BR"/>
          </a:p>
          <a:p>
            <a:pPr algn="just"/>
            <a:r>
              <a:rPr lang="pt-BR"/>
              <a:t>T é correspondente ao índice 19, W é correspondente ao índice 22, F é correspondente ao índice 5 e u é correspondente ao índice 46.</a:t>
            </a:r>
          </a:p>
          <a:p>
            <a:pPr algn="just"/>
            <a:endParaRPr lang="pt-BR"/>
          </a:p>
          <a:p>
            <a:pPr algn="just"/>
            <a:r>
              <a:rPr lang="pt-BR"/>
              <a:t>Mensagem codificada em base64: </a:t>
            </a:r>
            <a:r>
              <a:rPr lang="pt-BR" err="1"/>
              <a:t>TWFu</a:t>
            </a:r>
            <a:endParaRPr lang="pt-BR"/>
          </a:p>
        </p:txBody>
      </p:sp>
      <p:pic>
        <p:nvPicPr>
          <p:cNvPr id="4" name="Imagem 3">
            <a:extLst>
              <a:ext uri="{FF2B5EF4-FFF2-40B4-BE49-F238E27FC236}">
                <a16:creationId xmlns:a16="http://schemas.microsoft.com/office/drawing/2014/main" id="{7B71A784-580D-8352-C85B-1596B8A77B0F}"/>
              </a:ext>
            </a:extLst>
          </p:cNvPr>
          <p:cNvPicPr>
            <a:picLocks noChangeAspect="1"/>
          </p:cNvPicPr>
          <p:nvPr/>
        </p:nvPicPr>
        <p:blipFill>
          <a:blip r:embed="rId2"/>
          <a:stretch>
            <a:fillRect/>
          </a:stretch>
        </p:blipFill>
        <p:spPr>
          <a:xfrm>
            <a:off x="1862138" y="5859630"/>
            <a:ext cx="8467725" cy="352425"/>
          </a:xfrm>
          <a:prstGeom prst="rect">
            <a:avLst/>
          </a:prstGeom>
        </p:spPr>
      </p:pic>
    </p:spTree>
    <p:extLst>
      <p:ext uri="{BB962C8B-B14F-4D97-AF65-F5344CB8AC3E}">
        <p14:creationId xmlns:p14="http://schemas.microsoft.com/office/powerpoint/2010/main" val="174516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0F6C97-C62F-A060-BB29-40BD171F2113}"/>
              </a:ext>
            </a:extLst>
          </p:cNvPr>
          <p:cNvSpPr>
            <a:spLocks noGrp="1"/>
          </p:cNvSpPr>
          <p:nvPr>
            <p:ph type="title"/>
          </p:nvPr>
        </p:nvSpPr>
        <p:spPr/>
        <p:txBody>
          <a:bodyPr/>
          <a:lstStyle/>
          <a:p>
            <a:pPr algn="ctr"/>
            <a:r>
              <a:rPr lang="pt-BR"/>
              <a:t>Como funciona a decodificação?</a:t>
            </a:r>
          </a:p>
        </p:txBody>
      </p:sp>
      <p:sp>
        <p:nvSpPr>
          <p:cNvPr id="3" name="Espaço Reservado para Conteúdo 2">
            <a:extLst>
              <a:ext uri="{FF2B5EF4-FFF2-40B4-BE49-F238E27FC236}">
                <a16:creationId xmlns:a16="http://schemas.microsoft.com/office/drawing/2014/main" id="{4D89C1B5-23B4-6AAC-5E96-5E453DD3875D}"/>
              </a:ext>
            </a:extLst>
          </p:cNvPr>
          <p:cNvSpPr>
            <a:spLocks noGrp="1"/>
          </p:cNvSpPr>
          <p:nvPr>
            <p:ph idx="1"/>
          </p:nvPr>
        </p:nvSpPr>
        <p:spPr/>
        <p:txBody>
          <a:bodyPr vert="horz" lIns="91440" tIns="45720" rIns="91440" bIns="45720" rtlCol="0" anchor="t">
            <a:normAutofit/>
          </a:bodyPr>
          <a:lstStyle/>
          <a:p>
            <a:pPr algn="just"/>
            <a:r>
              <a:rPr lang="pt-BR"/>
              <a:t>A decodificação é o processo inverso da codificação, a mensagem em base64 retorna ao estado inicial legível sem nenhum tipo de disfarce.</a:t>
            </a:r>
          </a:p>
          <a:p>
            <a:pPr algn="just"/>
            <a:endParaRPr lang="pt-BR"/>
          </a:p>
          <a:p>
            <a:pPr algn="just"/>
            <a:r>
              <a:rPr lang="pt-BR"/>
              <a:t>Primeiro obtemos o índice de cada </a:t>
            </a:r>
            <a:r>
              <a:rPr lang="pt-BR" err="1"/>
              <a:t>caracter</a:t>
            </a:r>
            <a:r>
              <a:rPr lang="pt-BR"/>
              <a:t> no índice de caracteres</a:t>
            </a:r>
          </a:p>
        </p:txBody>
      </p:sp>
      <p:pic>
        <p:nvPicPr>
          <p:cNvPr id="4" name="Imagem 3">
            <a:extLst>
              <a:ext uri="{FF2B5EF4-FFF2-40B4-BE49-F238E27FC236}">
                <a16:creationId xmlns:a16="http://schemas.microsoft.com/office/drawing/2014/main" id="{4491097D-C0A8-B3D3-060B-C70A1D682F07}"/>
              </a:ext>
            </a:extLst>
          </p:cNvPr>
          <p:cNvPicPr>
            <a:picLocks noChangeAspect="1"/>
          </p:cNvPicPr>
          <p:nvPr/>
        </p:nvPicPr>
        <p:blipFill>
          <a:blip r:embed="rId2"/>
          <a:stretch>
            <a:fillRect/>
          </a:stretch>
        </p:blipFill>
        <p:spPr>
          <a:xfrm>
            <a:off x="1862138" y="5295371"/>
            <a:ext cx="8467725" cy="352425"/>
          </a:xfrm>
          <a:prstGeom prst="rect">
            <a:avLst/>
          </a:prstGeom>
        </p:spPr>
      </p:pic>
    </p:spTree>
    <p:extLst>
      <p:ext uri="{BB962C8B-B14F-4D97-AF65-F5344CB8AC3E}">
        <p14:creationId xmlns:p14="http://schemas.microsoft.com/office/powerpoint/2010/main" val="40589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7FB85-91FB-90D8-A1A8-6C56C678C0BE}"/>
              </a:ext>
            </a:extLst>
          </p:cNvPr>
          <p:cNvSpPr>
            <a:spLocks noGrp="1"/>
          </p:cNvSpPr>
          <p:nvPr>
            <p:ph type="title"/>
          </p:nvPr>
        </p:nvSpPr>
        <p:spPr/>
        <p:txBody>
          <a:bodyPr/>
          <a:lstStyle/>
          <a:p>
            <a:pPr algn="ctr"/>
            <a:r>
              <a:rPr lang="pt-BR"/>
              <a:t>Exemplo no código</a:t>
            </a:r>
          </a:p>
        </p:txBody>
      </p:sp>
      <p:pic>
        <p:nvPicPr>
          <p:cNvPr id="4" name="Espaço Reservado para Conteúdo 3" descr="Tela de celular com texto preto sobre fundo branco&#10;&#10;Descrição gerada automaticamente">
            <a:extLst>
              <a:ext uri="{FF2B5EF4-FFF2-40B4-BE49-F238E27FC236}">
                <a16:creationId xmlns:a16="http://schemas.microsoft.com/office/drawing/2014/main" id="{3A7104D9-1C49-FB68-5113-A6F305F3CE03}"/>
              </a:ext>
            </a:extLst>
          </p:cNvPr>
          <p:cNvPicPr>
            <a:picLocks noGrp="1" noChangeAspect="1"/>
          </p:cNvPicPr>
          <p:nvPr>
            <p:ph idx="1"/>
          </p:nvPr>
        </p:nvPicPr>
        <p:blipFill>
          <a:blip r:embed="rId2"/>
          <a:stretch>
            <a:fillRect/>
          </a:stretch>
        </p:blipFill>
        <p:spPr>
          <a:xfrm>
            <a:off x="1640906" y="1703343"/>
            <a:ext cx="8910186" cy="4524013"/>
          </a:xfrm>
        </p:spPr>
      </p:pic>
    </p:spTree>
    <p:extLst>
      <p:ext uri="{BB962C8B-B14F-4D97-AF65-F5344CB8AC3E}">
        <p14:creationId xmlns:p14="http://schemas.microsoft.com/office/powerpoint/2010/main" val="183166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58AC28-E7CA-EB4E-1BC6-AB11240D8F7F}"/>
              </a:ext>
            </a:extLst>
          </p:cNvPr>
          <p:cNvSpPr>
            <a:spLocks noGrp="1"/>
          </p:cNvSpPr>
          <p:nvPr>
            <p:ph type="title"/>
          </p:nvPr>
        </p:nvSpPr>
        <p:spPr/>
        <p:txBody>
          <a:bodyPr/>
          <a:lstStyle/>
          <a:p>
            <a:pPr algn="ctr"/>
            <a:r>
              <a:rPr lang="pt-BR"/>
              <a:t>Exemplo no código</a:t>
            </a:r>
          </a:p>
        </p:txBody>
      </p:sp>
      <p:pic>
        <p:nvPicPr>
          <p:cNvPr id="4" name="Espaço Reservado para Conteúdo 3" descr="Interface gráfica do usuário, Texto, Aplicativo, Email&#10;&#10;Descrição gerada automaticamente">
            <a:extLst>
              <a:ext uri="{FF2B5EF4-FFF2-40B4-BE49-F238E27FC236}">
                <a16:creationId xmlns:a16="http://schemas.microsoft.com/office/drawing/2014/main" id="{C2AC2256-18F5-F3B8-D4DC-EF837EF570C6}"/>
              </a:ext>
            </a:extLst>
          </p:cNvPr>
          <p:cNvPicPr>
            <a:picLocks noGrp="1" noChangeAspect="1"/>
          </p:cNvPicPr>
          <p:nvPr>
            <p:ph idx="1"/>
          </p:nvPr>
        </p:nvPicPr>
        <p:blipFill>
          <a:blip r:embed="rId2"/>
          <a:stretch>
            <a:fillRect/>
          </a:stretch>
        </p:blipFill>
        <p:spPr>
          <a:xfrm>
            <a:off x="1764550" y="1608811"/>
            <a:ext cx="8677274" cy="4943115"/>
          </a:xfrm>
        </p:spPr>
      </p:pic>
    </p:spTree>
    <p:extLst>
      <p:ext uri="{BB962C8B-B14F-4D97-AF65-F5344CB8AC3E}">
        <p14:creationId xmlns:p14="http://schemas.microsoft.com/office/powerpoint/2010/main" val="975558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7CF62F-4004-A553-EBDE-7782A57B4C85}"/>
              </a:ext>
            </a:extLst>
          </p:cNvPr>
          <p:cNvSpPr>
            <a:spLocks noGrp="1"/>
          </p:cNvSpPr>
          <p:nvPr>
            <p:ph type="title"/>
          </p:nvPr>
        </p:nvSpPr>
        <p:spPr/>
        <p:txBody>
          <a:bodyPr>
            <a:normAutofit/>
          </a:bodyPr>
          <a:lstStyle/>
          <a:p>
            <a:pPr algn="ctr"/>
            <a:r>
              <a:rPr lang="pt-BR" sz="4000">
                <a:ea typeface="+mj-lt"/>
                <a:cs typeface="+mj-lt"/>
              </a:rPr>
              <a:t>Como funciona a decodificação?</a:t>
            </a:r>
            <a:endParaRPr lang="pt-BR"/>
          </a:p>
        </p:txBody>
      </p:sp>
      <p:sp>
        <p:nvSpPr>
          <p:cNvPr id="3" name="Espaço Reservado para Conteúdo 2">
            <a:extLst>
              <a:ext uri="{FF2B5EF4-FFF2-40B4-BE49-F238E27FC236}">
                <a16:creationId xmlns:a16="http://schemas.microsoft.com/office/drawing/2014/main" id="{46A95175-DA08-F92A-8F64-1906404CD2CF}"/>
              </a:ext>
            </a:extLst>
          </p:cNvPr>
          <p:cNvSpPr>
            <a:spLocks noGrp="1"/>
          </p:cNvSpPr>
          <p:nvPr>
            <p:ph idx="1"/>
          </p:nvPr>
        </p:nvSpPr>
        <p:spPr/>
        <p:txBody>
          <a:bodyPr vert="horz" lIns="91440" tIns="45720" rIns="91440" bIns="45720" rtlCol="0" anchor="t">
            <a:normAutofit/>
          </a:bodyPr>
          <a:lstStyle/>
          <a:p>
            <a:pPr algn="just"/>
            <a:r>
              <a:rPr lang="pt-BR"/>
              <a:t>T = Indice 19</a:t>
            </a:r>
          </a:p>
          <a:p>
            <a:pPr algn="just"/>
            <a:endParaRPr lang="pt-BR"/>
          </a:p>
          <a:p>
            <a:pPr algn="just"/>
            <a:r>
              <a:rPr lang="pt-BR"/>
              <a:t>W = Indice 22</a:t>
            </a:r>
          </a:p>
          <a:p>
            <a:pPr algn="just"/>
            <a:endParaRPr lang="pt-BR"/>
          </a:p>
          <a:p>
            <a:pPr algn="just"/>
            <a:r>
              <a:rPr lang="pt-BR"/>
              <a:t>F = Indice 5</a:t>
            </a:r>
          </a:p>
          <a:p>
            <a:pPr algn="just"/>
            <a:endParaRPr lang="pt-BR"/>
          </a:p>
          <a:p>
            <a:pPr algn="just"/>
            <a:r>
              <a:rPr lang="pt-BR"/>
              <a:t>u = Indice 46</a:t>
            </a:r>
            <a:endParaRPr lang="pt-BR">
              <a:ea typeface="+mn-lt"/>
              <a:cs typeface="+mn-lt"/>
            </a:endParaRPr>
          </a:p>
        </p:txBody>
      </p:sp>
      <p:pic>
        <p:nvPicPr>
          <p:cNvPr id="5" name="Imagem 4">
            <a:extLst>
              <a:ext uri="{FF2B5EF4-FFF2-40B4-BE49-F238E27FC236}">
                <a16:creationId xmlns:a16="http://schemas.microsoft.com/office/drawing/2014/main" id="{B03D34E0-5A83-85ED-134C-DE43D1337896}"/>
              </a:ext>
            </a:extLst>
          </p:cNvPr>
          <p:cNvPicPr>
            <a:picLocks noChangeAspect="1"/>
          </p:cNvPicPr>
          <p:nvPr/>
        </p:nvPicPr>
        <p:blipFill>
          <a:blip r:embed="rId2"/>
          <a:stretch>
            <a:fillRect/>
          </a:stretch>
        </p:blipFill>
        <p:spPr>
          <a:xfrm>
            <a:off x="1862138" y="5888038"/>
            <a:ext cx="8467725" cy="352425"/>
          </a:xfrm>
          <a:prstGeom prst="rect">
            <a:avLst/>
          </a:prstGeom>
        </p:spPr>
      </p:pic>
    </p:spTree>
    <p:extLst>
      <p:ext uri="{BB962C8B-B14F-4D97-AF65-F5344CB8AC3E}">
        <p14:creationId xmlns:p14="http://schemas.microsoft.com/office/powerpoint/2010/main" val="415394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54AE9-B80B-5D37-6AEB-4E9F2865694E}"/>
              </a:ext>
            </a:extLst>
          </p:cNvPr>
          <p:cNvSpPr>
            <a:spLocks noGrp="1"/>
          </p:cNvSpPr>
          <p:nvPr>
            <p:ph type="title"/>
          </p:nvPr>
        </p:nvSpPr>
        <p:spPr/>
        <p:txBody>
          <a:bodyPr>
            <a:normAutofit/>
          </a:bodyPr>
          <a:lstStyle/>
          <a:p>
            <a:pPr algn="ctr"/>
            <a:r>
              <a:rPr lang="pt-BR" sz="4000">
                <a:ea typeface="+mj-lt"/>
                <a:cs typeface="+mj-lt"/>
              </a:rPr>
              <a:t>Como funciona a decodificação?</a:t>
            </a:r>
            <a:endParaRPr lang="pt-BR"/>
          </a:p>
        </p:txBody>
      </p:sp>
      <p:sp>
        <p:nvSpPr>
          <p:cNvPr id="3" name="Espaço Reservado para Conteúdo 2">
            <a:extLst>
              <a:ext uri="{FF2B5EF4-FFF2-40B4-BE49-F238E27FC236}">
                <a16:creationId xmlns:a16="http://schemas.microsoft.com/office/drawing/2014/main" id="{1700FB3E-C657-515C-9C76-CF56D67CB492}"/>
              </a:ext>
            </a:extLst>
          </p:cNvPr>
          <p:cNvSpPr>
            <a:spLocks noGrp="1"/>
          </p:cNvSpPr>
          <p:nvPr>
            <p:ph idx="1"/>
          </p:nvPr>
        </p:nvSpPr>
        <p:spPr/>
        <p:txBody>
          <a:bodyPr vert="horz" lIns="91440" tIns="45720" rIns="91440" bIns="45720" rtlCol="0" anchor="t">
            <a:normAutofit lnSpcReduction="10000"/>
          </a:bodyPr>
          <a:lstStyle/>
          <a:p>
            <a:r>
              <a:rPr lang="pt-BR"/>
              <a:t>Então transformamos o valor do índice em binário e juntamos todos os valores para formar 24 bits:</a:t>
            </a:r>
          </a:p>
          <a:p>
            <a:endParaRPr lang="pt-BR"/>
          </a:p>
          <a:p>
            <a:r>
              <a:rPr lang="pt-BR"/>
              <a:t>T= 010011</a:t>
            </a:r>
          </a:p>
          <a:p>
            <a:r>
              <a:rPr lang="pt-BR"/>
              <a:t>W= 010110</a:t>
            </a:r>
          </a:p>
          <a:p>
            <a:r>
              <a:rPr lang="pt-BR"/>
              <a:t>F= 000101</a:t>
            </a:r>
          </a:p>
          <a:p>
            <a:r>
              <a:rPr lang="pt-BR"/>
              <a:t>u= 101110</a:t>
            </a:r>
          </a:p>
          <a:p>
            <a:endParaRPr lang="pt-BR"/>
          </a:p>
          <a:p>
            <a:pPr marL="0" indent="0" algn="ctr">
              <a:buNone/>
            </a:pPr>
            <a:r>
              <a:rPr lang="pt-BR">
                <a:ea typeface="+mn-lt"/>
                <a:cs typeface="+mn-lt"/>
              </a:rPr>
              <a:t>010011010110</a:t>
            </a:r>
            <a:r>
              <a:rPr lang="pt-BR"/>
              <a:t>000101101110</a:t>
            </a:r>
          </a:p>
        </p:txBody>
      </p:sp>
    </p:spTree>
    <p:extLst>
      <p:ext uri="{BB962C8B-B14F-4D97-AF65-F5344CB8AC3E}">
        <p14:creationId xmlns:p14="http://schemas.microsoft.com/office/powerpoint/2010/main" val="105787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FD70A-DB1B-A48C-D88A-A3EF34AA9154}"/>
              </a:ext>
            </a:extLst>
          </p:cNvPr>
          <p:cNvSpPr>
            <a:spLocks noGrp="1"/>
          </p:cNvSpPr>
          <p:nvPr>
            <p:ph type="title"/>
          </p:nvPr>
        </p:nvSpPr>
        <p:spPr/>
        <p:txBody>
          <a:bodyPr/>
          <a:lstStyle/>
          <a:p>
            <a:pPr algn="ctr"/>
            <a:r>
              <a:rPr lang="pt-BR"/>
              <a:t>Exemplo no código</a:t>
            </a:r>
          </a:p>
        </p:txBody>
      </p:sp>
      <p:pic>
        <p:nvPicPr>
          <p:cNvPr id="4" name="Espaço Reservado para Conteúdo 3" descr="Interface gráfica do usuário, Texto, Aplicativo, Email&#10;&#10;Descrição gerada automaticamente">
            <a:extLst>
              <a:ext uri="{FF2B5EF4-FFF2-40B4-BE49-F238E27FC236}">
                <a16:creationId xmlns:a16="http://schemas.microsoft.com/office/drawing/2014/main" id="{56B56CFC-B62C-6E2E-7CFF-EC915B562390}"/>
              </a:ext>
            </a:extLst>
          </p:cNvPr>
          <p:cNvPicPr>
            <a:picLocks noGrp="1" noChangeAspect="1"/>
          </p:cNvPicPr>
          <p:nvPr>
            <p:ph idx="1"/>
          </p:nvPr>
        </p:nvPicPr>
        <p:blipFill>
          <a:blip r:embed="rId2"/>
          <a:stretch>
            <a:fillRect/>
          </a:stretch>
        </p:blipFill>
        <p:spPr>
          <a:xfrm>
            <a:off x="1868606" y="2113995"/>
            <a:ext cx="8469162" cy="4090897"/>
          </a:xfrm>
        </p:spPr>
      </p:pic>
    </p:spTree>
    <p:extLst>
      <p:ext uri="{BB962C8B-B14F-4D97-AF65-F5344CB8AC3E}">
        <p14:creationId xmlns:p14="http://schemas.microsoft.com/office/powerpoint/2010/main" val="4136942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8599C-DE10-6108-1816-7987AF57F46F}"/>
              </a:ext>
            </a:extLst>
          </p:cNvPr>
          <p:cNvSpPr>
            <a:spLocks noGrp="1"/>
          </p:cNvSpPr>
          <p:nvPr>
            <p:ph type="title"/>
          </p:nvPr>
        </p:nvSpPr>
        <p:spPr/>
        <p:txBody>
          <a:bodyPr>
            <a:normAutofit/>
          </a:bodyPr>
          <a:lstStyle/>
          <a:p>
            <a:pPr algn="ctr"/>
            <a:r>
              <a:rPr lang="pt-BR" sz="4000">
                <a:ea typeface="+mj-lt"/>
                <a:cs typeface="+mj-lt"/>
              </a:rPr>
              <a:t>Como funciona a decodificação?</a:t>
            </a:r>
            <a:endParaRPr lang="pt-BR" sz="4000"/>
          </a:p>
        </p:txBody>
      </p:sp>
      <p:sp>
        <p:nvSpPr>
          <p:cNvPr id="3" name="Espaço Reservado para Conteúdo 2">
            <a:extLst>
              <a:ext uri="{FF2B5EF4-FFF2-40B4-BE49-F238E27FC236}">
                <a16:creationId xmlns:a16="http://schemas.microsoft.com/office/drawing/2014/main" id="{A214C241-3F0F-669D-10D8-352ECADE06AB}"/>
              </a:ext>
            </a:extLst>
          </p:cNvPr>
          <p:cNvSpPr>
            <a:spLocks noGrp="1"/>
          </p:cNvSpPr>
          <p:nvPr>
            <p:ph idx="1"/>
          </p:nvPr>
        </p:nvSpPr>
        <p:spPr/>
        <p:txBody>
          <a:bodyPr vert="horz" lIns="91440" tIns="45720" rIns="91440" bIns="45720" rtlCol="0" anchor="t">
            <a:normAutofit/>
          </a:bodyPr>
          <a:lstStyle/>
          <a:p>
            <a:pPr algn="just"/>
            <a:r>
              <a:rPr lang="pt-BR"/>
              <a:t>Agora pegamos 8 bits desses 24 bits para gerar cada letra da mensagem e transformamos de binário para decimal, obtendo o valor de cada letra na tabela ASCII:</a:t>
            </a:r>
          </a:p>
          <a:p>
            <a:endParaRPr lang="pt-BR"/>
          </a:p>
          <a:p>
            <a:r>
              <a:rPr lang="pt-BR"/>
              <a:t>01001101 = 77 = M</a:t>
            </a:r>
          </a:p>
          <a:p>
            <a:endParaRPr lang="pt-BR"/>
          </a:p>
          <a:p>
            <a:r>
              <a:rPr lang="pt-BR"/>
              <a:t>01100001 = 97 = a    Mensagem decodificada: Man</a:t>
            </a:r>
          </a:p>
          <a:p>
            <a:endParaRPr lang="pt-BR"/>
          </a:p>
          <a:p>
            <a:r>
              <a:rPr lang="pt-BR"/>
              <a:t>01101110 = 110 = n</a:t>
            </a:r>
          </a:p>
          <a:p>
            <a:endParaRPr lang="pt-BR"/>
          </a:p>
          <a:p>
            <a:endParaRPr lang="pt-BR"/>
          </a:p>
        </p:txBody>
      </p:sp>
    </p:spTree>
    <p:extLst>
      <p:ext uri="{BB962C8B-B14F-4D97-AF65-F5344CB8AC3E}">
        <p14:creationId xmlns:p14="http://schemas.microsoft.com/office/powerpoint/2010/main" val="65337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DEF73-99A3-8DAC-0A1C-3ED51066B00E}"/>
              </a:ext>
            </a:extLst>
          </p:cNvPr>
          <p:cNvSpPr>
            <a:spLocks noGrp="1"/>
          </p:cNvSpPr>
          <p:nvPr>
            <p:ph type="title"/>
          </p:nvPr>
        </p:nvSpPr>
        <p:spPr/>
        <p:txBody>
          <a:bodyPr/>
          <a:lstStyle/>
          <a:p>
            <a:pPr algn="ctr"/>
            <a:r>
              <a:rPr lang="pt-BR"/>
              <a:t>O que é Base64?</a:t>
            </a:r>
          </a:p>
        </p:txBody>
      </p:sp>
      <p:sp>
        <p:nvSpPr>
          <p:cNvPr id="3" name="Espaço Reservado para Conteúdo 2">
            <a:extLst>
              <a:ext uri="{FF2B5EF4-FFF2-40B4-BE49-F238E27FC236}">
                <a16:creationId xmlns:a16="http://schemas.microsoft.com/office/drawing/2014/main" id="{D4C8D6C0-217B-5FA2-A3CE-EF6227CF5572}"/>
              </a:ext>
            </a:extLst>
          </p:cNvPr>
          <p:cNvSpPr>
            <a:spLocks noGrp="1"/>
          </p:cNvSpPr>
          <p:nvPr>
            <p:ph idx="1"/>
          </p:nvPr>
        </p:nvSpPr>
        <p:spPr>
          <a:xfrm>
            <a:off x="527384" y="1905835"/>
            <a:ext cx="10515600" cy="3795907"/>
          </a:xfrm>
        </p:spPr>
        <p:txBody>
          <a:bodyPr vert="horz" lIns="91440" tIns="45720" rIns="91440" bIns="45720" rtlCol="0" anchor="t">
            <a:normAutofit/>
          </a:bodyPr>
          <a:lstStyle/>
          <a:p>
            <a:pPr algn="just"/>
            <a:r>
              <a:rPr lang="pt-BR"/>
              <a:t>Base64 é um método de codificar dados ou mensagens para transmissão;</a:t>
            </a:r>
          </a:p>
          <a:p>
            <a:pPr algn="just"/>
            <a:endParaRPr lang="pt-BR">
              <a:ea typeface="+mn-lt"/>
              <a:cs typeface="+mn-lt"/>
            </a:endParaRPr>
          </a:p>
          <a:p>
            <a:pPr algn="just"/>
            <a:r>
              <a:rPr lang="pt-BR">
                <a:ea typeface="+mn-lt"/>
                <a:cs typeface="+mn-lt"/>
              </a:rPr>
              <a:t>Frequentemente usada em situações onde dados binários precisam ser transmitidos ou armazenados em um formato de texto;</a:t>
            </a:r>
          </a:p>
          <a:p>
            <a:pPr algn="just"/>
            <a:endParaRPr lang="pt-BR">
              <a:ea typeface="+mn-lt"/>
              <a:cs typeface="+mn-lt"/>
            </a:endParaRPr>
          </a:p>
          <a:p>
            <a:pPr algn="just"/>
            <a:endParaRPr lang="pt-BR">
              <a:ea typeface="+mn-lt"/>
              <a:cs typeface="+mn-lt"/>
            </a:endParaRPr>
          </a:p>
          <a:p>
            <a:pPr marL="0" indent="0" algn="ctr">
              <a:buNone/>
            </a:pPr>
            <a:endParaRPr lang="pt-BR">
              <a:ea typeface="+mn-lt"/>
              <a:cs typeface="+mn-lt"/>
            </a:endParaRPr>
          </a:p>
          <a:p>
            <a:pPr marL="0" indent="0" algn="ctr">
              <a:buNone/>
            </a:pPr>
            <a:endParaRPr lang="pt-BR">
              <a:ea typeface="+mn-lt"/>
              <a:cs typeface="+mn-lt"/>
            </a:endParaRPr>
          </a:p>
        </p:txBody>
      </p:sp>
    </p:spTree>
    <p:extLst>
      <p:ext uri="{BB962C8B-B14F-4D97-AF65-F5344CB8AC3E}">
        <p14:creationId xmlns:p14="http://schemas.microsoft.com/office/powerpoint/2010/main" val="2716925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EB5F6-42BD-A9B3-F680-258DE1588C3B}"/>
              </a:ext>
            </a:extLst>
          </p:cNvPr>
          <p:cNvSpPr>
            <a:spLocks noGrp="1"/>
          </p:cNvSpPr>
          <p:nvPr>
            <p:ph type="title"/>
          </p:nvPr>
        </p:nvSpPr>
        <p:spPr/>
        <p:txBody>
          <a:bodyPr/>
          <a:lstStyle/>
          <a:p>
            <a:pPr algn="ctr"/>
            <a:r>
              <a:rPr lang="pt-BR"/>
              <a:t>Conclusão</a:t>
            </a:r>
          </a:p>
        </p:txBody>
      </p:sp>
      <p:sp>
        <p:nvSpPr>
          <p:cNvPr id="3" name="Espaço Reservado para Conteúdo 2">
            <a:extLst>
              <a:ext uri="{FF2B5EF4-FFF2-40B4-BE49-F238E27FC236}">
                <a16:creationId xmlns:a16="http://schemas.microsoft.com/office/drawing/2014/main" id="{956DD2C2-EFF6-A3B1-8B4B-0D094BD8798B}"/>
              </a:ext>
            </a:extLst>
          </p:cNvPr>
          <p:cNvSpPr>
            <a:spLocks noGrp="1"/>
          </p:cNvSpPr>
          <p:nvPr>
            <p:ph idx="1"/>
          </p:nvPr>
        </p:nvSpPr>
        <p:spPr/>
        <p:txBody>
          <a:bodyPr vert="horz" lIns="91440" tIns="45720" rIns="91440" bIns="45720" rtlCol="0" anchor="t">
            <a:normAutofit/>
          </a:bodyPr>
          <a:lstStyle/>
          <a:p>
            <a:pPr algn="just"/>
            <a:r>
              <a:rPr lang="pt-BR"/>
              <a:t>A base64 é uma forma simples de alterar uma mensagem para esconder o que realmente está escrito;</a:t>
            </a:r>
          </a:p>
          <a:p>
            <a:pPr algn="just"/>
            <a:r>
              <a:rPr lang="pt-BR"/>
              <a:t>O código para codificar e decodificar mensagens na base64 não é complexo;</a:t>
            </a:r>
          </a:p>
          <a:p>
            <a:pPr algn="just"/>
            <a:r>
              <a:rPr lang="pt-BR"/>
              <a:t>Não é uma forma de criptografia, apenas uma forma diferente de representar uma mensagem;</a:t>
            </a:r>
          </a:p>
          <a:p>
            <a:pPr algn="just"/>
            <a:r>
              <a:rPr lang="pt-BR"/>
              <a:t>O processo de decodificação de uma mensagem em base64 é bem simples de se fazer, então não é muito seguro para esconder informações.</a:t>
            </a:r>
          </a:p>
        </p:txBody>
      </p:sp>
    </p:spTree>
    <p:extLst>
      <p:ext uri="{BB962C8B-B14F-4D97-AF65-F5344CB8AC3E}">
        <p14:creationId xmlns:p14="http://schemas.microsoft.com/office/powerpoint/2010/main" val="7423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73128-C688-020F-59F6-1ABD64209BC5}"/>
              </a:ext>
            </a:extLst>
          </p:cNvPr>
          <p:cNvSpPr>
            <a:spLocks noGrp="1"/>
          </p:cNvSpPr>
          <p:nvPr>
            <p:ph type="title"/>
          </p:nvPr>
        </p:nvSpPr>
        <p:spPr/>
        <p:txBody>
          <a:bodyPr/>
          <a:lstStyle/>
          <a:p>
            <a:pPr algn="ctr"/>
            <a:r>
              <a:rPr lang="pt-BR">
                <a:ea typeface="+mj-lt"/>
                <a:cs typeface="+mj-lt"/>
              </a:rPr>
              <a:t>O que é Base64?</a:t>
            </a:r>
            <a:endParaRPr lang="pt-BR"/>
          </a:p>
        </p:txBody>
      </p:sp>
      <p:sp>
        <p:nvSpPr>
          <p:cNvPr id="3" name="Espaço Reservado para Conteúdo 2">
            <a:extLst>
              <a:ext uri="{FF2B5EF4-FFF2-40B4-BE49-F238E27FC236}">
                <a16:creationId xmlns:a16="http://schemas.microsoft.com/office/drawing/2014/main" id="{D9EF01B4-B8B2-8A97-221B-968DDBD71AF6}"/>
              </a:ext>
            </a:extLst>
          </p:cNvPr>
          <p:cNvSpPr>
            <a:spLocks noGrp="1"/>
          </p:cNvSpPr>
          <p:nvPr>
            <p:ph idx="1"/>
          </p:nvPr>
        </p:nvSpPr>
        <p:spPr>
          <a:xfrm>
            <a:off x="527384" y="1605046"/>
            <a:ext cx="10515600" cy="4351338"/>
          </a:xfrm>
        </p:spPr>
        <p:txBody>
          <a:bodyPr vert="horz" lIns="91440" tIns="45720" rIns="91440" bIns="45720" rtlCol="0" anchor="t">
            <a:normAutofit/>
          </a:bodyPr>
          <a:lstStyle/>
          <a:p>
            <a:pPr algn="just"/>
            <a:r>
              <a:rPr lang="pt-BR">
                <a:latin typeface="Arial"/>
                <a:cs typeface="Arial"/>
              </a:rPr>
              <a:t>Não é uma forma de criptografia ou compressão de dados, ela apenas representa os dados de forma diferente para que possam ser armazenados em ambientes que exigem texto em vez de dados em formato binário;</a:t>
            </a:r>
            <a:endParaRPr lang="en-US">
              <a:latin typeface="Arial"/>
              <a:cs typeface="Arial"/>
            </a:endParaRPr>
          </a:p>
          <a:p>
            <a:pPr algn="just"/>
            <a:endParaRPr lang="pt-BR">
              <a:latin typeface="Arial"/>
              <a:cs typeface="Arial"/>
            </a:endParaRPr>
          </a:p>
          <a:p>
            <a:pPr algn="just"/>
            <a:r>
              <a:rPr lang="pt-BR">
                <a:latin typeface="Arial"/>
                <a:cs typeface="Arial"/>
              </a:rPr>
              <a:t>Exemplos: transferência de dados na Internet, armazenamento de dados em formato de texto, URLs, armazenamento de senhas.</a:t>
            </a:r>
            <a:endParaRPr lang="en-US">
              <a:latin typeface="Arial"/>
              <a:cs typeface="Arial"/>
            </a:endParaRPr>
          </a:p>
          <a:p>
            <a:pPr algn="just"/>
            <a:endParaRPr lang="pt-BR"/>
          </a:p>
        </p:txBody>
      </p:sp>
    </p:spTree>
    <p:extLst>
      <p:ext uri="{BB962C8B-B14F-4D97-AF65-F5344CB8AC3E}">
        <p14:creationId xmlns:p14="http://schemas.microsoft.com/office/powerpoint/2010/main" val="180351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716BC-7190-8B82-1C29-EB4E0326B9AA}"/>
              </a:ext>
            </a:extLst>
          </p:cNvPr>
          <p:cNvSpPr>
            <a:spLocks noGrp="1"/>
          </p:cNvSpPr>
          <p:nvPr>
            <p:ph type="title"/>
          </p:nvPr>
        </p:nvSpPr>
        <p:spPr/>
        <p:txBody>
          <a:bodyPr/>
          <a:lstStyle/>
          <a:p>
            <a:pPr algn="ctr"/>
            <a:r>
              <a:rPr lang="pt-BR"/>
              <a:t>Funcionamento</a:t>
            </a:r>
          </a:p>
        </p:txBody>
      </p:sp>
      <p:sp>
        <p:nvSpPr>
          <p:cNvPr id="3" name="Espaço Reservado para Conteúdo 2">
            <a:extLst>
              <a:ext uri="{FF2B5EF4-FFF2-40B4-BE49-F238E27FC236}">
                <a16:creationId xmlns:a16="http://schemas.microsoft.com/office/drawing/2014/main" id="{094217FA-61FA-F493-8541-7681DFB9E275}"/>
              </a:ext>
            </a:extLst>
          </p:cNvPr>
          <p:cNvSpPr>
            <a:spLocks noGrp="1"/>
          </p:cNvSpPr>
          <p:nvPr>
            <p:ph idx="1"/>
          </p:nvPr>
        </p:nvSpPr>
        <p:spPr>
          <a:xfrm>
            <a:off x="527384" y="1605046"/>
            <a:ext cx="10515600" cy="4351338"/>
          </a:xfrm>
        </p:spPr>
        <p:txBody>
          <a:bodyPr vert="horz" lIns="91440" tIns="45720" rIns="91440" bIns="45720" rtlCol="0" anchor="t">
            <a:normAutofit/>
          </a:bodyPr>
          <a:lstStyle/>
          <a:p>
            <a:pPr algn="just"/>
            <a:r>
              <a:rPr lang="pt-BR"/>
              <a:t>O funcionamento da codificação em base64 é bem simples, uma mensagem de entrada é fornecida, ela passa por uma série de funções que irão codifica-la e por fim a saída é a mensagem codificada em base64 como o exemplo mostra:</a:t>
            </a:r>
          </a:p>
          <a:p>
            <a:endParaRPr lang="pt-BR"/>
          </a:p>
          <a:p>
            <a:pPr algn="just"/>
            <a:r>
              <a:rPr lang="pt-BR"/>
              <a:t>Entrada: </a:t>
            </a:r>
            <a:r>
              <a:rPr lang="pt-BR" err="1"/>
              <a:t>Hello</a:t>
            </a:r>
            <a:r>
              <a:rPr lang="pt-BR"/>
              <a:t> World!</a:t>
            </a:r>
          </a:p>
          <a:p>
            <a:endParaRPr lang="pt-BR"/>
          </a:p>
          <a:p>
            <a:r>
              <a:rPr lang="pt-BR"/>
              <a:t>Saida: </a:t>
            </a:r>
            <a:r>
              <a:rPr lang="pt-BR">
                <a:ea typeface="+mn-lt"/>
                <a:cs typeface="+mn-lt"/>
              </a:rPr>
              <a:t>SGVsbG8gV29ybGQh</a:t>
            </a:r>
            <a:endParaRPr lang="pt-BR"/>
          </a:p>
        </p:txBody>
      </p:sp>
    </p:spTree>
    <p:extLst>
      <p:ext uri="{BB962C8B-B14F-4D97-AF65-F5344CB8AC3E}">
        <p14:creationId xmlns:p14="http://schemas.microsoft.com/office/powerpoint/2010/main" val="353596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AE9E6-3935-903A-396D-77C0396029F9}"/>
              </a:ext>
            </a:extLst>
          </p:cNvPr>
          <p:cNvSpPr>
            <a:spLocks noGrp="1"/>
          </p:cNvSpPr>
          <p:nvPr>
            <p:ph type="title"/>
          </p:nvPr>
        </p:nvSpPr>
        <p:spPr/>
        <p:txBody>
          <a:bodyPr/>
          <a:lstStyle/>
          <a:p>
            <a:pPr algn="ctr"/>
            <a:r>
              <a:rPr lang="pt-BR"/>
              <a:t>Como funciona a codificação?</a:t>
            </a:r>
          </a:p>
        </p:txBody>
      </p:sp>
      <p:sp>
        <p:nvSpPr>
          <p:cNvPr id="3" name="Espaço Reservado para Conteúdo 2">
            <a:extLst>
              <a:ext uri="{FF2B5EF4-FFF2-40B4-BE49-F238E27FC236}">
                <a16:creationId xmlns:a16="http://schemas.microsoft.com/office/drawing/2014/main" id="{8CA2BC36-5F81-0EC4-5A05-680F081FE0D0}"/>
              </a:ext>
            </a:extLst>
          </p:cNvPr>
          <p:cNvSpPr>
            <a:spLocks noGrp="1"/>
          </p:cNvSpPr>
          <p:nvPr>
            <p:ph idx="1"/>
          </p:nvPr>
        </p:nvSpPr>
        <p:spPr>
          <a:xfrm>
            <a:off x="552450" y="1719792"/>
            <a:ext cx="10515600" cy="4351338"/>
          </a:xfrm>
        </p:spPr>
        <p:txBody>
          <a:bodyPr vert="horz" lIns="91440" tIns="45720" rIns="91440" bIns="45720" rtlCol="0" anchor="t">
            <a:normAutofit/>
          </a:bodyPr>
          <a:lstStyle/>
          <a:p>
            <a:pPr algn="just"/>
            <a:r>
              <a:rPr lang="pt-BR">
                <a:ea typeface="+mn-lt"/>
                <a:cs typeface="+mn-lt"/>
              </a:rPr>
              <a:t>Primeiro precisamos que uma </a:t>
            </a:r>
            <a:r>
              <a:rPr lang="pt-BR" err="1">
                <a:ea typeface="+mn-lt"/>
                <a:cs typeface="+mn-lt"/>
              </a:rPr>
              <a:t>string</a:t>
            </a:r>
            <a:r>
              <a:rPr lang="pt-BR">
                <a:ea typeface="+mn-lt"/>
                <a:cs typeface="+mn-lt"/>
              </a:rPr>
              <a:t> com a mensagem em formato legível seja informada, para facilitar a explicação vou utilizar a palavra em inglês "Man".</a:t>
            </a:r>
            <a:endParaRPr lang="pt-BR"/>
          </a:p>
          <a:p>
            <a:pPr algn="just"/>
            <a:endParaRPr lang="pt-BR"/>
          </a:p>
          <a:p>
            <a:pPr algn="just"/>
            <a:r>
              <a:rPr lang="pt-BR"/>
              <a:t>Cada </a:t>
            </a:r>
            <a:r>
              <a:rPr lang="pt-BR" err="1"/>
              <a:t>caracter</a:t>
            </a:r>
            <a:r>
              <a:rPr lang="pt-BR"/>
              <a:t> da </a:t>
            </a:r>
            <a:r>
              <a:rPr lang="pt-BR" err="1"/>
              <a:t>string</a:t>
            </a:r>
            <a:r>
              <a:rPr lang="pt-BR"/>
              <a:t> é convertido para seu valor em ASCII ao obtermos o valor inteiro do </a:t>
            </a:r>
            <a:r>
              <a:rPr lang="pt-BR" err="1"/>
              <a:t>caracter</a:t>
            </a:r>
            <a:r>
              <a:rPr lang="pt-BR"/>
              <a:t>:</a:t>
            </a:r>
          </a:p>
          <a:p>
            <a:pPr algn="just"/>
            <a:endParaRPr lang="pt-BR"/>
          </a:p>
          <a:p>
            <a:pPr marL="0" indent="0" algn="ctr">
              <a:buNone/>
            </a:pPr>
            <a:r>
              <a:rPr lang="pt-BR" err="1"/>
              <a:t>Int</a:t>
            </a:r>
            <a:r>
              <a:rPr lang="pt-BR"/>
              <a:t>(M) = 77 </a:t>
            </a:r>
            <a:r>
              <a:rPr lang="pt-BR" err="1"/>
              <a:t>int</a:t>
            </a:r>
            <a:r>
              <a:rPr lang="pt-BR"/>
              <a:t>(a)= 97 </a:t>
            </a:r>
            <a:r>
              <a:rPr lang="pt-BR" err="1"/>
              <a:t>int</a:t>
            </a:r>
            <a:r>
              <a:rPr lang="pt-BR"/>
              <a:t>(n)=110</a:t>
            </a:r>
          </a:p>
          <a:p>
            <a:pPr algn="just"/>
            <a:endParaRPr lang="pt-BR"/>
          </a:p>
        </p:txBody>
      </p:sp>
    </p:spTree>
    <p:extLst>
      <p:ext uri="{BB962C8B-B14F-4D97-AF65-F5344CB8AC3E}">
        <p14:creationId xmlns:p14="http://schemas.microsoft.com/office/powerpoint/2010/main" val="1258176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9D43-EAC3-7454-4320-0B5822A392C0}"/>
              </a:ext>
            </a:extLst>
          </p:cNvPr>
          <p:cNvSpPr>
            <a:spLocks noGrp="1"/>
          </p:cNvSpPr>
          <p:nvPr>
            <p:ph type="title"/>
          </p:nvPr>
        </p:nvSpPr>
        <p:spPr/>
        <p:txBody>
          <a:bodyPr/>
          <a:lstStyle/>
          <a:p>
            <a:pPr algn="ctr"/>
            <a:r>
              <a:rPr lang="pt-BR"/>
              <a:t>Exemplo no código</a:t>
            </a:r>
          </a:p>
        </p:txBody>
      </p:sp>
      <p:pic>
        <p:nvPicPr>
          <p:cNvPr id="4" name="Espaço Reservado para Conteúdo 3" descr="Texto, Carta&#10;&#10;Descrição gerada automaticamente">
            <a:extLst>
              <a:ext uri="{FF2B5EF4-FFF2-40B4-BE49-F238E27FC236}">
                <a16:creationId xmlns:a16="http://schemas.microsoft.com/office/drawing/2014/main" id="{3B4FFDD3-2719-0DEA-4431-9853155951C4}"/>
              </a:ext>
            </a:extLst>
          </p:cNvPr>
          <p:cNvPicPr>
            <a:picLocks noGrp="1" noChangeAspect="1"/>
          </p:cNvPicPr>
          <p:nvPr>
            <p:ph idx="1"/>
          </p:nvPr>
        </p:nvPicPr>
        <p:blipFill>
          <a:blip r:embed="rId2"/>
          <a:stretch>
            <a:fillRect/>
          </a:stretch>
        </p:blipFill>
        <p:spPr>
          <a:xfrm>
            <a:off x="2832434" y="2242177"/>
            <a:ext cx="6527130" cy="3026943"/>
          </a:xfrm>
        </p:spPr>
      </p:pic>
    </p:spTree>
    <p:extLst>
      <p:ext uri="{BB962C8B-B14F-4D97-AF65-F5344CB8AC3E}">
        <p14:creationId xmlns:p14="http://schemas.microsoft.com/office/powerpoint/2010/main" val="4150268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BEB83-92A9-44C2-E0E6-1810C6B93F28}"/>
              </a:ext>
            </a:extLst>
          </p:cNvPr>
          <p:cNvSpPr>
            <a:spLocks noGrp="1"/>
          </p:cNvSpPr>
          <p:nvPr>
            <p:ph type="title"/>
          </p:nvPr>
        </p:nvSpPr>
        <p:spPr/>
        <p:txBody>
          <a:bodyPr/>
          <a:lstStyle/>
          <a:p>
            <a:pPr algn="ctr"/>
            <a:r>
              <a:rPr lang="pt-BR">
                <a:ea typeface="+mj-lt"/>
                <a:cs typeface="+mj-lt"/>
              </a:rPr>
              <a:t>Como funciona a codificação?</a:t>
            </a:r>
            <a:endParaRPr lang="pt-BR"/>
          </a:p>
        </p:txBody>
      </p:sp>
      <p:sp>
        <p:nvSpPr>
          <p:cNvPr id="3" name="Espaço Reservado para Conteúdo 2">
            <a:extLst>
              <a:ext uri="{FF2B5EF4-FFF2-40B4-BE49-F238E27FC236}">
                <a16:creationId xmlns:a16="http://schemas.microsoft.com/office/drawing/2014/main" id="{AADE95F6-4B0B-75BC-B730-5F4B91D97BCD}"/>
              </a:ext>
            </a:extLst>
          </p:cNvPr>
          <p:cNvSpPr>
            <a:spLocks noGrp="1"/>
          </p:cNvSpPr>
          <p:nvPr>
            <p:ph idx="1"/>
          </p:nvPr>
        </p:nvSpPr>
        <p:spPr>
          <a:xfrm>
            <a:off x="838200" y="1655178"/>
            <a:ext cx="10515600" cy="4942890"/>
          </a:xfrm>
        </p:spPr>
        <p:txBody>
          <a:bodyPr vert="horz" lIns="91440" tIns="45720" rIns="91440" bIns="45720" rtlCol="0" anchor="t">
            <a:normAutofit/>
          </a:bodyPr>
          <a:lstStyle/>
          <a:p>
            <a:pPr algn="just"/>
            <a:r>
              <a:rPr lang="pt-BR"/>
              <a:t>Após converter os caracteres para valores em ASCII, precisamos dividir esse número de cada </a:t>
            </a:r>
            <a:r>
              <a:rPr lang="pt-BR" err="1"/>
              <a:t>caracter</a:t>
            </a:r>
            <a:r>
              <a:rPr lang="pt-BR"/>
              <a:t> por 2 e pegar o resto da divisão de cada divisão até que o resultado da divisão chegue a 0 para transforma-los em binário (valores quebrados como 0,5 são arredondados para baixo).</a:t>
            </a:r>
          </a:p>
          <a:p>
            <a:pPr lvl="1" algn="just">
              <a:buFont typeface="Courier New" panose="020B0604020202020204" pitchFamily="34" charset="0"/>
              <a:buChar char="o"/>
            </a:pPr>
            <a:endParaRPr lang="pt-BR"/>
          </a:p>
          <a:p>
            <a:pPr marL="1371600" lvl="3" indent="0" algn="just">
              <a:buNone/>
            </a:pPr>
            <a:r>
              <a:rPr lang="pt-BR"/>
              <a:t> M                  a               n</a:t>
            </a:r>
          </a:p>
          <a:p>
            <a:pPr marL="1371600" lvl="3" indent="0" algn="just">
              <a:buNone/>
            </a:pPr>
            <a:endParaRPr lang="pt-BR"/>
          </a:p>
          <a:p>
            <a:pPr marL="1371600" lvl="3" indent="0" algn="just">
              <a:buNone/>
            </a:pPr>
            <a:endParaRPr lang="pt-BR"/>
          </a:p>
          <a:p>
            <a:pPr marL="1371600" lvl="3" indent="0" algn="just">
              <a:buNone/>
            </a:pPr>
            <a:endParaRPr lang="pt-BR"/>
          </a:p>
          <a:p>
            <a:pPr marL="1371600" lvl="3" indent="0" algn="just">
              <a:buNone/>
            </a:pPr>
            <a:endParaRPr lang="pt-BR"/>
          </a:p>
          <a:p>
            <a:pPr marL="1371600" lvl="3" indent="0" algn="just">
              <a:buNone/>
            </a:pPr>
            <a:endParaRPr lang="pt-BR"/>
          </a:p>
          <a:p>
            <a:pPr marL="1371600" lvl="3" indent="0" algn="just">
              <a:buNone/>
            </a:pPr>
            <a:endParaRPr lang="pt-BR">
              <a:ea typeface="+mn-lt"/>
              <a:cs typeface="+mn-lt"/>
            </a:endParaRPr>
          </a:p>
          <a:p>
            <a:pPr marL="1371600" lvl="3" indent="0" algn="just">
              <a:buNone/>
            </a:pPr>
            <a:r>
              <a:rPr lang="pt-BR">
                <a:ea typeface="+mn-lt"/>
                <a:cs typeface="+mn-lt"/>
              </a:rPr>
              <a:t>                       Adicionamos um zero à esquerda para ficar com 8 bits.</a:t>
            </a:r>
            <a:endParaRPr lang="pt-BR"/>
          </a:p>
        </p:txBody>
      </p:sp>
      <p:pic>
        <p:nvPicPr>
          <p:cNvPr id="7" name="Imagem 6" descr="Texto&#10;&#10;Descrição gerada automaticamente">
            <a:extLst>
              <a:ext uri="{FF2B5EF4-FFF2-40B4-BE49-F238E27FC236}">
                <a16:creationId xmlns:a16="http://schemas.microsoft.com/office/drawing/2014/main" id="{7B8E38B3-984B-8BD3-707D-6D6DBA08CC14}"/>
              </a:ext>
            </a:extLst>
          </p:cNvPr>
          <p:cNvPicPr>
            <a:picLocks noChangeAspect="1"/>
          </p:cNvPicPr>
          <p:nvPr/>
        </p:nvPicPr>
        <p:blipFill>
          <a:blip r:embed="rId2"/>
          <a:stretch>
            <a:fillRect/>
          </a:stretch>
        </p:blipFill>
        <p:spPr>
          <a:xfrm>
            <a:off x="1561599" y="4714625"/>
            <a:ext cx="1809750" cy="1419225"/>
          </a:xfrm>
          <a:prstGeom prst="rect">
            <a:avLst/>
          </a:prstGeom>
        </p:spPr>
      </p:pic>
      <p:pic>
        <p:nvPicPr>
          <p:cNvPr id="8" name="Imagem 7" descr="Texto&#10;&#10;Descrição gerada automaticamente">
            <a:extLst>
              <a:ext uri="{FF2B5EF4-FFF2-40B4-BE49-F238E27FC236}">
                <a16:creationId xmlns:a16="http://schemas.microsoft.com/office/drawing/2014/main" id="{0F6EFB4E-F601-92F9-7918-E5E7B576901E}"/>
              </a:ext>
            </a:extLst>
          </p:cNvPr>
          <p:cNvPicPr>
            <a:picLocks noChangeAspect="1"/>
          </p:cNvPicPr>
          <p:nvPr/>
        </p:nvPicPr>
        <p:blipFill>
          <a:blip r:embed="rId3"/>
          <a:stretch>
            <a:fillRect/>
          </a:stretch>
        </p:blipFill>
        <p:spPr>
          <a:xfrm>
            <a:off x="8823910" y="4694071"/>
            <a:ext cx="1743075" cy="1400175"/>
          </a:xfrm>
          <a:prstGeom prst="rect">
            <a:avLst/>
          </a:prstGeom>
        </p:spPr>
      </p:pic>
      <p:pic>
        <p:nvPicPr>
          <p:cNvPr id="9" name="Imagem 8" descr="Texto, Tabela&#10;&#10;Descrição gerada automaticamente">
            <a:extLst>
              <a:ext uri="{FF2B5EF4-FFF2-40B4-BE49-F238E27FC236}">
                <a16:creationId xmlns:a16="http://schemas.microsoft.com/office/drawing/2014/main" id="{55C89D53-33A4-A4E7-53C5-0AA28983E1F4}"/>
              </a:ext>
            </a:extLst>
          </p:cNvPr>
          <p:cNvPicPr>
            <a:picLocks noChangeAspect="1"/>
          </p:cNvPicPr>
          <p:nvPr/>
        </p:nvPicPr>
        <p:blipFill>
          <a:blip r:embed="rId4"/>
          <a:stretch>
            <a:fillRect/>
          </a:stretch>
        </p:blipFill>
        <p:spPr>
          <a:xfrm>
            <a:off x="5219700" y="4693569"/>
            <a:ext cx="1752600" cy="1381125"/>
          </a:xfrm>
          <a:prstGeom prst="rect">
            <a:avLst/>
          </a:prstGeom>
        </p:spPr>
      </p:pic>
    </p:spTree>
    <p:extLst>
      <p:ext uri="{BB962C8B-B14F-4D97-AF65-F5344CB8AC3E}">
        <p14:creationId xmlns:p14="http://schemas.microsoft.com/office/powerpoint/2010/main" val="157574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EE4A2-0899-AD23-014A-C0E44BB8FBBC}"/>
              </a:ext>
            </a:extLst>
          </p:cNvPr>
          <p:cNvSpPr>
            <a:spLocks noGrp="1"/>
          </p:cNvSpPr>
          <p:nvPr>
            <p:ph type="title"/>
          </p:nvPr>
        </p:nvSpPr>
        <p:spPr/>
        <p:txBody>
          <a:bodyPr/>
          <a:lstStyle/>
          <a:p>
            <a:pPr algn="ctr"/>
            <a:r>
              <a:rPr lang="pt-BR"/>
              <a:t>Exemplo no código</a:t>
            </a:r>
          </a:p>
        </p:txBody>
      </p:sp>
      <p:pic>
        <p:nvPicPr>
          <p:cNvPr id="7" name="Espaço Reservado para Conteúdo 6" descr="Interface gráfica do usuário, Texto, Aplicativo, Email">
            <a:extLst>
              <a:ext uri="{FF2B5EF4-FFF2-40B4-BE49-F238E27FC236}">
                <a16:creationId xmlns:a16="http://schemas.microsoft.com/office/drawing/2014/main" id="{661C0E3C-85C2-B5B6-62F1-2E237C314BED}"/>
              </a:ext>
            </a:extLst>
          </p:cNvPr>
          <p:cNvPicPr>
            <a:picLocks noGrp="1" noChangeAspect="1"/>
          </p:cNvPicPr>
          <p:nvPr>
            <p:ph idx="1"/>
          </p:nvPr>
        </p:nvPicPr>
        <p:blipFill>
          <a:blip r:embed="rId2"/>
          <a:stretch>
            <a:fillRect/>
          </a:stretch>
        </p:blipFill>
        <p:spPr>
          <a:xfrm>
            <a:off x="1399518" y="1566833"/>
            <a:ext cx="9378590" cy="5285865"/>
          </a:xfrm>
        </p:spPr>
      </p:pic>
    </p:spTree>
    <p:extLst>
      <p:ext uri="{BB962C8B-B14F-4D97-AF65-F5344CB8AC3E}">
        <p14:creationId xmlns:p14="http://schemas.microsoft.com/office/powerpoint/2010/main" val="1145121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35ED2-2AEE-C377-A227-6F5BB5DCFB0E}"/>
              </a:ext>
            </a:extLst>
          </p:cNvPr>
          <p:cNvSpPr>
            <a:spLocks noGrp="1"/>
          </p:cNvSpPr>
          <p:nvPr>
            <p:ph type="title"/>
          </p:nvPr>
        </p:nvSpPr>
        <p:spPr/>
        <p:txBody>
          <a:bodyPr>
            <a:normAutofit/>
          </a:bodyPr>
          <a:lstStyle/>
          <a:p>
            <a:pPr algn="ctr"/>
            <a:r>
              <a:rPr lang="pt-BR">
                <a:ea typeface="+mj-lt"/>
                <a:cs typeface="+mj-lt"/>
              </a:rPr>
              <a:t>Como funciona a codificação?</a:t>
            </a:r>
            <a:endParaRPr lang="pt-BR"/>
          </a:p>
        </p:txBody>
      </p:sp>
      <p:sp>
        <p:nvSpPr>
          <p:cNvPr id="3" name="Espaço Reservado para Conteúdo 2">
            <a:extLst>
              <a:ext uri="{FF2B5EF4-FFF2-40B4-BE49-F238E27FC236}">
                <a16:creationId xmlns:a16="http://schemas.microsoft.com/office/drawing/2014/main" id="{F8BEA0A0-B391-5064-5BFF-01F0259F86A5}"/>
              </a:ext>
            </a:extLst>
          </p:cNvPr>
          <p:cNvSpPr>
            <a:spLocks noGrp="1"/>
          </p:cNvSpPr>
          <p:nvPr>
            <p:ph idx="1"/>
          </p:nvPr>
        </p:nvSpPr>
        <p:spPr/>
        <p:txBody>
          <a:bodyPr vert="horz" lIns="91440" tIns="45720" rIns="91440" bIns="45720" rtlCol="0" anchor="t">
            <a:normAutofit/>
          </a:bodyPr>
          <a:lstStyle/>
          <a:p>
            <a:pPr algn="just"/>
            <a:r>
              <a:rPr lang="pt-BR"/>
              <a:t>Agora que já convertemos os caracteres para binário, juntamos todos eles da seguinte forma: 010011010110000101101110.</a:t>
            </a:r>
          </a:p>
          <a:p>
            <a:pPr algn="just"/>
            <a:r>
              <a:rPr lang="pt-BR"/>
              <a:t>Temos agora um valor em binário de 24 bits, onde pegaremos 6 bits para descobrir o índice de cada letra da palavra codificada.</a:t>
            </a:r>
          </a:p>
          <a:p>
            <a:pPr marL="0" indent="0" algn="ctr">
              <a:buNone/>
            </a:pPr>
            <a:endParaRPr lang="pt-BR">
              <a:latin typeface="Arial"/>
              <a:cs typeface="Arial"/>
            </a:endParaRPr>
          </a:p>
          <a:p>
            <a:pPr marL="0" indent="0" algn="ctr">
              <a:buNone/>
            </a:pPr>
            <a:r>
              <a:rPr lang="pt-BR">
                <a:latin typeface="Arial"/>
                <a:cs typeface="Arial"/>
              </a:rPr>
              <a:t>010011 010110 000101 101110</a:t>
            </a:r>
            <a:endParaRPr lang="pt-BR"/>
          </a:p>
          <a:p>
            <a:pPr algn="just"/>
            <a:endParaRPr lang="pt-BR"/>
          </a:p>
          <a:p>
            <a:pPr marL="0" indent="0" algn="ctr">
              <a:buNone/>
            </a:pPr>
            <a:r>
              <a:rPr lang="pt-BR"/>
              <a:t>Este é o índice de caracteres no código: </a:t>
            </a:r>
          </a:p>
          <a:p>
            <a:endParaRPr lang="pt-BR"/>
          </a:p>
        </p:txBody>
      </p:sp>
      <p:pic>
        <p:nvPicPr>
          <p:cNvPr id="5" name="Imagem 4">
            <a:extLst>
              <a:ext uri="{FF2B5EF4-FFF2-40B4-BE49-F238E27FC236}">
                <a16:creationId xmlns:a16="http://schemas.microsoft.com/office/drawing/2014/main" id="{F096A1F9-B09E-099A-E10E-4BE177BAEE94}"/>
              </a:ext>
            </a:extLst>
          </p:cNvPr>
          <p:cNvPicPr>
            <a:picLocks noChangeAspect="1"/>
          </p:cNvPicPr>
          <p:nvPr/>
        </p:nvPicPr>
        <p:blipFill>
          <a:blip r:embed="rId2"/>
          <a:stretch>
            <a:fillRect/>
          </a:stretch>
        </p:blipFill>
        <p:spPr>
          <a:xfrm>
            <a:off x="1862139" y="5749340"/>
            <a:ext cx="8467725" cy="352425"/>
          </a:xfrm>
          <a:prstGeom prst="rect">
            <a:avLst/>
          </a:prstGeom>
        </p:spPr>
      </p:pic>
    </p:spTree>
    <p:extLst>
      <p:ext uri="{BB962C8B-B14F-4D97-AF65-F5344CB8AC3E}">
        <p14:creationId xmlns:p14="http://schemas.microsoft.com/office/powerpoint/2010/main" val="39001824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Escritório">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Tema do Office</vt:lpstr>
      <vt:lpstr>Base 64 (C++)</vt:lpstr>
      <vt:lpstr>O que é Base64?</vt:lpstr>
      <vt:lpstr>O que é Base64?</vt:lpstr>
      <vt:lpstr>Funcionamento</vt:lpstr>
      <vt:lpstr>Como funciona a codificação?</vt:lpstr>
      <vt:lpstr>Exemplo no código</vt:lpstr>
      <vt:lpstr>Como funciona a codificação?</vt:lpstr>
      <vt:lpstr>Exemplo no código</vt:lpstr>
      <vt:lpstr>Como funciona a codificação?</vt:lpstr>
      <vt:lpstr>Como funciona a codificação?</vt:lpstr>
      <vt:lpstr>Exemplo no código</vt:lpstr>
      <vt:lpstr>Como funciona a codificação?</vt:lpstr>
      <vt:lpstr>Como funciona a decodificação?</vt:lpstr>
      <vt:lpstr>Exemplo no código</vt:lpstr>
      <vt:lpstr>Exemplo no código</vt:lpstr>
      <vt:lpstr>Como funciona a decodificação?</vt:lpstr>
      <vt:lpstr>Como funciona a decodificação?</vt:lpstr>
      <vt:lpstr>Exemplo no código</vt:lpstr>
      <vt:lpstr>Como funciona a decodificação?</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revision>1</cp:revision>
  <dcterms:created xsi:type="dcterms:W3CDTF">2024-03-25T15:48:37Z</dcterms:created>
  <dcterms:modified xsi:type="dcterms:W3CDTF">2024-03-27T04:02:06Z</dcterms:modified>
</cp:coreProperties>
</file>