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78"/>
  </p:normalViewPr>
  <p:slideViewPr>
    <p:cSldViewPr snapToGrid="0" snapToObjects="1">
      <p:cViewPr varScale="1">
        <p:scale>
          <a:sx n="117" d="100"/>
          <a:sy n="117" d="100"/>
        </p:scale>
        <p:origin x="5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93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86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2342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42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5508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61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8732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62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0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94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1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61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16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432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22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4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Z4bBMpa4xWo&amp;t=86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baUDMvv2Zw&amp;t=125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MOMTyfECTk&amp;t=124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-bF0oxgtt6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W3iLmn7IG8" TargetMode="External"/><Relationship Id="rId2" Type="http://schemas.openxmlformats.org/officeDocument/2006/relationships/hyperlink" Target="https://drive.google.com/file/d/1kbKulVyXSicByt-SjjRiEAA4rS1n9W7P/view?usp=shar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Vuforia AR with Unity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Meta AIVI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GitHub - PTCInc/vuforia-engine: Bug and feedback issue tracker for the  Vuforia Engine SDK">
            <a:extLst>
              <a:ext uri="{FF2B5EF4-FFF2-40B4-BE49-F238E27FC236}">
                <a16:creationId xmlns:a16="http://schemas.microsoft.com/office/drawing/2014/main" id="{CFEB07CD-6F57-A44F-9A75-9FDAC8505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42" y="2537011"/>
            <a:ext cx="3352801" cy="144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nity là gì? Hướng dẫn cách tải và cài đặt Unity 3D chi tiết">
            <a:extLst>
              <a:ext uri="{FF2B5EF4-FFF2-40B4-BE49-F238E27FC236}">
                <a16:creationId xmlns:a16="http://schemas.microsoft.com/office/drawing/2014/main" id="{936DA56F-E8BC-C249-8944-020CF5BB2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15" y="4419600"/>
            <a:ext cx="3200400" cy="21336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META-aivi | AR + AI Vision System | Augmented Intelligence Solution |  SOLOMON 3D">
            <a:extLst>
              <a:ext uri="{FF2B5EF4-FFF2-40B4-BE49-F238E27FC236}">
                <a16:creationId xmlns:a16="http://schemas.microsoft.com/office/drawing/2014/main" id="{9FDBAF5A-4CB8-4141-A182-047BE1540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287" y="2012401"/>
            <a:ext cx="4408713" cy="249092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Tips &amp;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high-quality targets (clear contrast, detail)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model geometry for Model Targets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on device frequently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reflective surfaces in models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developer.vuforia.com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Unity Documentation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Vuforia Forums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Tutorials (YouTube, blogs)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b"/>
          <a:lstStyle/>
          <a:p>
            <a:pPr marL="0" indent="0" algn="ctr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Vuforia?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Vuforia is an Augmented Reality SDK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image and object recognition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Android, iOS, and UWP platforms</a:t>
            </a:r>
          </a:p>
        </p:txBody>
      </p:sp>
      <p:pic>
        <p:nvPicPr>
          <p:cNvPr id="2050" name="Picture 2" descr="Image Targets - Vuforia Engine Library">
            <a:extLst>
              <a:ext uri="{FF2B5EF4-FFF2-40B4-BE49-F238E27FC236}">
                <a16:creationId xmlns:a16="http://schemas.microsoft.com/office/drawing/2014/main" id="{12E8A9DA-1117-3F43-ADB1-7805FD742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371" y="3429000"/>
            <a:ext cx="5595258" cy="314733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Vuforia 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Targets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Targets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Recognition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Ground Plane</a:t>
            </a:r>
          </a:p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VuMarks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Recognition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Vuforia Image Targets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Recognizes and tracks 2D images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place 3D objects over real-world images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uploading target to Vuforia Target Manager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 Create Image Targets ?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Video</a:t>
            </a:r>
            <a:endParaRPr lang="en-US" b="1" i="0" dirty="0">
              <a:solidFill>
                <a:srgbClr val="0F0F0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Vuforia Model Targets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Tracks 3D objects using CAD models or scans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for industrial use (cars, machinery, etc.)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Guide Views for alignment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 Create Model Targets ?</a:t>
            </a:r>
          </a:p>
          <a:p>
            <a:pPr marL="0" indent="0">
              <a:buNone/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Video</a:t>
            </a:r>
            <a:endParaRPr lang="en-US" b="1" i="0" dirty="0">
              <a:solidFill>
                <a:srgbClr val="0F0F0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Up Vuforia in 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Unity with Vuforia support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Vuforia in XR settings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Vuforia Engine package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ARCamera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Target assets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V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Video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Using Image Targets in 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image to Vuforia Target Manager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database and import into Unity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Image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Game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Attach content (3D models, animations)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VN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Tutorial Video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Using Model Targets in 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Vuforia Model Target Generator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.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fbx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.obj model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and import target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Model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prefab in Unity scene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V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PF525 Demo</a:t>
            </a:r>
            <a:endParaRPr lang="en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Tutorial Video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9773" y="622299"/>
            <a:ext cx="6589199" cy="12808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Topic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0142" y="1306288"/>
            <a:ext cx="6128657" cy="52033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&amp; Setup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Vuforia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a Vuforia license key.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a 3D model of the air compressor.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Vuforia Model Target Generator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Polycam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scanning.</a:t>
            </a:r>
          </a:p>
          <a:p>
            <a:pPr marL="0" indent="0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Meta AIVI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a project on the Meta AIVI server.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or configure the AI model for the air compressor.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Unity (with Vuforia Integration)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and configure the 3D model as a Model Target.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the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ARCamera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place virtual content over the 3D model.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 feed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Unity.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the image/frame to Meta AIVI for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inference.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AI results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diagnostics, labels, instructions).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46D7AF-82F1-1241-98C8-00667DBC351C}"/>
              </a:ext>
            </a:extLst>
          </p:cNvPr>
          <p:cNvSpPr txBox="1"/>
          <p:nvPr/>
        </p:nvSpPr>
        <p:spPr>
          <a:xfrm>
            <a:off x="5674799" y="364129"/>
            <a:ext cx="34692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Object: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Air Compressor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 Engine: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Vuforia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Unity 3D</a:t>
            </a:r>
          </a:p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Engine: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Meta AIVI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{CF03CBBF-6542-8A49-9CC0-24AF9F29A408}tf10001069</Template>
  <TotalTime>240</TotalTime>
  <Words>390</Words>
  <Application>Microsoft Macintosh PowerPoint</Application>
  <PresentationFormat>On-screen Show (4:3)</PresentationFormat>
  <Paragraphs>79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Wisp</vt:lpstr>
      <vt:lpstr>Introduction to Vuforia AR with Unity &amp; Meta AIVI</vt:lpstr>
      <vt:lpstr>What is Vuforia?</vt:lpstr>
      <vt:lpstr>Vuforia Key Features</vt:lpstr>
      <vt:lpstr>Vuforia Image Targets</vt:lpstr>
      <vt:lpstr>Vuforia Model Targets</vt:lpstr>
      <vt:lpstr>Setting Up Vuforia in Unity</vt:lpstr>
      <vt:lpstr>Using Image Targets in Unity</vt:lpstr>
      <vt:lpstr>Using Model Targets in Unity</vt:lpstr>
      <vt:lpstr>Practice Topic</vt:lpstr>
      <vt:lpstr>Tips &amp; Best Practices</vt:lpstr>
      <vt:lpstr>Resources</vt:lpstr>
      <vt:lpstr>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Vuforia AR with Unity &amp; Meta AIVI</dc:title>
  <dc:subject/>
  <dc:creator/>
  <cp:keywords/>
  <dc:description>generated using python-pptx</dc:description>
  <cp:lastModifiedBy>Microsoft Office User</cp:lastModifiedBy>
  <cp:revision>4</cp:revision>
  <dcterms:created xsi:type="dcterms:W3CDTF">2013-01-27T09:14:16Z</dcterms:created>
  <dcterms:modified xsi:type="dcterms:W3CDTF">2025-06-03T06:16:33Z</dcterms:modified>
  <cp:category/>
</cp:coreProperties>
</file>