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7AC32-CB32-8F43-8B4D-3485CE4B9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1121F-C81D-ED47-AF82-C1BCD2EB70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DFFA-6389-7645-9E28-C1B2E64134F8}" type="datetimeFigureOut">
              <a:rPr lang="en-VN" smtClean="0"/>
              <a:t>3/6/25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0DFF6-E80B-294A-8E62-B2F9D76318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021A3-88D8-CA44-B861-AC9C17FE24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432F6-B760-5743-82C9-51FC97F5335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27444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43D6F-01E4-F84E-8680-00E87DE1A254}" type="datetimeFigureOut">
              <a:rPr lang="en-VN" smtClean="0"/>
              <a:t>3/6/25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E6AE5-8054-2242-A0FE-FBA6402877B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515846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A632-F02D-DB45-B25D-1578CFD63A36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080F-B1E9-EC4B-B792-F7A076A34806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32C4-0FB0-1246-9D2E-406F92580177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34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70D-CC82-5445-8DFE-ADE42FCB6E7E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BFB6-CE2E-4E41-BEDA-A55039B50F27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50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7342-E7E0-C548-A7DE-B21A0AA3C37E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2CA6A-8DAD-A04C-8B7A-6EE6491D2E58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3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5C7DE-1815-3B49-92F3-95FB3C8CC444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A556-95A3-4446-9AD3-BE22A8CF6F20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7DA5-22DF-3541-83B4-53AC0488DE69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27456-6DC9-A14D-9E4C-CF0904AD0A12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293A-0CBA-D847-9A26-797FED3A6BD7}" type="datetime1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7441F-887E-194B-9B0C-AEE013E233E9}" type="datetime1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3471-8EDF-4447-9BBC-01E637AFDC62}" type="datetime1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29A2-3F7D-3F44-AA27-D0303F6D351F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320D6-F3A0-7E48-B218-ED1D97283807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2A99-A94E-8C43-9325-0AA138A47AA0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4bBMpa4xWo&amp;t=8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baUDMvv2Zw&amp;t=125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OMTyfECTk&amp;t=124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bF0oxgtt6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3iLmn7IG8" TargetMode="External"/><Relationship Id="rId2" Type="http://schemas.openxmlformats.org/officeDocument/2006/relationships/hyperlink" Target="https://drive.google.com/file/d/1kbKulVyXSicByt-SjjRiEAA4rS1n9W7P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Vuforia AR with Unity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Meta AIVI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tHub - PTCInc/vuforia-engine: Bug and feedback issue tracker for the  Vuforia Engine SDK">
            <a:extLst>
              <a:ext uri="{FF2B5EF4-FFF2-40B4-BE49-F238E27FC236}">
                <a16:creationId xmlns:a16="http://schemas.microsoft.com/office/drawing/2014/main" id="{CFEB07CD-6F57-A44F-9A75-9FDAC85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2537011"/>
            <a:ext cx="3352801" cy="14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à gì? Hướng dẫn cách tải và cài đặt Unity 3D chi tiết">
            <a:extLst>
              <a:ext uri="{FF2B5EF4-FFF2-40B4-BE49-F238E27FC236}">
                <a16:creationId xmlns:a16="http://schemas.microsoft.com/office/drawing/2014/main" id="{936DA56F-E8BC-C249-8944-020CF5BB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5" y="4419600"/>
            <a:ext cx="32004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TA-aivi | AR + AI Vision System | Augmented Intelligence Solution |  SOLOMON 3D">
            <a:extLst>
              <a:ext uri="{FF2B5EF4-FFF2-40B4-BE49-F238E27FC236}">
                <a16:creationId xmlns:a16="http://schemas.microsoft.com/office/drawing/2014/main" id="{9FDBAF5A-4CB8-4141-A182-047BE154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7" y="2012401"/>
            <a:ext cx="4408713" cy="24909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DC77-B922-F843-8A3A-61AFC995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73" y="622299"/>
            <a:ext cx="6589199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Topic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42" y="1306288"/>
            <a:ext cx="6128657" cy="5203370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 review</a:t>
            </a:r>
          </a:p>
          <a:p>
            <a:pPr marL="0" indent="0"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 mins)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6D7AF-82F1-1241-98C8-00667DBC351C}"/>
              </a:ext>
            </a:extLst>
          </p:cNvPr>
          <p:cNvSpPr txBox="1"/>
          <p:nvPr/>
        </p:nvSpPr>
        <p:spPr>
          <a:xfrm>
            <a:off x="5674799" y="364129"/>
            <a:ext cx="346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Object: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Compressor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Vuforia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Unity 3D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AIVI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78B1-BF02-E943-B5DB-2C2162F8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high-quality targets (clear contrast, detail)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geometry for Model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device frequently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reflective surfaces in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4ED56-746B-3443-8745-EFB75ACDF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developer.vuforia.com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Documentation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Forums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(YouTube, blogs)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44432-B5B8-8E47-B89E-4B96867D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EB45C-97DD-B945-AAD5-7CD6A67B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Vuforia?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is an Augmented Reality SDK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image and object recognition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Android, iOS, and UWP platforms</a:t>
            </a:r>
          </a:p>
        </p:txBody>
      </p:sp>
      <p:pic>
        <p:nvPicPr>
          <p:cNvPr id="2050" name="Picture 2" descr="Image Targets - Vuforia Engine Library">
            <a:extLst>
              <a:ext uri="{FF2B5EF4-FFF2-40B4-BE49-F238E27FC236}">
                <a16:creationId xmlns:a16="http://schemas.microsoft.com/office/drawing/2014/main" id="{12E8A9DA-1117-3F43-ADB1-7805FD74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1" y="3429000"/>
            <a:ext cx="5595258" cy="31473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5B79-A3D2-4946-9B52-57500798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Plane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VuMarks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4665E-0C00-D14B-92C8-CD854795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Vuforia Image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and tracks 2D images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place 3D objects over real-world images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uploading target to Vuforia Target 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Image Targets 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lang="en-US" b="1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DEEF3-F96F-7146-BE4D-05D88040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Vuforia Model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3D objects using CAD models or scans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industrial use (cars, machinery, etc.)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Guide Views for alignment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Model Targets 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lang="en-US" b="1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696DE-1339-C54A-8298-5BBC7046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Vuforia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Unity with Vuforia support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Vuforia in XR settings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Vuforia Engine package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ARCamera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Target assets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D63D4-5CD3-2343-9683-EDB71F2A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Using Image Targets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image to Vuforia Target Manager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database and import into Unity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content (3D models, animations)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Tutorial 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AB1AB-7BF4-A64A-8375-AAB039D0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Using Model Targets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Vuforia Model Target Generator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.obj model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import target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prefab in Unity scene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PF525 Demo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Tutorial 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23FF-9EA5-C644-A687-1C07FF8D3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73" y="622299"/>
            <a:ext cx="6589199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Topic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42" y="1306288"/>
            <a:ext cx="6128657" cy="5203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Setup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Vuforia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Vuforia license key.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3D model of the air compressor.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Model Target Generator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scanning.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Meta AIVI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project on the Meta AIVI server.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or configure the AI model for the air compressor.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(with Vuforia Integration)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configure the 3D model as a Model Target.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ARCamera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place virtual content over the 3D model.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image/frame to Meta AIVI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AI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diagnostics, labels, instructions).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6D7AF-82F1-1241-98C8-00667DBC351C}"/>
              </a:ext>
            </a:extLst>
          </p:cNvPr>
          <p:cNvSpPr txBox="1"/>
          <p:nvPr/>
        </p:nvSpPr>
        <p:spPr>
          <a:xfrm>
            <a:off x="5674799" y="364129"/>
            <a:ext cx="346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Object: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Compressor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Vuforia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Unity 3D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AIVI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49593-1762-DA47-8EA5-95AFB382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{CF03CBBF-6542-8A49-9CC0-24AF9F29A408}tf10001069</Template>
  <TotalTime>244</TotalTime>
  <Words>430</Words>
  <Application>Microsoft Macintosh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Introduction to Vuforia AR with Unity &amp; Meta AIVI</vt:lpstr>
      <vt:lpstr>What is Vuforia?</vt:lpstr>
      <vt:lpstr>Vuforia Key Features</vt:lpstr>
      <vt:lpstr>Vuforia Image Targets</vt:lpstr>
      <vt:lpstr>Vuforia Model Targets</vt:lpstr>
      <vt:lpstr>Setting Up Vuforia in Unity</vt:lpstr>
      <vt:lpstr>Using Image Targets in Unity</vt:lpstr>
      <vt:lpstr>Using Model Targets in Unity</vt:lpstr>
      <vt:lpstr>Practice Topic</vt:lpstr>
      <vt:lpstr>Practice Topic</vt:lpstr>
      <vt:lpstr>Tips &amp; Best Practices</vt:lpstr>
      <vt:lpstr>Resources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Vuforia AR with Unity &amp; Meta AIVI</dc:title>
  <dc:subject/>
  <dc:creator/>
  <cp:keywords/>
  <dc:description>generated using python-pptx</dc:description>
  <cp:lastModifiedBy>Microsoft Office User</cp:lastModifiedBy>
  <cp:revision>6</cp:revision>
  <dcterms:created xsi:type="dcterms:W3CDTF">2013-01-27T09:14:16Z</dcterms:created>
  <dcterms:modified xsi:type="dcterms:W3CDTF">2025-06-03T06:27:18Z</dcterms:modified>
  <cp:category/>
</cp:coreProperties>
</file>