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3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825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6465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571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5271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8177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57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522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01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81723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126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0611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19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31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24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22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62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80543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 S. N. </a:t>
            </a:r>
            <a:r>
              <a:rPr lang="en-IN" sz="2400" b="1" dirty="0" err="1"/>
              <a:t>Someshwar</a:t>
            </a:r>
            <a:endParaRPr lang="en-IN" sz="2400" b="1" dirty="0"/>
          </a:p>
          <a:p>
            <a:r>
              <a:rPr lang="en-IN" sz="2400" b="1" dirty="0"/>
              <a:t>Register no: asunm110312201285</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a:xfrm>
            <a:off x="-247622" y="982132"/>
            <a:ext cx="9601196" cy="1303867"/>
          </a:xfrm>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3117090" y="2454338"/>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77500" lnSpcReduction="2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normAutofit fontScale="90000"/>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someshwarareddy2005@gmail.com</cp:lastModifiedBy>
  <cp:revision>16</cp:revision>
  <dcterms:created xsi:type="dcterms:W3CDTF">2024-08-22T14:46:01Z</dcterms:created>
  <dcterms:modified xsi:type="dcterms:W3CDTF">2024-09-10T06:43:54Z</dcterms:modified>
</cp:coreProperties>
</file>