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7b6495c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7b6495c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7b6495ca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7b6495ca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7b6495ca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7b6495ca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b6495ca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b6495ca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b6495ca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7b6495ca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7b6495ca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7b6495ca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7b6495ca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7b6495ca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7b6495ca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7b6495ca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Sales Data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 Somil Taneja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Sales management has gained importance to meet increasing competition and the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need for improved methods of distribution to reduce cost and to increase profits. Sales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management today is the most important function in a commercial and business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enterprise.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countries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200" y="1307850"/>
            <a:ext cx="5148674" cy="34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Findings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Month-wise trend: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profit was maximum in February and April.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cost was max in October.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revenue was max in October.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3830" l="3170" r="-3170" t="-3830"/>
          <a:stretch/>
        </p:blipFill>
        <p:spPr>
          <a:xfrm>
            <a:off x="4851400" y="2413325"/>
            <a:ext cx="3600450" cy="22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0" y="2508250"/>
            <a:ext cx="3600450" cy="21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3800" y="241300"/>
            <a:ext cx="315260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584525"/>
            <a:ext cx="70389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Yearly wise trend: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profit was max in 2010.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cost was max in 2010.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revenue was max in 2010.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4925"/>
            <a:ext cx="3695700" cy="22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0" y="2514925"/>
            <a:ext cx="3695700" cy="2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000" y="304800"/>
            <a:ext cx="3239932" cy="22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546425"/>
            <a:ext cx="7038900" cy="3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Yearly-month wise trend: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profit was max in 02/2015 and 10/2016.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cost was max in  02/2015.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Total revenue was max in  02/2015.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49825"/>
            <a:ext cx="3695700" cy="23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00" y="2349825"/>
            <a:ext cx="3600450" cy="23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800" y="304800"/>
            <a:ext cx="3471425" cy="20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