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8067dc5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8067dc55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8067dc55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8067dc55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8067dc55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8067dc55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8067dc55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8067dc55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8067dc55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8067dc55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8067dc55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8067dc55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8067dc55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8067dc55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8067dc55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8067dc55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FIFA WORLD CUP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SOMIL TANEJA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110025" y="1129275"/>
            <a:ext cx="7689300" cy="34023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728"/>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a:t>
            </a:r>
            <a:endParaRPr sz="5728"/>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90" name="Google Shape;290;p15"/>
          <p:cNvSpPr txBox="1"/>
          <p:nvPr>
            <p:ph idx="1" type="body"/>
          </p:nvPr>
        </p:nvSpPr>
        <p:spPr>
          <a:xfrm>
            <a:off x="1217200" y="11414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50">
                <a:solidFill>
                  <a:srgbClr val="000000"/>
                </a:solidFill>
                <a:highlight>
                  <a:srgbClr val="FFFFFF"/>
                </a:highlight>
                <a:latin typeface="Arial"/>
                <a:ea typeface="Arial"/>
                <a:cs typeface="Arial"/>
                <a:sym typeface="Arial"/>
              </a:rPr>
              <a:t>Brazil has won the tournament most number of times.</a:t>
            </a:r>
            <a:endParaRPr sz="1500"/>
          </a:p>
        </p:txBody>
      </p:sp>
      <p:pic>
        <p:nvPicPr>
          <p:cNvPr id="291" name="Google Shape;291;p15"/>
          <p:cNvPicPr preferRelativeResize="0"/>
          <p:nvPr/>
        </p:nvPicPr>
        <p:blipFill>
          <a:blip r:embed="rId3">
            <a:alphaModFix/>
          </a:blip>
          <a:stretch>
            <a:fillRect/>
          </a:stretch>
        </p:blipFill>
        <p:spPr>
          <a:xfrm>
            <a:off x="877613" y="1419213"/>
            <a:ext cx="7077075" cy="372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303800" y="367275"/>
            <a:ext cx="7030500" cy="416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50">
                <a:solidFill>
                  <a:srgbClr val="000000"/>
                </a:solidFill>
                <a:highlight>
                  <a:srgbClr val="FFFFFF"/>
                </a:highlight>
                <a:latin typeface="Arial"/>
                <a:ea typeface="Arial"/>
                <a:cs typeface="Arial"/>
                <a:sym typeface="Arial"/>
              </a:rPr>
              <a:t>A complete </a:t>
            </a:r>
            <a:r>
              <a:rPr lang="en" sz="1250">
                <a:solidFill>
                  <a:srgbClr val="000000"/>
                </a:solidFill>
                <a:highlight>
                  <a:srgbClr val="FFFFFF"/>
                </a:highlight>
                <a:latin typeface="Arial"/>
                <a:ea typeface="Arial"/>
                <a:cs typeface="Arial"/>
                <a:sym typeface="Arial"/>
              </a:rPr>
              <a:t>depiction</a:t>
            </a:r>
            <a:r>
              <a:rPr lang="en" sz="1250">
                <a:solidFill>
                  <a:srgbClr val="000000"/>
                </a:solidFill>
                <a:highlight>
                  <a:srgbClr val="FFFFFF"/>
                </a:highlight>
                <a:latin typeface="Arial"/>
                <a:ea typeface="Arial"/>
                <a:cs typeface="Arial"/>
                <a:sym typeface="Arial"/>
              </a:rPr>
              <a:t> of number of world cups won, first runner-up, and second runner-up positions by various participating teams.</a:t>
            </a:r>
            <a:endParaRPr sz="1500"/>
          </a:p>
        </p:txBody>
      </p:sp>
      <p:pic>
        <p:nvPicPr>
          <p:cNvPr id="297" name="Google Shape;297;p16"/>
          <p:cNvPicPr preferRelativeResize="0"/>
          <p:nvPr/>
        </p:nvPicPr>
        <p:blipFill>
          <a:blip r:embed="rId3">
            <a:alphaModFix/>
          </a:blip>
          <a:stretch>
            <a:fillRect/>
          </a:stretch>
        </p:blipFill>
        <p:spPr>
          <a:xfrm>
            <a:off x="1090000" y="988875"/>
            <a:ext cx="7458075" cy="39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1" type="body"/>
          </p:nvPr>
        </p:nvSpPr>
        <p:spPr>
          <a:xfrm>
            <a:off x="1286475" y="327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50">
                <a:solidFill>
                  <a:srgbClr val="000000"/>
                </a:solidFill>
                <a:highlight>
                  <a:srgbClr val="FFFFFF"/>
                </a:highlight>
                <a:latin typeface="Arial"/>
                <a:ea typeface="Arial"/>
                <a:cs typeface="Arial"/>
                <a:sym typeface="Arial"/>
              </a:rPr>
              <a:t>Brazil scored the most number of goals </a:t>
            </a:r>
            <a:r>
              <a:rPr lang="en" sz="1250">
                <a:solidFill>
                  <a:srgbClr val="000000"/>
                </a:solidFill>
                <a:highlight>
                  <a:srgbClr val="FFFFFF"/>
                </a:highlight>
                <a:latin typeface="Arial"/>
                <a:ea typeface="Arial"/>
                <a:cs typeface="Arial"/>
                <a:sym typeface="Arial"/>
              </a:rPr>
              <a:t>throughout</a:t>
            </a:r>
            <a:r>
              <a:rPr lang="en" sz="1250">
                <a:solidFill>
                  <a:srgbClr val="000000"/>
                </a:solidFill>
                <a:highlight>
                  <a:srgbClr val="FFFFFF"/>
                </a:highlight>
                <a:latin typeface="Arial"/>
                <a:ea typeface="Arial"/>
                <a:cs typeface="Arial"/>
                <a:sym typeface="Arial"/>
              </a:rPr>
              <a:t> the history of </a:t>
            </a:r>
            <a:r>
              <a:rPr lang="en" sz="1250">
                <a:solidFill>
                  <a:srgbClr val="000000"/>
                </a:solidFill>
                <a:highlight>
                  <a:srgbClr val="FFFFFF"/>
                </a:highlight>
                <a:latin typeface="Arial"/>
                <a:ea typeface="Arial"/>
                <a:cs typeface="Arial"/>
                <a:sym typeface="Arial"/>
              </a:rPr>
              <a:t>world cup</a:t>
            </a:r>
            <a:r>
              <a:rPr lang="en" sz="1250">
                <a:solidFill>
                  <a:srgbClr val="000000"/>
                </a:solidFill>
                <a:highlight>
                  <a:srgbClr val="FFFFFF"/>
                </a:highlight>
                <a:latin typeface="Arial"/>
                <a:ea typeface="Arial"/>
                <a:cs typeface="Arial"/>
                <a:sym typeface="Arial"/>
              </a:rPr>
              <a:t> followed by Argentina and Germany.</a:t>
            </a:r>
            <a:endParaRPr sz="1500"/>
          </a:p>
        </p:txBody>
      </p:sp>
      <p:pic>
        <p:nvPicPr>
          <p:cNvPr id="303" name="Google Shape;303;p17"/>
          <p:cNvPicPr preferRelativeResize="0"/>
          <p:nvPr/>
        </p:nvPicPr>
        <p:blipFill>
          <a:blip r:embed="rId3">
            <a:alphaModFix/>
          </a:blip>
          <a:stretch>
            <a:fillRect/>
          </a:stretch>
        </p:blipFill>
        <p:spPr>
          <a:xfrm>
            <a:off x="1092725" y="852175"/>
            <a:ext cx="7650175" cy="40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269175" y="6392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50">
                <a:solidFill>
                  <a:srgbClr val="000000"/>
                </a:solidFill>
                <a:highlight>
                  <a:srgbClr val="FFFFFF"/>
                </a:highlight>
                <a:latin typeface="Arial"/>
                <a:ea typeface="Arial"/>
                <a:cs typeface="Arial"/>
                <a:sym typeface="Arial"/>
              </a:rPr>
              <a:t>Brazil has scored a majority of total goals playing as home team whereas spain scored more goals playing as away country rather than home country.</a:t>
            </a:r>
            <a:endParaRPr sz="1500"/>
          </a:p>
        </p:txBody>
      </p:sp>
      <p:pic>
        <p:nvPicPr>
          <p:cNvPr id="309" name="Google Shape;309;p18"/>
          <p:cNvPicPr preferRelativeResize="0"/>
          <p:nvPr/>
        </p:nvPicPr>
        <p:blipFill rotWithShape="1">
          <a:blip r:embed="rId3">
            <a:alphaModFix/>
          </a:blip>
          <a:srcRect b="2760" l="0" r="0" t="-2760"/>
          <a:stretch/>
        </p:blipFill>
        <p:spPr>
          <a:xfrm>
            <a:off x="1269175" y="1233175"/>
            <a:ext cx="7030500" cy="363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147925" y="292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000000"/>
                </a:solidFill>
                <a:highlight>
                  <a:srgbClr val="FFFFFF"/>
                </a:highlight>
                <a:latin typeface="Arial"/>
                <a:ea typeface="Arial"/>
                <a:cs typeface="Arial"/>
                <a:sym typeface="Arial"/>
              </a:rPr>
              <a:t>73.6 % of the matches were won by home team while 26.4 % were won by away team.</a:t>
            </a:r>
            <a:endParaRPr sz="1700"/>
          </a:p>
        </p:txBody>
      </p:sp>
      <p:pic>
        <p:nvPicPr>
          <p:cNvPr id="315" name="Google Shape;315;p19"/>
          <p:cNvPicPr preferRelativeResize="0"/>
          <p:nvPr/>
        </p:nvPicPr>
        <p:blipFill>
          <a:blip r:embed="rId3">
            <a:alphaModFix/>
          </a:blip>
          <a:stretch>
            <a:fillRect/>
          </a:stretch>
        </p:blipFill>
        <p:spPr>
          <a:xfrm>
            <a:off x="1260775" y="886825"/>
            <a:ext cx="5146725" cy="375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251850" y="2063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000000"/>
                </a:solidFill>
                <a:highlight>
                  <a:srgbClr val="FFFFFF"/>
                </a:highlight>
                <a:latin typeface="Arial"/>
                <a:ea typeface="Arial"/>
                <a:cs typeface="Arial"/>
                <a:sym typeface="Arial"/>
              </a:rPr>
              <a:t>Brazil has played the most number of players followed by Italy and Argentina</a:t>
            </a:r>
            <a:endParaRPr sz="1600"/>
          </a:p>
        </p:txBody>
      </p:sp>
      <p:pic>
        <p:nvPicPr>
          <p:cNvPr id="321" name="Google Shape;321;p20"/>
          <p:cNvPicPr preferRelativeResize="0"/>
          <p:nvPr/>
        </p:nvPicPr>
        <p:blipFill>
          <a:blip r:embed="rId3">
            <a:alphaModFix/>
          </a:blip>
          <a:stretch>
            <a:fillRect/>
          </a:stretch>
        </p:blipFill>
        <p:spPr>
          <a:xfrm>
            <a:off x="1251850" y="627050"/>
            <a:ext cx="7284175" cy="417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286475" y="310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000000"/>
                </a:solidFill>
                <a:highlight>
                  <a:srgbClr val="FFFFFF"/>
                </a:highlight>
                <a:latin typeface="Arial"/>
                <a:ea typeface="Arial"/>
                <a:cs typeface="Arial"/>
                <a:sym typeface="Arial"/>
              </a:rPr>
              <a:t>Most of the teams have played between 0 and 500 players only in the complete competition, and handful of countries have played more than 1500 players in the history of competition.</a:t>
            </a:r>
            <a:endParaRPr sz="1600"/>
          </a:p>
        </p:txBody>
      </p:sp>
      <p:pic>
        <p:nvPicPr>
          <p:cNvPr id="327" name="Google Shape;327;p21"/>
          <p:cNvPicPr preferRelativeResize="0"/>
          <p:nvPr/>
        </p:nvPicPr>
        <p:blipFill>
          <a:blip r:embed="rId3">
            <a:alphaModFix/>
          </a:blip>
          <a:stretch>
            <a:fillRect/>
          </a:stretch>
        </p:blipFill>
        <p:spPr>
          <a:xfrm>
            <a:off x="1468575" y="1198525"/>
            <a:ext cx="5020725" cy="349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