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matic SC"/>
      <p:regular r:id="rId16"/>
      <p:bold r:id="rId17"/>
    </p:embeddedFont>
    <p:embeddedFont>
      <p:font typeface="Source Code Pr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SourceCodePr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maticSC-bold.fntdata"/><Relationship Id="rId16" Type="http://schemas.openxmlformats.org/officeDocument/2006/relationships/font" Target="fonts/AmaticSC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.fntdata"/><Relationship Id="rId6" Type="http://schemas.openxmlformats.org/officeDocument/2006/relationships/slide" Target="slides/slide1.xml"/><Relationship Id="rId18" Type="http://schemas.openxmlformats.org/officeDocument/2006/relationships/font" Target="fonts/SourceCode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c80a42e564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c80a42e564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c80a42e56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c80a42e56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c80a42e56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c80a42e56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c80a42e56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c80a42e56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c80a42e56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c80a42e56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c80a42e564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c80a42e56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80a42e564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c80a42e564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80a42e564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c80a42e564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c80a42e564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c80a42e564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Heart Disease Diagnostic Analysis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Somil Taneja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280675"/>
            <a:ext cx="8520600" cy="42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01600" marR="127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Apparently people who suffering from Angina due to exercise are not likely to not get any heart diseases in the given dataset.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1600" marR="101600" rtl="0" algn="r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303F9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725" y="905650"/>
            <a:ext cx="5150275" cy="375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 is real wealth in the pandemic time we all realized the brute effects of covid-19 on all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irrespective of any status. You are required to analyze this health and medical data for better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future preparation.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Percentage of people having heart disease= 51.31707317073171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There are more males in middle age and females in </a:t>
            </a:r>
            <a:r>
              <a:rPr lang="en"/>
              <a:t>elderly</a:t>
            </a:r>
            <a:r>
              <a:rPr lang="en"/>
              <a:t> age category.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2725" y="2099101"/>
            <a:ext cx="5013525" cy="304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436550"/>
            <a:ext cx="8520600" cy="41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Middle ages are more prone to heart diseases.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1300" y="788125"/>
            <a:ext cx="5134775" cy="389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280675"/>
            <a:ext cx="8520600" cy="42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From the barplot we can tell that, people of ages 58 have highest count of suffering from heart diseases.</a:t>
            </a:r>
            <a:endParaRPr sz="2100"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675" y="817550"/>
            <a:ext cx="8448675" cy="3878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2588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There are more males in whom heart diseases occur.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550" y="962025"/>
            <a:ext cx="5343525" cy="404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298000"/>
            <a:ext cx="8520600" cy="42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Those with Typical Angina are seen to have no </a:t>
            </a:r>
            <a:r>
              <a:rPr lang="en" sz="14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occurrence</a:t>
            </a:r>
            <a:r>
              <a:rPr lang="en" sz="14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of any heart disease.</a:t>
            </a:r>
            <a:endParaRPr sz="2200"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204" y="780550"/>
            <a:ext cx="5233946" cy="378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173150" y="258850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01600" marR="127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seems a person's resting blood pressure has no relation to heart diseases in the given sample population.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1600" marR="101600" rtl="0" algn="r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03F9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 [44]:</a:t>
            </a:r>
            <a:endParaRPr sz="1050">
              <a:solidFill>
                <a:srgbClr val="303F9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0204" y="1223979"/>
            <a:ext cx="4914900" cy="359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224200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There seems to no relation to </a:t>
            </a: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cholesterol</a:t>
            </a: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and heart disease too in the sample population.</a:t>
            </a:r>
            <a:endParaRPr sz="2300"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227" y="579349"/>
            <a:ext cx="5663950" cy="409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