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6" r:id="rId4"/>
    <p:sldId id="272" r:id="rId5"/>
    <p:sldId id="277" r:id="rId6"/>
    <p:sldId id="273" r:id="rId7"/>
    <p:sldId id="27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6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64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91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61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8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2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5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6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6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32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584F-311B-4C5A-90EC-40FF3FC3D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87022"/>
            <a:ext cx="9001462" cy="26980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1E510-E142-4CC5-9AAF-F2222F2DA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826933"/>
            <a:ext cx="9001462" cy="2156179"/>
          </a:xfrm>
        </p:spPr>
        <p:txBody>
          <a:bodyPr>
            <a:normAutofit/>
          </a:bodyPr>
          <a:lstStyle/>
          <a:p>
            <a:r>
              <a:rPr lang="en-US" sz="5400" dirty="0"/>
              <a:t>Pandas in Python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                                                         - S . lahane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6F000-3F73-47CC-9000-25C2F304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68" y="474133"/>
            <a:ext cx="9117887" cy="2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CCB8-5F1E-4EA6-829F-F807C1EC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11" y="609600"/>
            <a:ext cx="2788356" cy="1326321"/>
          </a:xfrm>
        </p:spPr>
        <p:txBody>
          <a:bodyPr/>
          <a:lstStyle/>
          <a:p>
            <a:r>
              <a:rPr lang="en-US" dirty="0"/>
              <a:t>    topics: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CF93-9E41-48DC-8BD6-E097C27E6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2710"/>
            <a:ext cx="10353762" cy="41768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cleaning\cleansing</a:t>
            </a:r>
          </a:p>
          <a:p>
            <a:pPr marL="0" indent="0">
              <a:buNone/>
            </a:pP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256D-3DC9-492C-9A53-6068A079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cleansing\cleaning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E769-927A-431D-A8F1-20248E8B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3644"/>
            <a:ext cx="10353762" cy="474133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latin typeface="+mj-lt"/>
              </a:rPr>
              <a:t>In many cases , the data that we receive from various sources may not be perfect . that means there are maybe some missing data.</a:t>
            </a:r>
          </a:p>
          <a:p>
            <a:pPr marL="0" indent="0">
              <a:buNone/>
            </a:pPr>
            <a:r>
              <a:rPr lang="en-US" sz="2600" i="0" dirty="0">
                <a:effectLst/>
                <a:latin typeface="+mj-lt"/>
              </a:rPr>
              <a:t>Data cleaning means fixing bad data in your data set.</a:t>
            </a:r>
          </a:p>
          <a:p>
            <a:pPr marL="0" indent="0">
              <a:buNone/>
            </a:pPr>
            <a:endParaRPr lang="en-US" sz="260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Verdana" panose="020B0604030504040204" pitchFamily="34" charset="0"/>
              </a:rPr>
              <a:t>Bad data could be: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Empty cells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Data in wrong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Wrong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Duplicates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3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1490-AE31-431B-B720-B84A6A64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666"/>
            <a:ext cx="10353761" cy="987778"/>
          </a:xfrm>
        </p:spPr>
        <p:txBody>
          <a:bodyPr/>
          <a:lstStyle/>
          <a:p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Operations on Data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12DA-EF0E-4321-A700-99398D58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82133"/>
            <a:ext cx="10353762" cy="5537199"/>
          </a:xfrm>
        </p:spPr>
        <p:txBody>
          <a:bodyPr>
            <a:normAutofit/>
          </a:bodyPr>
          <a:lstStyle/>
          <a:p>
            <a:r>
              <a:rPr lang="en-US" sz="2400" b="1" dirty="0"/>
              <a:t>Handling Missing Data: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#When we convert the missing data into data Frame to Fill </a:t>
            </a:r>
            <a:r>
              <a:rPr lang="en-US" dirty="0" err="1"/>
              <a:t>NaN</a:t>
            </a:r>
            <a:r>
              <a:rPr lang="en-US" dirty="0"/>
              <a:t> value by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this is not so useful as it is filling any column with zero( 0).</a:t>
            </a:r>
          </a:p>
          <a:p>
            <a:pPr marL="0" indent="0">
              <a:buNone/>
            </a:pPr>
            <a:r>
              <a:rPr lang="en-US" dirty="0"/>
              <a:t>So, use this for proper solution.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44EBD-3193-4B50-AE1A-0EA5AD2B423B}"/>
              </a:ext>
            </a:extLst>
          </p:cNvPr>
          <p:cNvSpPr/>
          <p:nvPr/>
        </p:nvSpPr>
        <p:spPr>
          <a:xfrm>
            <a:off x="2144887" y="2441222"/>
            <a:ext cx="3725333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&gt;&gt;&gt;df1 = df . </a:t>
            </a:r>
            <a:r>
              <a:rPr lang="en-US" dirty="0" err="1">
                <a:solidFill>
                  <a:schemeClr val="bg1"/>
                </a:solidFill>
              </a:rPr>
              <a:t>fillna</a:t>
            </a:r>
            <a:r>
              <a:rPr lang="en-US" dirty="0">
                <a:solidFill>
                  <a:schemeClr val="bg1"/>
                </a:solidFill>
              </a:rPr>
              <a:t> (0)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&gt;&gt;&gt;df1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AADE0-E547-41D7-B398-F66E72412BBA}"/>
              </a:ext>
            </a:extLst>
          </p:cNvPr>
          <p:cNvSpPr/>
          <p:nvPr/>
        </p:nvSpPr>
        <p:spPr>
          <a:xfrm>
            <a:off x="1230489" y="5204178"/>
            <a:ext cx="9595555" cy="119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&gt;&gt;&gt;df1=df . </a:t>
            </a:r>
            <a:r>
              <a:rPr lang="en-US" dirty="0" err="1">
                <a:solidFill>
                  <a:schemeClr val="bg1"/>
                </a:solidFill>
              </a:rPr>
              <a:t>fillna</a:t>
            </a:r>
            <a:r>
              <a:rPr lang="en-US" dirty="0">
                <a:solidFill>
                  <a:schemeClr val="bg1"/>
                </a:solidFill>
              </a:rPr>
              <a:t> ({‘ name ’: ‘name missing ’, ‘salary’ = 0.0, ‘ </a:t>
            </a:r>
            <a:r>
              <a:rPr lang="en-US" dirty="0" err="1">
                <a:solidFill>
                  <a:schemeClr val="bg1"/>
                </a:solidFill>
              </a:rPr>
              <a:t>doj</a:t>
            </a:r>
            <a:r>
              <a:rPr lang="en-US" dirty="0">
                <a:solidFill>
                  <a:schemeClr val="bg1"/>
                </a:solidFill>
              </a:rPr>
              <a:t> ’ : ‘00-00-00’})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&gt;&gt;&gt;df1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D71AC-5244-452E-99AA-5A3580445B2E}"/>
              </a:ext>
            </a:extLst>
          </p:cNvPr>
          <p:cNvSpPr/>
          <p:nvPr/>
        </p:nvSpPr>
        <p:spPr>
          <a:xfrm>
            <a:off x="6796533" y="2322688"/>
            <a:ext cx="3725333" cy="110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Df[‘empid’].</a:t>
            </a:r>
            <a:r>
              <a:rPr lang="en-US" dirty="0" err="1">
                <a:solidFill>
                  <a:schemeClr val="bg1"/>
                </a:solidFill>
              </a:rPr>
              <a:t>fillna</a:t>
            </a:r>
            <a:r>
              <a:rPr lang="en-US" dirty="0">
                <a:solidFill>
                  <a:schemeClr val="bg1"/>
                </a:solidFill>
              </a:rPr>
              <a:t>(130, </a:t>
            </a:r>
            <a:r>
              <a:rPr lang="en-US" dirty="0" err="1">
                <a:solidFill>
                  <a:schemeClr val="bg1"/>
                </a:solidFill>
              </a:rPr>
              <a:t>inplace</a:t>
            </a:r>
            <a:r>
              <a:rPr lang="en-US" dirty="0">
                <a:solidFill>
                  <a:schemeClr val="bg1"/>
                </a:solidFill>
              </a:rPr>
              <a:t> = True)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df.to_string</a:t>
            </a:r>
            <a:r>
              <a:rPr lang="en-US" dirty="0">
                <a:solidFill>
                  <a:schemeClr val="bg1"/>
                </a:solidFill>
              </a:rPr>
              <a:t>())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314F-5F75-4207-BB2B-BFD4427F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0" dirty="0">
                <a:effectLst/>
                <a:latin typeface="Segoe UI" panose="020B0502040204020203" pitchFamily="34" charset="0"/>
              </a:rPr>
            </a:br>
            <a:br>
              <a:rPr lang="en-US" i="0" dirty="0">
                <a:effectLst/>
                <a:latin typeface="Segoe UI" panose="020B0502040204020203" pitchFamily="34" charset="0"/>
              </a:rPr>
            </a:br>
            <a:r>
              <a:rPr lang="en-US" i="0" dirty="0">
                <a:effectLst/>
                <a:latin typeface="Segoe UI" panose="020B0502040204020203" pitchFamily="34" charset="0"/>
              </a:rPr>
              <a:t>Replace Using Mean, Median, or Mode</a:t>
            </a:r>
            <a:br>
              <a:rPr lang="en-US" i="0" dirty="0">
                <a:effectLst/>
                <a:latin typeface="Segoe UI" panose="020B0502040204020203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14BC-B8D4-4060-8D0C-818F71EC5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0"/>
            <a:ext cx="10353762" cy="4081058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 common way to replace empty cells, is to calculate the mean, median or mode value of the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Pandas uses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mean()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median()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mode()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methods to calculate the respective values for a specified column: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EB1FC-582A-4799-82FF-6F34C973AF3C}"/>
              </a:ext>
            </a:extLst>
          </p:cNvPr>
          <p:cNvSpPr/>
          <p:nvPr/>
        </p:nvSpPr>
        <p:spPr>
          <a:xfrm>
            <a:off x="3973689" y="3976449"/>
            <a:ext cx="4888090" cy="1670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df[“salary"].mean()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df[" salary "].</a:t>
            </a:r>
            <a:r>
              <a:rPr lang="en-US" dirty="0" err="1"/>
              <a:t>fillna</a:t>
            </a:r>
            <a:r>
              <a:rPr lang="en-US" dirty="0"/>
              <a:t>(x,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5738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C4EA-6327-4C97-B4D3-E23B6A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672E-0C24-4B84-BAAB-3BA1013F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5911"/>
            <a:ext cx="10353762" cy="4763911"/>
          </a:xfrm>
        </p:spPr>
        <p:txBody>
          <a:bodyPr/>
          <a:lstStyle/>
          <a:p>
            <a:r>
              <a:rPr lang="en-US" dirty="0"/>
              <a:t>If you do not want the missing data and want to remove those rows having Na or </a:t>
            </a:r>
            <a:r>
              <a:rPr lang="en-US" dirty="0" err="1"/>
              <a:t>NaN</a:t>
            </a:r>
            <a:r>
              <a:rPr lang="en-US" dirty="0"/>
              <a:t> values , then we can use </a:t>
            </a:r>
            <a:r>
              <a:rPr lang="en-US" dirty="0" err="1"/>
              <a:t>dropna</a:t>
            </a:r>
            <a:r>
              <a:rPr lang="en-US" dirty="0"/>
              <a:t> ( ) method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way , filling  the necessary data or eliminating the missing data is called ‘data cleansing’.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17D38-BB7E-4445-9428-0214B89E2D43}"/>
              </a:ext>
            </a:extLst>
          </p:cNvPr>
          <p:cNvSpPr/>
          <p:nvPr/>
        </p:nvSpPr>
        <p:spPr>
          <a:xfrm>
            <a:off x="2652889" y="2878668"/>
            <a:ext cx="5384799" cy="1015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&gt;&gt;df1 = df . </a:t>
            </a:r>
            <a:r>
              <a:rPr lang="en-US" dirty="0" err="1">
                <a:solidFill>
                  <a:schemeClr val="bg1"/>
                </a:solidFill>
              </a:rPr>
              <a:t>dropna</a:t>
            </a:r>
            <a:r>
              <a:rPr lang="en-US" dirty="0">
                <a:solidFill>
                  <a:schemeClr val="bg1"/>
                </a:solidFill>
              </a:rPr>
              <a:t> ( )</a:t>
            </a:r>
          </a:p>
          <a:p>
            <a:r>
              <a:rPr lang="en-US" dirty="0">
                <a:solidFill>
                  <a:schemeClr val="bg1"/>
                </a:solidFill>
              </a:rPr>
              <a:t>&gt;&gt;df1</a:t>
            </a:r>
          </a:p>
        </p:txBody>
      </p:sp>
    </p:spTree>
    <p:extLst>
      <p:ext uri="{BB962C8B-B14F-4D97-AF65-F5344CB8AC3E}">
        <p14:creationId xmlns:p14="http://schemas.microsoft.com/office/powerpoint/2010/main" val="344023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813F-AA02-4E87-8092-DCD7D975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3512"/>
            <a:ext cx="10353761" cy="1196622"/>
          </a:xfrm>
        </p:spPr>
        <p:txBody>
          <a:bodyPr>
            <a:noAutofit/>
          </a:bodyPr>
          <a:lstStyle/>
          <a:p>
            <a:br>
              <a:rPr lang="en-US" sz="3200" i="0" dirty="0">
                <a:effectLst/>
              </a:rPr>
            </a:br>
            <a:r>
              <a:rPr lang="en-US" sz="3200" i="0" dirty="0">
                <a:effectLst/>
              </a:rPr>
              <a:t>Pandas –Removing Duplicates</a:t>
            </a:r>
            <a:br>
              <a:rPr lang="en-US" sz="3200" i="0" dirty="0">
                <a:effectLst/>
              </a:rPr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0997-67E1-4C7F-9A21-DC3E6008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74043"/>
            <a:ext cx="10353762" cy="5542845"/>
          </a:xfrm>
        </p:spPr>
        <p:txBody>
          <a:bodyPr/>
          <a:lstStyle/>
          <a:p>
            <a:pPr algn="l"/>
            <a:r>
              <a:rPr lang="en-US" sz="2800" b="1" i="0" dirty="0">
                <a:effectLst/>
                <a:latin typeface="+mj-lt"/>
              </a:rPr>
              <a:t>Discovering Duplicates: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Verdana" panose="020B0604030504040204" pitchFamily="34" charset="0"/>
              </a:rPr>
              <a:t>Duplicate rows are rows that have been registered more than one time.</a:t>
            </a:r>
            <a:br>
              <a:rPr lang="en-US" b="0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To discover duplicates, we can use the 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duplicated()’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method.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 ‘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duplicated()’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method returns a Boolean values for each row: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/>
              <a:t>it returns:</a:t>
            </a:r>
          </a:p>
          <a:p>
            <a:pPr marL="0" indent="0" algn="l">
              <a:buNone/>
            </a:pPr>
            <a:r>
              <a:rPr lang="en-US" dirty="0"/>
              <a:t>true –  for every row that is a duplicate.</a:t>
            </a:r>
          </a:p>
          <a:p>
            <a:pPr marL="0" indent="0" algn="l">
              <a:buNone/>
            </a:pPr>
            <a:r>
              <a:rPr lang="en-US" dirty="0"/>
              <a:t>False – for every row that is a original.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D25EA7-DD31-4E79-BF64-2E09B220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896BC-5A5A-4ED4-85E1-12ABBC733E75}"/>
              </a:ext>
            </a:extLst>
          </p:cNvPr>
          <p:cNvSpPr/>
          <p:nvPr/>
        </p:nvSpPr>
        <p:spPr>
          <a:xfrm>
            <a:off x="2923822" y="4730044"/>
            <a:ext cx="5858934" cy="170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 df. duplicated ())</a:t>
            </a:r>
            <a:b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rgbClr val="D5445E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Df . drop _ duplicates(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 True)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9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C01C-7D42-4EBF-A123-B8F28253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90221"/>
            <a:ext cx="10353762" cy="54186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keep Supporting…..guys!</a:t>
            </a:r>
          </a:p>
          <a:p>
            <a:pPr marL="457200" lvl="1" indent="0">
              <a:buNone/>
            </a:pPr>
            <a:r>
              <a:rPr lang="en-US" sz="2800" dirty="0"/>
              <a:t>		Like , share , Subscribe &amp; Show  your Love….!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AC5F9-57CB-4D28-BE67-E5E349EC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89" y="1298222"/>
            <a:ext cx="6265333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8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414</TotalTime>
  <Words>433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Algerian</vt:lpstr>
      <vt:lpstr>Arial</vt:lpstr>
      <vt:lpstr>Bookman Old Style</vt:lpstr>
      <vt:lpstr>Calibri</vt:lpstr>
      <vt:lpstr>Consolas</vt:lpstr>
      <vt:lpstr>Rockwell</vt:lpstr>
      <vt:lpstr>Segoe UI</vt:lpstr>
      <vt:lpstr>Times New Roman</vt:lpstr>
      <vt:lpstr>Verdana</vt:lpstr>
      <vt:lpstr>Damask</vt:lpstr>
      <vt:lpstr>PowerPoint Presentation</vt:lpstr>
      <vt:lpstr>    topics:  </vt:lpstr>
      <vt:lpstr>Data cleansing\cleaning</vt:lpstr>
      <vt:lpstr>Operations on Data Frame</vt:lpstr>
      <vt:lpstr>  Replace Using Mean, Median, or Mode  </vt:lpstr>
      <vt:lpstr>Data Cleansing</vt:lpstr>
      <vt:lpstr> Pandas –Removing Duplicates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lahane</dc:creator>
  <cp:lastModifiedBy>Somnath lahane</cp:lastModifiedBy>
  <cp:revision>36</cp:revision>
  <dcterms:created xsi:type="dcterms:W3CDTF">2021-05-26T05:24:14Z</dcterms:created>
  <dcterms:modified xsi:type="dcterms:W3CDTF">2021-05-28T04:07:31Z</dcterms:modified>
</cp:coreProperties>
</file>