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9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2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9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01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37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81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94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04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43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6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0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2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0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1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0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4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584F-311B-4C5A-90EC-40FF3FC3D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2815" y="365597"/>
            <a:ext cx="8726367" cy="29194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1E510-E142-4CC5-9AAF-F2222F2DA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826933"/>
            <a:ext cx="9001462" cy="2156179"/>
          </a:xfrm>
        </p:spPr>
        <p:txBody>
          <a:bodyPr>
            <a:normAutofit fontScale="92500"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 </a:t>
            </a:r>
            <a:r>
              <a:rPr lang="en-US" sz="5400" b="1" i="0" dirty="0">
                <a:effectLst/>
                <a:latin typeface="Verdana" panose="020B0604030504040204" pitchFamily="34" charset="0"/>
              </a:rPr>
              <a:t>NumPy</a:t>
            </a:r>
            <a:r>
              <a:rPr lang="en-US" sz="5400" dirty="0">
                <a:latin typeface="Arial Rounded MT Bold" panose="020F0704030504030204" pitchFamily="34" charset="0"/>
              </a:rPr>
              <a:t> in Python [part-1]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                                                          - S . lahane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04C0C-1420-40C7-9E18-162693E5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16" y="365596"/>
            <a:ext cx="8863915" cy="314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3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D8BE5-ED47-4747-A36E-C9B15A8B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u="sng" dirty="0">
                <a:latin typeface="Arial Rounded MT Bold" panose="020F0704030504030204" pitchFamily="34" charset="0"/>
              </a:rPr>
              <a:t>Topics:</a:t>
            </a:r>
          </a:p>
          <a:p>
            <a:r>
              <a:rPr lang="en-US" sz="4000" dirty="0">
                <a:latin typeface="Arial Rounded MT Bold" panose="020F0704030504030204" pitchFamily="34" charset="0"/>
              </a:rPr>
              <a:t>What is </a:t>
            </a:r>
            <a:r>
              <a:rPr lang="en-US" sz="4000" b="1" i="0" dirty="0">
                <a:effectLst/>
                <a:latin typeface="Verdana" panose="020B0604030504040204" pitchFamily="34" charset="0"/>
              </a:rPr>
              <a:t>NumPy</a:t>
            </a:r>
            <a:r>
              <a:rPr lang="en-US" sz="4000" dirty="0">
                <a:latin typeface="Arial Rounded MT Bold" panose="020F0704030504030204" pitchFamily="34" charset="0"/>
              </a:rPr>
              <a:t>?</a:t>
            </a:r>
          </a:p>
          <a:p>
            <a:r>
              <a:rPr lang="en-US" sz="4000" dirty="0">
                <a:latin typeface="Arial Rounded MT Bold" panose="020F0704030504030204" pitchFamily="34" charset="0"/>
              </a:rPr>
              <a:t>Basic Operations of </a:t>
            </a:r>
            <a:r>
              <a:rPr lang="en-US" sz="4000" b="1" i="0" dirty="0">
                <a:effectLst/>
                <a:latin typeface="Verdana" panose="020B0604030504040204" pitchFamily="34" charset="0"/>
              </a:rPr>
              <a:t>NumPy</a:t>
            </a:r>
            <a:r>
              <a:rPr lang="en-US" sz="4000" dirty="0">
                <a:latin typeface="Arial Rounded MT Bold" panose="020F0704030504030204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5463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0AC3-1343-4A01-B1D1-0DF8983F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8656"/>
            <a:ext cx="10353761" cy="1617266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sz="3600" b="1" i="0" dirty="0">
                <a:effectLst/>
                <a:latin typeface="Verdana" panose="020B0604030504040204" pitchFamily="34" charset="0"/>
              </a:rPr>
              <a:t>NumPy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3E1AE-CDA0-48D5-8286-CC01CB9DD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2"/>
            <a:ext cx="10353762" cy="4312478"/>
          </a:xfrm>
        </p:spPr>
        <p:txBody>
          <a:bodyPr>
            <a:normAutofit/>
          </a:bodyPr>
          <a:lstStyle/>
          <a:p>
            <a:pPr algn="l"/>
            <a:r>
              <a:rPr lang="en-US" sz="2800" i="0" dirty="0">
                <a:effectLst/>
                <a:latin typeface="Verdana" panose="020B0604030504040204" pitchFamily="34" charset="0"/>
              </a:rPr>
              <a:t>NumPy was created in 2005 by Travis Oliphant. It is an open source project and you can use it freely.</a:t>
            </a:r>
          </a:p>
          <a:p>
            <a:pPr algn="l"/>
            <a:r>
              <a:rPr lang="en-US" sz="2800" i="0" dirty="0">
                <a:effectLst/>
                <a:latin typeface="Verdana" panose="020B0604030504040204" pitchFamily="34" charset="0"/>
              </a:rPr>
              <a:t>NumPy stands for Numerical Python.</a:t>
            </a:r>
          </a:p>
          <a:p>
            <a:pPr algn="l"/>
            <a:r>
              <a:rPr lang="en-US" sz="2800" b="1" i="0" dirty="0">
                <a:effectLst/>
                <a:latin typeface="Verdana" panose="020B0604030504040204" pitchFamily="34" charset="0"/>
              </a:rPr>
              <a:t>NumPy</a:t>
            </a:r>
            <a:r>
              <a:rPr lang="en-US" sz="2800" dirty="0">
                <a:effectLst/>
                <a:latin typeface="Verdana" panose="020B0604030504040204" pitchFamily="34" charset="0"/>
              </a:rPr>
              <a:t> array class is called </a:t>
            </a:r>
            <a:r>
              <a:rPr lang="en-US" sz="2800" dirty="0" err="1">
                <a:effectLst/>
                <a:latin typeface="Verdana" panose="020B0604030504040204" pitchFamily="34" charset="0"/>
              </a:rPr>
              <a:t>ndarray</a:t>
            </a:r>
            <a:r>
              <a:rPr lang="en-US" sz="2800" dirty="0">
                <a:effectLst/>
                <a:latin typeface="Verdana" panose="020B0604030504040204" pitchFamily="34" charset="0"/>
              </a:rPr>
              <a:t>.</a:t>
            </a:r>
            <a:endParaRPr lang="en-US" sz="280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In python, </a:t>
            </a:r>
            <a:r>
              <a:rPr lang="en-US" sz="28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NumPy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is a package or module for processing array of single  or Multidimensional  Type.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15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59A3-DBD7-4BBA-9F4D-6C9483E1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2510"/>
            <a:ext cx="10353761" cy="1150239"/>
          </a:xfrm>
        </p:spPr>
        <p:txBody>
          <a:bodyPr>
            <a:noAutofit/>
          </a:bodyPr>
          <a:lstStyle/>
          <a:p>
            <a:br>
              <a:rPr lang="en-US" sz="3600" i="0" dirty="0">
                <a:effectLst/>
                <a:latin typeface="Segoe UI" panose="020B0502040204020203" pitchFamily="34" charset="0"/>
              </a:rPr>
            </a:br>
            <a:br>
              <a:rPr lang="en-US" sz="3600" i="0" dirty="0">
                <a:effectLst/>
                <a:latin typeface="Segoe UI" panose="020B0502040204020203" pitchFamily="34" charset="0"/>
              </a:rPr>
            </a:br>
            <a:br>
              <a:rPr lang="en-US" sz="3600" i="0" dirty="0">
                <a:effectLst/>
                <a:latin typeface="Segoe UI" panose="020B0502040204020203" pitchFamily="34" charset="0"/>
              </a:rPr>
            </a:br>
            <a:r>
              <a:rPr lang="en-US" sz="3600" i="0" dirty="0">
                <a:effectLst/>
                <a:latin typeface="Segoe UI" panose="020B0502040204020203" pitchFamily="34" charset="0"/>
              </a:rPr>
              <a:t>NumPy Creating Arrays</a:t>
            </a:r>
            <a:br>
              <a:rPr lang="en-US" sz="3600" i="0" dirty="0">
                <a:effectLst/>
                <a:latin typeface="Segoe UI" panose="020B0502040204020203" pitchFamily="34" charset="0"/>
              </a:rPr>
            </a:br>
            <a:br>
              <a:rPr lang="en-US" sz="3600" i="0" dirty="0">
                <a:effectLst/>
                <a:latin typeface="Verdana" panose="020B0604030504040204" pitchFamily="34" charset="0"/>
              </a:rPr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809BDB-3E0F-4A1C-8A57-8C9CCE96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2AF84A-BEF0-452A-8BB6-4E384505AE4A}"/>
              </a:ext>
            </a:extLst>
          </p:cNvPr>
          <p:cNvSpPr/>
          <p:nvPr/>
        </p:nvSpPr>
        <p:spPr>
          <a:xfrm>
            <a:off x="764600" y="1482749"/>
            <a:ext cx="10502956" cy="1946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 is used to work with arrays. The array object in NumPy is called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ndarray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can create a NumPy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ndarray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object by using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array()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type():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This built-in Python function tells us the type of the object passed to it. Like in above code it shows that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numpy.ndarray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type.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1F4940E-8D1E-4452-B593-6A3DA3B3E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AB1FC-4480-44D8-ABB2-3FEDB63D5386}"/>
              </a:ext>
            </a:extLst>
          </p:cNvPr>
          <p:cNvSpPr/>
          <p:nvPr/>
        </p:nvSpPr>
        <p:spPr>
          <a:xfrm>
            <a:off x="764600" y="3429001"/>
            <a:ext cx="10502956" cy="240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09BC976-A1E6-4B7E-A5E3-4B1C47FD9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4736"/>
            <a:ext cx="0" cy="98667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85660" tIns="214245" rIns="-28566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2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442D-9EC9-4D79-9079-4E140C43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8496"/>
            <a:ext cx="10353761" cy="1247795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sz="3600" b="1" i="0" dirty="0">
                <a:effectLst/>
                <a:latin typeface="Verdana" panose="020B0604030504040204" pitchFamily="34" charset="0"/>
              </a:rPr>
              <a:t>NumPy</a:t>
            </a:r>
            <a:r>
              <a:rPr lang="en-US" dirty="0"/>
              <a:t>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AD08-9CEB-4B45-8D80-81363380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8472"/>
            <a:ext cx="10353762" cy="53210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a Tuples to creating </a:t>
            </a:r>
            <a:r>
              <a:rPr lang="en-US" sz="2000" i="0" dirty="0">
                <a:effectLst/>
                <a:latin typeface="Verdana" panose="020B0604030504040204" pitchFamily="34" charset="0"/>
              </a:rPr>
              <a:t>NumPy</a:t>
            </a:r>
            <a:r>
              <a:rPr lang="en-US" dirty="0"/>
              <a:t>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Array </a:t>
            </a:r>
            <a:r>
              <a:rPr lang="en-US" dirty="0" err="1"/>
              <a:t>Representaion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0-D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1-D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2-D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3-D Array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FCE873-C9C7-4689-9D0A-AB1052585CB8}"/>
              </a:ext>
            </a:extLst>
          </p:cNvPr>
          <p:cNvSpPr/>
          <p:nvPr/>
        </p:nvSpPr>
        <p:spPr>
          <a:xfrm>
            <a:off x="1288470" y="1850468"/>
            <a:ext cx="4364185" cy="1371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</a:rPr>
              <a:t>Try it Yourself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B6996-48F8-43DF-8183-61B5D2AFEA65}"/>
              </a:ext>
            </a:extLst>
          </p:cNvPr>
          <p:cNvSpPr/>
          <p:nvPr/>
        </p:nvSpPr>
        <p:spPr>
          <a:xfrm>
            <a:off x="4239491" y="3784063"/>
            <a:ext cx="7329054" cy="258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 Arrays provides 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ndim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that returns an integer that tells us how many dimensions the array have.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np.array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([1, 2, 3, 4],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ndmin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print('number of dimensions :',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arr.ndim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702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C430-AF37-4258-BAE9-71D51188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0946"/>
            <a:ext cx="10353761" cy="1343890"/>
          </a:xfrm>
        </p:spPr>
        <p:txBody>
          <a:bodyPr>
            <a:noAutofit/>
          </a:bodyPr>
          <a:lstStyle/>
          <a:p>
            <a:br>
              <a:rPr lang="en-US" sz="36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NumPy Array Indexing</a:t>
            </a:r>
            <a:br>
              <a:rPr lang="en-US" sz="36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A74A3A-31C7-40D8-AE6D-43109A661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6" y="1634835"/>
            <a:ext cx="10699521" cy="493221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The indexes in </a:t>
            </a:r>
            <a:r>
              <a:rPr lang="en-US" sz="28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NumPy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starts with 0 (zero) .</a:t>
            </a:r>
          </a:p>
          <a:p>
            <a:pPr marL="0" indent="0">
              <a:buNone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Like:</a:t>
            </a:r>
          </a:p>
          <a:p>
            <a:pPr marL="0" indent="0">
              <a:buNone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C6DE6C-70DE-4DDD-A595-3C0ECC6A32AA}"/>
              </a:ext>
            </a:extLst>
          </p:cNvPr>
          <p:cNvSpPr/>
          <p:nvPr/>
        </p:nvSpPr>
        <p:spPr>
          <a:xfrm>
            <a:off x="1874179" y="2416989"/>
            <a:ext cx="4391891" cy="15806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 2, 3, 4])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[0])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[2] + </a:t>
            </a:r>
            <a:r>
              <a:rPr lang="en-US" dirty="0" err="1"/>
              <a:t>arr</a:t>
            </a:r>
            <a:r>
              <a:rPr lang="en-US" dirty="0"/>
              <a:t>[3])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56D41-B494-43D7-9666-B5CDFBE193D2}"/>
              </a:ext>
            </a:extLst>
          </p:cNvPr>
          <p:cNvSpPr/>
          <p:nvPr/>
        </p:nvSpPr>
        <p:spPr>
          <a:xfrm>
            <a:off x="6774876" y="3051464"/>
            <a:ext cx="5001487" cy="2767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'2nd element on 1st dim: 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F604C-FD8E-4923-A872-A662EBC1B8CE}"/>
              </a:ext>
            </a:extLst>
          </p:cNvPr>
          <p:cNvSpPr/>
          <p:nvPr/>
        </p:nvSpPr>
        <p:spPr>
          <a:xfrm>
            <a:off x="1324711" y="4253347"/>
            <a:ext cx="5033016" cy="2452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]]])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3B79-E281-40BE-9864-0A491A05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600" i="0" dirty="0">
                <a:effectLst/>
                <a:latin typeface="Segoe UI" panose="020B0502040204020203" pitchFamily="34" charset="0"/>
              </a:rPr>
            </a:br>
            <a:br>
              <a:rPr lang="en-US" sz="3600" i="0" dirty="0">
                <a:effectLst/>
                <a:latin typeface="Segoe UI" panose="020B0502040204020203" pitchFamily="34" charset="0"/>
              </a:rPr>
            </a:br>
            <a:r>
              <a:rPr lang="en-US" sz="3600" i="0" dirty="0">
                <a:effectLst/>
                <a:latin typeface="Segoe UI" panose="020B0502040204020203" pitchFamily="34" charset="0"/>
              </a:rPr>
              <a:t>Negative Indexing</a:t>
            </a:r>
            <a:br>
              <a:rPr lang="en-US" sz="3600" i="0" dirty="0">
                <a:effectLst/>
                <a:latin typeface="Segoe UI" panose="020B0502040204020203" pitchFamily="34" charset="0"/>
              </a:rPr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B6BB-7827-4F84-82E1-65CE12D1D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Use negative indexing to access an array from the end.</a:t>
            </a:r>
          </a:p>
          <a:p>
            <a:pPr marL="0" indent="0" algn="l">
              <a:buNone/>
            </a:pPr>
            <a:br>
              <a:rPr lang="en-US" b="0" i="0" dirty="0"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65F36-2E68-43AD-8293-DB45008EBE9F}"/>
              </a:ext>
            </a:extLst>
          </p:cNvPr>
          <p:cNvSpPr/>
          <p:nvPr/>
        </p:nvSpPr>
        <p:spPr>
          <a:xfrm>
            <a:off x="2008908" y="3186544"/>
            <a:ext cx="5818909" cy="2202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'Last element from 2nd dim: 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4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C01C-7D42-4EBF-A123-B8F28253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90221"/>
            <a:ext cx="10353762" cy="54186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keep Supporting…..guys!</a:t>
            </a:r>
          </a:p>
          <a:p>
            <a:pPr marL="457200" lvl="1" indent="0">
              <a:buNone/>
            </a:pPr>
            <a:r>
              <a:rPr lang="en-US" sz="2800" dirty="0"/>
              <a:t>		Like , share , Subscribe &amp; Show  your Love….!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AC5F9-57CB-4D28-BE67-E5E349EC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89" y="1298222"/>
            <a:ext cx="6265333" cy="26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8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725</TotalTime>
  <Words>478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Arial Rounded MT Bold</vt:lpstr>
      <vt:lpstr>Bookman Old Style</vt:lpstr>
      <vt:lpstr>Consolas</vt:lpstr>
      <vt:lpstr>Rockwell</vt:lpstr>
      <vt:lpstr>Segoe UI</vt:lpstr>
      <vt:lpstr>Verdana</vt:lpstr>
      <vt:lpstr>Damask</vt:lpstr>
      <vt:lpstr>PowerPoint Presentation</vt:lpstr>
      <vt:lpstr>PowerPoint Presentation</vt:lpstr>
      <vt:lpstr>What is NumPy ?</vt:lpstr>
      <vt:lpstr>   NumPy Creating Arrays   </vt:lpstr>
      <vt:lpstr>Basic NumPy Operation</vt:lpstr>
      <vt:lpstr>  NumPy Array Indexing  </vt:lpstr>
      <vt:lpstr>  Negative Indexing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Somnath lahane</dc:creator>
  <cp:lastModifiedBy>Somnath lahane</cp:lastModifiedBy>
  <cp:revision>54</cp:revision>
  <dcterms:created xsi:type="dcterms:W3CDTF">2021-05-26T05:24:14Z</dcterms:created>
  <dcterms:modified xsi:type="dcterms:W3CDTF">2021-06-01T07:49:29Z</dcterms:modified>
</cp:coreProperties>
</file>