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584F-311B-4C5A-90EC-40FF3FC3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87022"/>
            <a:ext cx="9001462" cy="26980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1E510-E142-4CC5-9AAF-F2222F2DA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826933"/>
            <a:ext cx="9001462" cy="2156179"/>
          </a:xfrm>
        </p:spPr>
        <p:txBody>
          <a:bodyPr>
            <a:normAutofit/>
          </a:bodyPr>
          <a:lstStyle/>
          <a:p>
            <a:r>
              <a:rPr lang="en-US" sz="5400" dirty="0"/>
              <a:t>Pandas in Python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                                                       - S . lahane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6F000-3F73-47CC-9000-25C2F304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68" y="474133"/>
            <a:ext cx="9117887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AB8-6FC3-4846-91B8-F5DE7A24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Operations of pandas:</a:t>
            </a:r>
            <a:b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7F6B-E039-408D-BA06-F2F593F9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600872" cy="3695136"/>
          </a:xfrm>
        </p:spPr>
        <p:txBody>
          <a:bodyPr/>
          <a:lstStyle/>
          <a:p>
            <a:r>
              <a:rPr lang="en-US" sz="3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Reading python List &amp; Tuples using Pandas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E410D-B3D7-41B5-BCE4-37243D7727D3}"/>
              </a:ext>
            </a:extLst>
          </p:cNvPr>
          <p:cNvSpPr/>
          <p:nvPr/>
        </p:nvSpPr>
        <p:spPr>
          <a:xfrm>
            <a:off x="2460977" y="3422384"/>
            <a:ext cx="6818489" cy="21430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= ["apple", "banana", "cherry"]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df = pd. Data_ Frame (list, columns=["Fruits"])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</a:p>
        </p:txBody>
      </p:sp>
    </p:spTree>
    <p:extLst>
      <p:ext uri="{BB962C8B-B14F-4D97-AF65-F5344CB8AC3E}">
        <p14:creationId xmlns:p14="http://schemas.microsoft.com/office/powerpoint/2010/main" val="94251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C01C-7D42-4EBF-A123-B8F28253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90221"/>
            <a:ext cx="10353762" cy="54186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keep Supporting…..guys!</a:t>
            </a:r>
          </a:p>
          <a:p>
            <a:pPr marL="457200" lvl="1" indent="0">
              <a:buNone/>
            </a:pPr>
            <a:r>
              <a:rPr lang="en-US" sz="2800" dirty="0"/>
              <a:t>		Like , share , Subscribe &amp; Show  your Love….!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C5F9-57CB-4D28-BE67-E5E349EC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89" y="1298222"/>
            <a:ext cx="6265333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CCB8-5F1E-4EA6-829F-F807C1EC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11" y="609600"/>
            <a:ext cx="2788356" cy="1326321"/>
          </a:xfrm>
        </p:spPr>
        <p:txBody>
          <a:bodyPr/>
          <a:lstStyle/>
          <a:p>
            <a:r>
              <a:rPr lang="en-US" dirty="0"/>
              <a:t>    topics: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CF93-9E41-48DC-8BD6-E097C27E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9778"/>
            <a:ext cx="10353762" cy="4498622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is Pandas?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Data Science?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install Pandas?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 Data Structures?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of pandas?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6E6C-CB47-4891-9157-4AD092C9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Pandas 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0066-74B3-4FD7-AC7C-19A00889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758916" cy="369513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Pandas is one of the most widely used Python Module That makes Data-Science Easy and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DAF0-F285-4212-B5BD-8676A042D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66044"/>
            <a:ext cx="9001462" cy="1783645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Science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126B6-E505-4404-B053-6AEDD2D59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449689"/>
            <a:ext cx="9001462" cy="3307644"/>
          </a:xfrm>
        </p:spPr>
        <p:txBody>
          <a:bodyPr/>
          <a:lstStyle/>
          <a:p>
            <a:r>
              <a:rPr lang="en-US" sz="36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or data analytics is a process of analyzing large set of data points to get answers on questions related to that data set.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7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2127-7659-450C-B4FC-18E1D79B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738489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 to Download &amp; install this Package: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6AD9-E7A6-40D4-B5C9-159FAD08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48088"/>
            <a:ext cx="10353762" cy="4097868"/>
          </a:xfrm>
        </p:spPr>
        <p:txBody>
          <a:bodyPr/>
          <a:lstStyle/>
          <a:p>
            <a:r>
              <a:rPr lang="en-US" sz="4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Then use “pip” (Python installation Package) Command as shown below:</a:t>
            </a:r>
            <a:endParaRPr lang="en-US" sz="4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7541B-F418-4C75-A3E1-DD9EBD862A36}"/>
              </a:ext>
            </a:extLst>
          </p:cNvPr>
          <p:cNvSpPr/>
          <p:nvPr/>
        </p:nvSpPr>
        <p:spPr>
          <a:xfrm>
            <a:off x="1614311" y="4244622"/>
            <a:ext cx="7540978" cy="8523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\&gt; pip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&gt;&gt; pip install pandas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D425-28BB-4FF3-B856-2E7E1556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7688"/>
            <a:ext cx="10353761" cy="982133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importing pandas in python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DD0D-0360-462F-AEDB-8BAA032A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1156"/>
            <a:ext cx="10353762" cy="57968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Some commonly used data Structure in pandas are:</a:t>
            </a:r>
          </a:p>
          <a:p>
            <a:pPr marL="0" indent="0">
              <a:buNone/>
            </a:pP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1] Series Object :</a:t>
            </a:r>
            <a:endParaRPr lang="en-US" sz="2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 Series Object is created using pd. It is 1-D array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Bodoni MT" panose="020706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2] Data Frame Object: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Frame is  an object that is useful in representing  data in the form of rows &amp; columns.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3] Panel Object: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 of Data frame, Similar to sheet in MS Excel.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A2220-2D82-46D7-A8BD-457E5A461BC9}"/>
              </a:ext>
            </a:extLst>
          </p:cNvPr>
          <p:cNvSpPr/>
          <p:nvPr/>
        </p:nvSpPr>
        <p:spPr>
          <a:xfrm>
            <a:off x="1646932" y="1648178"/>
            <a:ext cx="6097069" cy="395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&gt;&gt;import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pandas as pd</a:t>
            </a:r>
            <a:endParaRPr lang="en-U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9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091F-F96A-44E2-99D8-66AADB66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Operations of pandas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C8300-0828-4341-9A4F-A1BE9EBB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182657"/>
          </a:xfrm>
        </p:spPr>
        <p:txBody>
          <a:bodyPr/>
          <a:lstStyle/>
          <a:p>
            <a:r>
              <a:rPr lang="en-US" sz="36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  Excel(.xlsx) dataset using padas: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6FB01-1F12-4F04-B08B-52732539EAF8}"/>
              </a:ext>
            </a:extLst>
          </p:cNvPr>
          <p:cNvSpPr/>
          <p:nvPr/>
        </p:nvSpPr>
        <p:spPr>
          <a:xfrm>
            <a:off x="1919111" y="3262242"/>
            <a:ext cx="6728178" cy="196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df = pd. read_ excel("Desktop\\empdata.xlsx")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1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5136-F1A9-4630-A8CE-FF0E5D81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69" y="440268"/>
            <a:ext cx="10305717" cy="1365956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Operations of pandas</a:t>
            </a:r>
            <a:b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F08C-5F92-4511-8CBB-4622203D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090247"/>
          </a:xfrm>
        </p:spPr>
        <p:txBody>
          <a:bodyPr/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 Excel(.csv)dataset using pandas: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248A9D-7D57-4485-8723-78D80219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" y="835378"/>
            <a:ext cx="121354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3E114-39B4-4654-8122-95A2CE19A15D}"/>
              </a:ext>
            </a:extLst>
          </p:cNvPr>
          <p:cNvSpPr/>
          <p:nvPr/>
        </p:nvSpPr>
        <p:spPr>
          <a:xfrm>
            <a:off x="1715911" y="3078619"/>
            <a:ext cx="6287911" cy="2125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import pandas as pd</a:t>
            </a:r>
          </a:p>
          <a:p>
            <a:r>
              <a:rPr lang="en-US" b="1" dirty="0">
                <a:solidFill>
                  <a:schemeClr val="bg1"/>
                </a:solidFill>
              </a:rPr>
              <a:t>df = pd .read _csv(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"Desktop\\emp _data. csv“)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0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5DAE-7609-484E-93FD-AE6B99A6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Operations of pandas</a:t>
            </a:r>
            <a:b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B581-4168-4CF7-8F28-201FED31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Reading python dictionary using pandas</a:t>
            </a:r>
            <a:br>
              <a:rPr lang="en-US" sz="3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0656B3-7249-4C6C-B70B-5DCAA663AD80}"/>
              </a:ext>
            </a:extLst>
          </p:cNvPr>
          <p:cNvSpPr/>
          <p:nvPr/>
        </p:nvSpPr>
        <p:spPr>
          <a:xfrm>
            <a:off x="2370666" y="3429000"/>
            <a:ext cx="7191023" cy="2068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= {'Name': ['Anjali', 'Rahul' ], 'Age': [7,12], 'Class': ['First', 'Second']}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df =  pd .  data _Frame (data)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7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200</TotalTime>
  <Words>362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Bodoni MT</vt:lpstr>
      <vt:lpstr>Bookman Old Style</vt:lpstr>
      <vt:lpstr>Calibri</vt:lpstr>
      <vt:lpstr>Comic Sans MS</vt:lpstr>
      <vt:lpstr>Rockwell</vt:lpstr>
      <vt:lpstr>Times New Roman</vt:lpstr>
      <vt:lpstr>Damask</vt:lpstr>
      <vt:lpstr>PowerPoint Presentation</vt:lpstr>
      <vt:lpstr>    topics:  </vt:lpstr>
      <vt:lpstr>Pandas  </vt:lpstr>
      <vt:lpstr> Data Science </vt:lpstr>
      <vt:lpstr>How to Download &amp; install this Package: </vt:lpstr>
      <vt:lpstr>importing pandas in python </vt:lpstr>
      <vt:lpstr>Operations of pandas </vt:lpstr>
      <vt:lpstr>Operations of pandas </vt:lpstr>
      <vt:lpstr>Operations of pandas </vt:lpstr>
      <vt:lpstr>Operations of pandas: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lahane</dc:creator>
  <cp:lastModifiedBy>Somnath lahane</cp:lastModifiedBy>
  <cp:revision>12</cp:revision>
  <dcterms:created xsi:type="dcterms:W3CDTF">2021-05-26T05:24:14Z</dcterms:created>
  <dcterms:modified xsi:type="dcterms:W3CDTF">2021-05-26T11:36:08Z</dcterms:modified>
</cp:coreProperties>
</file>