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1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68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8641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91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61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82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4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2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5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3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6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6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8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6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6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132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584F-311B-4C5A-90EC-40FF3FC3D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587022"/>
            <a:ext cx="9001462" cy="26980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1E510-E142-4CC5-9AAF-F2222F2DA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826933"/>
            <a:ext cx="9001462" cy="2156179"/>
          </a:xfrm>
        </p:spPr>
        <p:txBody>
          <a:bodyPr>
            <a:normAutofit/>
          </a:bodyPr>
          <a:lstStyle/>
          <a:p>
            <a:r>
              <a:rPr lang="en-US" sz="5400" dirty="0"/>
              <a:t>Pandas in Python</a:t>
            </a:r>
          </a:p>
          <a:p>
            <a:r>
              <a:rPr lang="en-US" sz="3200" dirty="0">
                <a:latin typeface="Algerian" panose="04020705040A02060702" pitchFamily="82" charset="0"/>
              </a:rPr>
              <a:t>                                                          - S . lahane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6F000-3F73-47CC-9000-25C2F304D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268" y="474133"/>
            <a:ext cx="9117887" cy="2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3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CCB8-5F1E-4EA6-829F-F807C1EC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11" y="609600"/>
            <a:ext cx="2788356" cy="1326321"/>
          </a:xfrm>
        </p:spPr>
        <p:txBody>
          <a:bodyPr/>
          <a:lstStyle/>
          <a:p>
            <a:r>
              <a:rPr lang="en-US" dirty="0"/>
              <a:t>    topics: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CF93-9E41-48DC-8BD6-E097C27E6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12710"/>
            <a:ext cx="10353762" cy="41768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Data Science?</a:t>
            </a: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 on Data Frame?</a:t>
            </a:r>
          </a:p>
          <a:p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9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DAF0-F285-4212-B5BD-8676A042D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666044"/>
            <a:ext cx="9001462" cy="1783645"/>
          </a:xfrm>
        </p:spPr>
        <p:txBody>
          <a:bodyPr>
            <a:normAutofit/>
          </a:bodyPr>
          <a:lstStyle/>
          <a:p>
            <a:r>
              <a:rPr lang="en-US" sz="4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Data Science</a:t>
            </a:r>
            <a:br>
              <a:rPr lang="en-US" sz="4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126B6-E505-4404-B053-6AEDD2D59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449689"/>
            <a:ext cx="9001462" cy="3307644"/>
          </a:xfrm>
        </p:spPr>
        <p:txBody>
          <a:bodyPr/>
          <a:lstStyle/>
          <a:p>
            <a:r>
              <a:rPr lang="en-US" sz="3600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Science or data analytics is a process of analyzing large set of data points to get answers on questions related to that data set.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7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12B0-D045-4CEE-9F96-DB0B09EAA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489" y="479779"/>
            <a:ext cx="10927644" cy="716843"/>
          </a:xfrm>
        </p:spPr>
        <p:txBody>
          <a:bodyPr>
            <a:normAutofit/>
          </a:bodyPr>
          <a:lstStyle/>
          <a:p>
            <a:r>
              <a:rPr lang="en-US" sz="4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Operations on Data Frame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B261F-B9CC-4445-83C9-43B491B84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245" y="1467556"/>
            <a:ext cx="10927644" cy="491066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b="1" dirty="0"/>
              <a:t>Knowing Rows &amp; Columns: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b="1" dirty="0"/>
              <a:t>Retrieving Rows &amp; columns in Data Frame:</a:t>
            </a:r>
          </a:p>
          <a:p>
            <a:pPr algn="l"/>
            <a:endParaRPr lang="en-US" sz="36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b="1" dirty="0"/>
              <a:t>Retrieving a Range of Rows: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0E619D-69F2-4A49-B9D9-3FFD2F5CA902}"/>
              </a:ext>
            </a:extLst>
          </p:cNvPr>
          <p:cNvSpPr/>
          <p:nvPr/>
        </p:nvSpPr>
        <p:spPr>
          <a:xfrm>
            <a:off x="2664178" y="2339621"/>
            <a:ext cx="2765777" cy="53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&gt;&gt; df . shape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73ED53-738B-46A1-93B8-091ED6F29F59}"/>
              </a:ext>
            </a:extLst>
          </p:cNvPr>
          <p:cNvSpPr/>
          <p:nvPr/>
        </p:nvSpPr>
        <p:spPr>
          <a:xfrm>
            <a:off x="6096000" y="2336798"/>
            <a:ext cx="2765777" cy="530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&gt;&gt; r ,c = df . shape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E33885-B803-494F-991D-FF03591CE9A4}"/>
              </a:ext>
            </a:extLst>
          </p:cNvPr>
          <p:cNvSpPr/>
          <p:nvPr/>
        </p:nvSpPr>
        <p:spPr>
          <a:xfrm>
            <a:off x="1986844" y="3872089"/>
            <a:ext cx="2765777" cy="53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&gt;&gt;df . head()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71C33C-0ACF-4C6F-BDCF-856DB295C0DD}"/>
              </a:ext>
            </a:extLst>
          </p:cNvPr>
          <p:cNvSpPr/>
          <p:nvPr/>
        </p:nvSpPr>
        <p:spPr>
          <a:xfrm>
            <a:off x="6186311" y="3872089"/>
            <a:ext cx="2381956" cy="654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&gt;&gt;df .tail()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E43EC2-AB7F-44CA-90EB-78CAFF4FDC02}"/>
              </a:ext>
            </a:extLst>
          </p:cNvPr>
          <p:cNvSpPr/>
          <p:nvPr/>
        </p:nvSpPr>
        <p:spPr>
          <a:xfrm>
            <a:off x="1597377" y="5508975"/>
            <a:ext cx="2449689" cy="53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&gt;&gt;df[2:5]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BB4616-A228-4B7B-9E2F-8F1BD5104B4A}"/>
              </a:ext>
            </a:extLst>
          </p:cNvPr>
          <p:cNvSpPr/>
          <p:nvPr/>
        </p:nvSpPr>
        <p:spPr>
          <a:xfrm>
            <a:off x="4871155" y="5508975"/>
            <a:ext cx="2449689" cy="53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&gt;&gt;df[0::2]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E26A06-6174-43DB-BCB7-4FB575201357}"/>
              </a:ext>
            </a:extLst>
          </p:cNvPr>
          <p:cNvSpPr/>
          <p:nvPr/>
        </p:nvSpPr>
        <p:spPr>
          <a:xfrm>
            <a:off x="7857066" y="5508975"/>
            <a:ext cx="2449689" cy="53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&gt;&gt;df[5:0:-1]</a:t>
            </a:r>
          </a:p>
        </p:txBody>
      </p:sp>
    </p:spTree>
    <p:extLst>
      <p:ext uri="{BB962C8B-B14F-4D97-AF65-F5344CB8AC3E}">
        <p14:creationId xmlns:p14="http://schemas.microsoft.com/office/powerpoint/2010/main" val="246368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A2DB-038F-4BE2-8172-B8A3BE9B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1" cy="745067"/>
          </a:xfrm>
        </p:spPr>
        <p:txBody>
          <a:bodyPr/>
          <a:lstStyle/>
          <a:p>
            <a: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Operations on Data Frame?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B7764-BB85-4708-AB2E-39CD0B0D8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53067"/>
            <a:ext cx="10353762" cy="5294489"/>
          </a:xfrm>
        </p:spPr>
        <p:txBody>
          <a:bodyPr/>
          <a:lstStyle/>
          <a:p>
            <a:r>
              <a:rPr lang="en-US" sz="3600" b="1" dirty="0"/>
              <a:t> To Retrieve Column Names &amp; Data:</a:t>
            </a:r>
          </a:p>
          <a:p>
            <a:pPr marL="0" indent="0">
              <a:buNone/>
            </a:pPr>
            <a:endParaRPr lang="en-US" sz="3600" b="1" dirty="0"/>
          </a:p>
          <a:p>
            <a:endParaRPr lang="en-US" dirty="0"/>
          </a:p>
          <a:p>
            <a:r>
              <a:rPr lang="en-US" sz="3600" b="1" dirty="0">
                <a:cs typeface="Arial" panose="020B0604020202020204" pitchFamily="34" charset="0"/>
              </a:rPr>
              <a:t>Finding Maximum &amp; Minimum Values:</a:t>
            </a:r>
          </a:p>
          <a:p>
            <a:endParaRPr lang="en-US" sz="3600" b="1" dirty="0">
              <a:cs typeface="Arial" panose="020B0604020202020204" pitchFamily="34" charset="0"/>
            </a:endParaRPr>
          </a:p>
          <a:p>
            <a:r>
              <a:rPr lang="en-US" sz="3600" b="1" dirty="0">
                <a:cs typeface="Arial" panose="020B0604020202020204" pitchFamily="34" charset="0"/>
              </a:rPr>
              <a:t>Displaying Statistical Information:</a:t>
            </a:r>
          </a:p>
          <a:p>
            <a:endParaRPr lang="en-US" sz="3600" b="1" dirty="0">
              <a:cs typeface="Arial" panose="020B0604020202020204" pitchFamily="34" charset="0"/>
            </a:endParaRPr>
          </a:p>
          <a:p>
            <a:endParaRPr lang="en-US" sz="3600" b="1" dirty="0"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9D5B76-4CB6-4351-9236-0D2BC6030AE2}"/>
              </a:ext>
            </a:extLst>
          </p:cNvPr>
          <p:cNvSpPr/>
          <p:nvPr/>
        </p:nvSpPr>
        <p:spPr>
          <a:xfrm>
            <a:off x="1614311" y="2212622"/>
            <a:ext cx="1941689" cy="5305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&gt;&gt; df. columns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22D95C-B13C-4F9D-AA86-1E542B8ED1D5}"/>
              </a:ext>
            </a:extLst>
          </p:cNvPr>
          <p:cNvSpPr/>
          <p:nvPr/>
        </p:nvSpPr>
        <p:spPr>
          <a:xfrm>
            <a:off x="4447822" y="1986843"/>
            <a:ext cx="1941689" cy="9821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&gt;&gt; df. empid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&gt;&gt;df[‘empid’]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136277-7AEF-4E03-97C0-54809031A67A}"/>
              </a:ext>
            </a:extLst>
          </p:cNvPr>
          <p:cNvSpPr/>
          <p:nvPr/>
        </p:nvSpPr>
        <p:spPr>
          <a:xfrm>
            <a:off x="7281333" y="2212622"/>
            <a:ext cx="3375377" cy="5305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&gt;&gt; df [[‘empid’ , ‘name’]]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597C7C-F0E0-41D2-96BA-00C8BC14300D}"/>
              </a:ext>
            </a:extLst>
          </p:cNvPr>
          <p:cNvSpPr/>
          <p:nvPr/>
        </p:nvSpPr>
        <p:spPr>
          <a:xfrm>
            <a:off x="1851378" y="4210756"/>
            <a:ext cx="2596444" cy="53057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&gt;&gt;df[‘salary’].max( 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C7DAA-4819-41EE-8292-5FD30D13B1D6}"/>
              </a:ext>
            </a:extLst>
          </p:cNvPr>
          <p:cNvSpPr/>
          <p:nvPr/>
        </p:nvSpPr>
        <p:spPr>
          <a:xfrm>
            <a:off x="5215466" y="4210756"/>
            <a:ext cx="2596444" cy="53057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&gt;&gt;df[‘salary’].min( 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236A0B-90B2-4498-A212-A435071C1334}"/>
              </a:ext>
            </a:extLst>
          </p:cNvPr>
          <p:cNvSpPr/>
          <p:nvPr/>
        </p:nvSpPr>
        <p:spPr>
          <a:xfrm>
            <a:off x="2641599" y="5723467"/>
            <a:ext cx="3646312" cy="4854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&gt;&gt; df . describe( )</a:t>
            </a:r>
          </a:p>
        </p:txBody>
      </p:sp>
    </p:spTree>
    <p:extLst>
      <p:ext uri="{BB962C8B-B14F-4D97-AF65-F5344CB8AC3E}">
        <p14:creationId xmlns:p14="http://schemas.microsoft.com/office/powerpoint/2010/main" val="278301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CA9D-1B0D-4400-9F76-212D74AB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78178"/>
            <a:ext cx="10353761" cy="976489"/>
          </a:xfrm>
        </p:spPr>
        <p:txBody>
          <a:bodyPr/>
          <a:lstStyle/>
          <a:p>
            <a: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Operations on Data 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B5FDA-2F85-4B91-9456-8A325BD10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46579"/>
            <a:ext cx="10353762" cy="4933243"/>
          </a:xfrm>
        </p:spPr>
        <p:txBody>
          <a:bodyPr>
            <a:normAutofit/>
          </a:bodyPr>
          <a:lstStyle/>
          <a:p>
            <a:r>
              <a:rPr lang="en-US" sz="3600" b="1" dirty="0"/>
              <a:t>Knowing the index Range:</a:t>
            </a:r>
          </a:p>
          <a:p>
            <a:pPr marL="0" indent="0">
              <a:buNone/>
            </a:pPr>
            <a:endParaRPr lang="en-US" sz="3600" b="1" dirty="0"/>
          </a:p>
          <a:p>
            <a:r>
              <a:rPr lang="en-US" sz="3600" b="1" dirty="0"/>
              <a:t>Setting column as index:</a:t>
            </a:r>
          </a:p>
          <a:p>
            <a:endParaRPr lang="en-US" sz="3600" b="1" dirty="0"/>
          </a:p>
          <a:p>
            <a:pPr marL="0" indent="0">
              <a:buNone/>
            </a:pPr>
            <a:r>
              <a:rPr lang="en-US" sz="3600" b="1" dirty="0"/>
              <a:t>			</a:t>
            </a:r>
          </a:p>
          <a:p>
            <a:endParaRPr lang="en-US" sz="3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DA5975-2756-4939-9CC5-50E04D82A98E}"/>
              </a:ext>
            </a:extLst>
          </p:cNvPr>
          <p:cNvSpPr/>
          <p:nvPr/>
        </p:nvSpPr>
        <p:spPr>
          <a:xfrm>
            <a:off x="2980266" y="2393244"/>
            <a:ext cx="2652889" cy="48542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&gt;&gt;df . index( 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5B0147-5E8E-4FA9-AB86-A72B98029582}"/>
              </a:ext>
            </a:extLst>
          </p:cNvPr>
          <p:cNvSpPr/>
          <p:nvPr/>
        </p:nvSpPr>
        <p:spPr>
          <a:xfrm>
            <a:off x="1501422" y="4013200"/>
            <a:ext cx="3984980" cy="48542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&gt;&gt;df 1 = df . set _ index (‘empid’ 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AA962B-014A-4972-B9C4-3E8F2F30C850}"/>
              </a:ext>
            </a:extLst>
          </p:cNvPr>
          <p:cNvSpPr/>
          <p:nvPr/>
        </p:nvSpPr>
        <p:spPr>
          <a:xfrm>
            <a:off x="5887155" y="4013200"/>
            <a:ext cx="5683955" cy="72813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&gt;&gt; df . set _ index (‘empid’ , </a:t>
            </a:r>
            <a:r>
              <a:rPr lang="en-US" dirty="0" err="1">
                <a:solidFill>
                  <a:schemeClr val="bg1"/>
                </a:solidFill>
              </a:rPr>
              <a:t>inplace</a:t>
            </a:r>
            <a:r>
              <a:rPr lang="en-US" dirty="0">
                <a:solidFill>
                  <a:schemeClr val="bg1"/>
                </a:solidFill>
              </a:rPr>
              <a:t> = True)</a:t>
            </a:r>
          </a:p>
          <a:p>
            <a:r>
              <a:rPr lang="en-US" dirty="0">
                <a:solidFill>
                  <a:schemeClr val="bg1"/>
                </a:solidFill>
              </a:rPr>
              <a:t>&gt;&gt;df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7AFE45-C528-45A1-9C5C-E19D6375ED80}"/>
              </a:ext>
            </a:extLst>
          </p:cNvPr>
          <p:cNvSpPr/>
          <p:nvPr/>
        </p:nvSpPr>
        <p:spPr>
          <a:xfrm>
            <a:off x="2765778" y="4899378"/>
            <a:ext cx="3121377" cy="6378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&gt;&gt;df . loc[1004]</a:t>
            </a:r>
          </a:p>
        </p:txBody>
      </p:sp>
    </p:spTree>
    <p:extLst>
      <p:ext uri="{BB962C8B-B14F-4D97-AF65-F5344CB8AC3E}">
        <p14:creationId xmlns:p14="http://schemas.microsoft.com/office/powerpoint/2010/main" val="400942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4C01C-7D42-4EBF-A123-B8F28253D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790221"/>
            <a:ext cx="10353762" cy="541866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keep Supporting…..guys!</a:t>
            </a:r>
          </a:p>
          <a:p>
            <a:pPr marL="457200" lvl="1" indent="0">
              <a:buNone/>
            </a:pPr>
            <a:r>
              <a:rPr lang="en-US" sz="2800" dirty="0"/>
              <a:t>		Like , share , Subscribe &amp; Show  your Love….!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AC5F9-57CB-4D28-BE67-E5E349EC3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89" y="1298222"/>
            <a:ext cx="6265333" cy="260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8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559</TotalTime>
  <Words>259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Algerian</vt:lpstr>
      <vt:lpstr>Arial</vt:lpstr>
      <vt:lpstr>Bodoni MT</vt:lpstr>
      <vt:lpstr>Bookman Old Style</vt:lpstr>
      <vt:lpstr>Calibri</vt:lpstr>
      <vt:lpstr>Rockwell</vt:lpstr>
      <vt:lpstr>Times New Roman</vt:lpstr>
      <vt:lpstr>Damask</vt:lpstr>
      <vt:lpstr>PowerPoint Presentation</vt:lpstr>
      <vt:lpstr>    topics:  </vt:lpstr>
      <vt:lpstr> Data Science </vt:lpstr>
      <vt:lpstr>Operations on Data Frame</vt:lpstr>
      <vt:lpstr>Operations on Data Frame?</vt:lpstr>
      <vt:lpstr>Operations on Data Frame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Somnath lahane</dc:creator>
  <cp:lastModifiedBy>Somnath lahane</cp:lastModifiedBy>
  <cp:revision>33</cp:revision>
  <dcterms:created xsi:type="dcterms:W3CDTF">2021-05-26T05:24:14Z</dcterms:created>
  <dcterms:modified xsi:type="dcterms:W3CDTF">2021-05-27T11:54:19Z</dcterms:modified>
</cp:coreProperties>
</file>