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85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7" r:id="rId17"/>
    <p:sldId id="268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9CC-2423-4AFC-959F-8F7FA559135A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7492-D72F-4590-8753-8326F5B60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ស្ថានភាពសេដ្ធកិច្ចនៃរបបសាធាររដ្ឋខ្មែរ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សេដ្ធកិច្ចនៃរបបសាធារណរដ្ធខ្មែរ គឺពឹងផ្អែកលើវិស័យកសិកម្មតិចតូចបំផុត។ 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នៅក្នុងវិស័យកសិកម្ម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រដ្ឋា​ភិបាល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បានធ្វើសេចក្ដីប្រកាសកម្មវិធីនយោបាយរបស់ខ្លួនដែល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មានលក្ខណៈ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រក្សាគំរូ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ចាស់ជា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ប្រពៃណី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ទំនៀមទំលាប់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ដូច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សម័យ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សង្គមរាស្ដ្រនិយមដែរ។ 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នៅក្នុងសេចក្តីប្រកាសកម្មវិធី ជាពិសេស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បាននិយាយពី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អត្ថ​ប្រយោជន៏នៃ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សហករណ៏។ 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ការសន្យាតែ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មួយគត់ចំពោះ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កសិករ គឺពាក្យថា តម្លៃស្ថេរភាព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និងការ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ធានា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ទីផ្សារ​សម្រាប់​កសិផល។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នៅឆ្នាំ១៩៧២ មានកម្មវិធី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ប្រមូល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ផលឲ្យបាន៣លាន៣២០ពាន់តោនស្រូវ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ដោយអាស្រ័យទៅនឹង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ការ​បង្កើនទិន្នផលពី១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,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២០តោន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ក្នុង១ហិចតា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ឲ្យបានដល់១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,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៣២តោនក្នុង១ហិចតា​។ ផែនការនេះ ពុំបាន​សម្រេច​ដូច​បំណងនោះទេ។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ប្រជាជនក្រុងភ្នំពេញ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ចំនួន៦៥០០០០នាក់នៅខែមីនា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១៩៧០ បាន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កើនដល់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៩០០០០០​នាក់​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នៅខែកញ្ញាឆ្នាំដដែល។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នៅដើមឆ្នាំ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១៩៧៥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ចំនួននេះ បានកើន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រហូតដល់៣លាន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នាក់ក្នុង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ចំនោម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ប្រជាជន​សរុប​៧លាននាក់។ កសិករ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បោះបានបង់ចោល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ស្រែចម្ការ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របស់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ខ្លួន ប្រទេសកម្ពុជា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ពេលនោះមានការ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ខ្វះខាត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អង្ករ​ជាច្រើន។ ដូចនេះ រដ្ឋាភិបាលបានទិញអង្ករពីសហរដ្ធអាមេរិកបន្ថែ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ការភៀសខ្លួនរបស់ប្រជាជន ទៅកាន់ទីក្រុង​ គឺដើម្បីជៀសពីការទម្លាក់គ្រាប់បែក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របស់ទ័ពអាមេរិច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ទ័ពរដ្ឋការវៀតណាម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ខាងត្បូង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ហើយ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ប្រជាជន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មួយចំនួនគឺគេចចេញពីពួកកុំម្មុយនីស។ ក្រៅពីនេះ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ត្រូវពឹងផ្អែកទាំងស្រុង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លើជំនួយ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ពីសហរដ្ឋអាមេរិច។ ជំនួយ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ទាំងអស់ត្រូវ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បានយក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មកប្រើ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សម្រាប់ទ្រទ្រង់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សង្គ្រាម​តែ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ប៉ុណ្ណោះ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អំពើពុក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រលួយ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កើន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ឡើង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អំពើរត់ពន្ធស្បៀង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និងអាវុធ​ រវាងកងកម្លាំងរដ្ឋាភិបាលជាមួយនឹង​ពួក​វៀតកុង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ជាមួយនឹងពួកខ្មែរ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ក្រហម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យ៉ាង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គគ្រឹក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គគ្រែង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ប្រព័ន្ឋហិរញ្ញវត្ថុនៅក្នុងប្រទេសបានត្រូវធ្លាក់ចុះទាំងស្រុង។ ឧទាហរណ៏ នៅឆ្នាំ១៩៧៤ ថវិកា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ជាតិ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របស់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ភិបាល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ភ្នំពេញមានចំនួន៧១ពាន់លានរៀល ហើយចំណូលមានតែ២៣លានរៀលប៉ុណ្ណោះ។ ដើម្បី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បំពេញ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កង្វះខាតថវិកា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ជាតិ រដ្ឋាភិបាលភ្នំពេញបានប្រើមធ្យោបាយបោះពុម្ពលុយបង្គ្រប់។ លុយបាន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ប្រែក្លាយ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ទៅជា​គ្មាន​តម្លៃ។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នៅក្នុងស្ថានភាពបែបនេះ ប្រព័ន្ធ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កសិកម្មនៅក្នុងប្រទេស គឺស្ថិតនៅក្នុងស្ថានភាព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មហន្តរាយ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។​ នៅ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ក្នុង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ខេត្ត​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បាត់ដំបង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បានត្រូវកាត់បន្ថយ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ដីស្រែធ្វើ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អាជីវកម្ម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ចំនួន២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.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៥ដងក្នុងអំឡុង២ឆ្នាំ ហើយក្នុងស្ថានភាពនេះ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រចនាសម្ព័ន្ថ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ផលិតកម្ម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កសិកម្មត្រូវ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ខូចខាត។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សេដ្ឋកិច្ចនៅក្នុងខេត្ត​បានធ្លាក់ចុះដល់កម្រិតទាប​។ នៅក្នុង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អំឡុង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ឆ្នាំ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១៩៦៩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១៩៧០ នៅក្នុងខេត្តបាត់ដំបងបានធ្វើស្រែនៅលើដី៤៧៤ពាន់ហិចតា លុះ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មកដល់ឆ្នាំ១៩៧០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១៩៧១​មានត្រឹមតែ២៤២ពាន់ហិចតា ហើយឆ្នាំ១៩៧១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១៩៧២ នៅសល់តែ១៨០ពាន់ហិចតា។​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នៅក្នុងឆ្នាំ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១៩៦៩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១៩៧០ ​ទូទាំងប្រទេសបានធ្វើស្រែលើដីសរុប២លាន៤៨៨ពាន់ហិចតា។​ នៅ​ឆ្នាំ​១៩៧០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១៩៧១ នៅសល់តែ៨៨០ពាន់ហិចតាប៉ុណ្ណោះ។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ដូចនេះ ប្រទេសបានទទួលរងនូ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វ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ការទម្លាក់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គ្រាប់បែក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តែ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មួយឆ្នាំ ដីស្រែដែលធ្លាប់តែមានពណ៏មាសនិងគ្របដណ្តប់ទៅដោយ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គ្រាប់ស្រូវ បាន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ប្រែក្លាយទៅជា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អណ្តូង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ក្រហេងក្រហូងពាសពេញផ្ទៃប្រទេសដោយការទម្លាក់គ្រាប់បែក។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ca-E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​​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នយោបាយក្នុង​និង​ក្រៅប្រទេស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m-KH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៣.៣.១. នយោបាយ</a:t>
            </a:r>
            <a:r>
              <a:rPr lang="ca-ES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km-KH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ក្នុង</a:t>
            </a:r>
            <a:r>
              <a:rPr lang="ca-ES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km-KH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ប្រទេស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ក្នុង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សម័យសាធារណៈរដ្ឋខ្មែរ ការជ្រើសរើសថ្នាក់ដឹកនាំប្រទេស​ដោយការបោះឆ្នោត​ ព្រមទាំង​មានការ​ធ្វើវិសោធនកម្មរដ្ឋធម្មនុញ្ញ។ នៅថ្ងៃទី៣០ខែមេសាឆ្នាំ១៩៧២ នៅទីក្រុងភ្នំពេញបានដាក់ឲ្យប្រជាពលរដ្ឋ​ធ្វើប្រជាមតិ។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 នល់​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បានបញ្ចូលនូវកម្មវិធី “ការធ្វើកំណែនទូទៅ</a:t>
            </a:r>
            <a:r>
              <a:rPr lang="he-IL" dirty="0">
                <a:latin typeface="Khmer OS Metal Chrieng" panose="02000500000000020004" pitchFamily="2" charset="0"/>
              </a:rPr>
              <a:t>”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​ទៅក្នុងមាត្រា១១៣។ ខ្លឹមសារ​នោះ​បានចែងថា កំណែនទូទៅមានការរៀបចំដោយប្រទាក់​ក្រលាគ្នាតាម​បាវចនា។​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រដ្ឋធម្មនុញ្ញ គ្រោងបោះឆ្នោតនៅ​ថ្ងៃទី០៤​ខែមិថុនា​ឆ្នាំ១៩៧២។ 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តាម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លទ្ធផលបានផ្ដល់​ជា បណ្ដោះអាសន្ន​ថ្ងៃទី១៥ខែមិថុនាឆ្នាំ១៩៧២​ ​បង្ហាញ​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ថា៖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អ្នកបោះឆ្នោតបានចុះបញ្ជីមានចំនួន១៨៨៤០២៨២នាក់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អ្នកដែលបានបោះឆ្នោតមានចំនួន១០៥៩៤៤៨នាក់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៣. សម្លេងឆ្នោតដែលបានបោះ១០៥២៨៦០សម្លេង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៤. ភាគច្រើនដាច់ខាតចំនួន៥២៦៤៣៣សម្លេង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៥. សម្លេងឆ្នោតគាំទ្រលោក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មាន​​៥៧៨២០៣សម្លង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៦. សម្លេងឆ្នោតគាំទ្រលោក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អ៊ិន តាំង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​មានចំនួន២៥៧៣២០សម្លេង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៧. សម្លេងឆ្នោតគាំទ្រលោក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កែវ អន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មានចំនួន២១៧៣៤៧សម្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លេង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តាមរយៈការបោះឆ្នោត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លោកលន់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ក្លាយជាប្រធានាធិបតី​ដែលការគ្រប់គ្រងរដ្ឋមាន​មានរយៈ​ពេល២អណ្ណតិនិងចំនួនឆ្នាំដូចប្រទេសអាមេរិចដែរ ​ព្រមទាំងមានអភិបាល​ខេត្ត​ ក្រុង​ ស្រុកនិងកងឯកភាពគ្រប់​ជាន់ថ្នាក់សម្រាប់ធ្វើការងារ។ នៅថ្ងៃទី០៣ខែកញ្ញាឆ្នាំ១៩៧២ ការបោះឆ្នោតជ្រើសរើសតំណាងរាស្រ្ត​សំរាប់​រដ្ឋ​សភា​បានប្រព្រឹតិ្តទៅតាមដំណាក់កាលនីមួយៗ។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ពួក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សាធារណៈរដ្ឋបានប្តេជ្ញាថា ជំរុញឲ្យវប្បធម៌ជាតិរីកចំរើន​ប្រកបដោយឆន្ទៈមួយថ្មី ដោយប្រកាន់ភ្ជាប់គោលការណ៍គោរពសិទ្ធិមនុស្ស ជំរុញប្រទេសឲ្យបានទៅជាប្រជាធិប​តេយ្យផ្នែកនយោបាយនិងប្រជាធិបតេយ្យផ្នែកសង្គម បំបាត់ឲ្យអស់នូវអំពើរជិះជាន់សង្កត់សង្កន់និងអំពើខ្វះអព្យា​ស្រ័យ ដើម្បីឆ្ពោះទៅរកសុភមង្គលនិងការសំបូរសប្បាយនៃប្រជាពលរដ្ឋខ្មែរ។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ពួក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សាធារណៈរដ្ឋបាននិយាយថា ប្រឆាំងនឹងរបបរាជានិយម និងមិនឲ្យរស់ឡើងវិញ ​ហើយប្រឆាំងនឹងរបបបុគ្គលនិយម​។ ការពារបូរណភាពខ្មែរ ឯករាជ្យនិងឯកភាពជាតិស្របតាមបាវចនា សេរីភាព សមភាព វឌ្ឍនភាពនិងសុភមង្គ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m-KH" dirty="0" smtClean="0"/>
              <a:t>​​​  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៣.៣.២. </a:t>
            </a:r>
            <a:r>
              <a:rPr lang="km-KH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នយោបាយ</a:t>
            </a:r>
            <a:r>
              <a:rPr lang="ca-ES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km-KH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ក្រៅប្រទេស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នៅក្រោយធ្វើរដ្ឋប្រហារមួយថ្ងៃ ក្រសួងការបរទេសសហរដ្ឋអាមេរិច​បានធ្វើសេចក្តីថ្លែងការណ៍ស្តីពីការ​ទទួលស្គាល់និងគោរពដល់អធិបតេយ្យភាព ឯករាជ្យភាព បូរណភាពទឹកដីកម្ពុជា រួមទាំងការដឹកនាំ​រដ្ឋា​ភិបាល​របស់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និង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សិរិមតៈ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សហ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រដ្ឋអាមេរិច បានផ្ដល់ជំនួយយោធាចំនួន៧</a:t>
            </a:r>
            <a:r>
              <a:rPr lang="he-IL" dirty="0">
                <a:latin typeface="Khmer OS Metal Chrieng" panose="02000500000000020004" pitchFamily="2" charset="0"/>
              </a:rPr>
              <a:t>,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៨លាននិង៤០លានដុល្លារ​សម្រាប់កម្មវិធីមូលនិធិជំនួយយោធាតាមការស្នើសុំរបស់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។ ជំនួយសហរដ្ឋអាមេរិចបានផ្តល់​លទ្ធ​ភាពឲ្យរដ្ឋាភិបាល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អាចពង្រីកកងទព័យ៉ាងឆាប់រហ័ស គឺពី៣០ពាន់នាក់ឡើងដល់២០០ពាន់នាក់ ហើយទាហានទាំងនោះ មានគ្រឿងអាវុធទំនើបៗមកពីសហរដ្ឋអាមេរិច។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តាមការពិត នយោបាយក្នុងប្រទេសរបស់រដ្ឋាភិបាល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 នល់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ពុំទាន់បានអនុវត្តនៅឡើយទេ គឺ​មានតែសេចក្តីប្រកាសនៅក្នុងរដ្ឋធម្មនុញ្ញប៉ណ្ណោះ។ ចំណែក​ នយោបាយក្រៅប្រទេសវិញ​គឺពឹងផ្អែកទៅ​លើជំនួយ​ សហរដ្ឋអាមេរិចតែមួយគ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៤. វិបត្តិនៃសាធារណៈរដ្ឋខ្មែរនិងការដួលរលំ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ប្រទេសកម្ពុជាបានសន្តិភាពរយៈពេល២៧ឆ្នាំគឺ១៩៥៣ដល់១៩៧០។ ប្រជាជន​កម្ពុជា​បាន​ត្រឡប់មក​ទទួលរងគ្រោះដោយសង្គ្រាមម្តងទៀត គឺពីឆ្នាំ១៩៧០ដល់១៩៧៥។ ប្រជាជននៅជនបទ​ជាច្រើនសែននាក់​បាន​ភៀស​ខ្លួនមករស់នៅទីក្រុងឬទីប្រជុំជន និងបានបោះបង់ចោលស្រែចំការដោយសារការទម្លាក់គ្រាប់បែក។ ទីក្រុង​ភ្នំពេញមានភាពច្របូកច្របល់ អំពើចោរកម្ម ភាពអនាធិបតេយ្យ អំពើហឹង្សា ការអត់ឃ្លាន ការកើនតម្លៃទំនិញ និងកង្វះគ្រឿងឧបភោគ។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ង្គ្រាមស៊ីវិលពីឆ្នាំ១៩៧០ដល់១៩៧៥ បានសម្លាប់ប្រជាជនជាង១លាននាក់ ព្រមទាំងធ្វើឲ្យអន្តរាយ​ផ្លូវថ្នល់និងស្ពានពី៧០%ទៅ៨០%។ រោងចក្រឧស្សាហកម្ម៧៥%ត្រូវបំផ្លិចបំផ្លាញ។ គ្រឹះស្ថានសិក្សានៅតំបន់​រំដោះនិងតំបន់ប្រទាញប្រទង់ទាំងអស់ត្រូវបិទទ្វារ។ គ្រូនិងសិស្សត្រូវភៀសខ្លួនមករៀននៅតាមបណ្តាទីរួមខេត្ត​ឬទីក្រុង។ អំពើពុករលួយបានរីកដុះដាលគ្រប់ស្ថាបនទាំងអស់ ។ សិស្សនិងនិស្សិតមួយចំនួន​ធ្វើការ​សូក​ប៉ាន់​ដើម្បី​​គេចពីកំណែនយោធា។ ទាហានគ្មានការហ្វឹកហាត់គ្រប់គ្រាន់ គ្មានបទពិសោធន៍ធ្វើសង្រ្គាម ហើយមេទា​ហានបានកេងប្រាក់ខែនិងបើកសម្ភារៈមិនគ្រប់គ្រាន់ និងបានយកជំនួយយោធារបស់អាមេរិក​ដោយ​មាន​គ្រឿង​សព្វាវុធនិងអង្កទៅ​លក់​ឲ្យសត្រូវ។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4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ការបរាជ័យរបស់សាធារណៈរដ្ឋ ​ដោយ​សារ​ការមិនឯកភាពគ្នាផ្នែកនយោបាយដែលបាននាំទៅ​រក​ការ​បរា​ជ័យ​នៅ​ក្នុង​​សមរភូមិ។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ទឹក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ចិត្តរបស់កងកម្លាំងមានភាពអន់ខ្សោយ លុយនិងប្រាក់ខែត្រូវបាន​កាត់​បន្ថយ​​ដោយ​​​សារតែ​មន្ត្រី​ពុករលួយ។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ការចូល​បម្រើ​យោធាមិនស្មើភាព គឺកូនគ្រួសារក្រីក្រ​ត្រូវបានកេណ្ឌ​ឲ្យ​ចូល​បម្រើ​កង​ទ័ព។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គំនិត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ក្បត់និងចិត្តវៀចវេរ​បានដុតបញ្ឆេះដល់​មនុស្ស​​ជាច្រើន ហើយបានបង្កើត​លក្ខណៈស្មុកស្មាញ​ជា​មួយ​នឹង​អ្នក​នយោបាយល្អនិងអាក្រក់។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ទាំង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អាស់នេះ ជាមូលហេតុដែលនាំសាធារណៈរដ្ឋខ្មែរដួលរលំ។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marL="0" indent="0"/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សំណួរ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តើមានហេតុផលអ្វីខ្លះដែលនាំឲ្យធ្វើរដ្ឋប្រហារសម្តេចសីហនុ?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តើប្រទេសកម្ពុជាពីឆ្នាំ១៩៧០ដល់ឆ្នាំ១៩៧៥មានស្ថានភាពបែបណា?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៣. តើមានមូលហេតុអ្វីខ្លះដែលនាំឲ្យរបបសាធារណៈរដ្ឋខ្មែរដួលរលំ?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2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មេរៀនទី១១</a:t>
            </a:r>
            <a:r>
              <a:rPr lang="en-US" sz="2400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សម័យសាធារណៈរដ្ឋ</a:t>
            </a: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ខ្មែរ(១៩៧០</a:t>
            </a:r>
            <a:r>
              <a:rPr lang="en-US" sz="24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១៩៧៥)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របបសាធារណៈរដ្ឋខ្មែរ ត្រូវបានកើតឡើងក្រោយនៅថ្ងៃទី១៨ខែមីនាឆ្នាំ១៩៧០។ របបនេះ ត្រូវបាន​ដឹក​នាំ​ដោយលោកលន់ នល់ លោកសិរិមតៈនិងលោកសឺង ង៉ុកថាញ់។ សម្តេចនរោត្តម សីហនុ ត្រូវបានសភាជាតិ​បោះឆ្នោតទម្លាក់អំណាចនៅខែមីនាឆ្នាំ១៩៧០។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ចាប់ពី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ឆ្នាំ១៩៦៦ នយោបាយរបស់សម្តេចសីហនុ បានឈាន​ដល់ផ្លូវបំបែកមួយ។ ស្ថានភាពបែបនេះ គឺអាចទាក់ទងទៅនឹងភាពតានតឹងនៃសង្រ្គាមនៅវៀតណាម​និងកត្តា​នយោបាយផ្សេងៗនៅក្នុងប្រទេសកម្ពុជាផងដែរ។ ​ជាមួយគ្នានោះ នយោបាយក្រៅប្រទេសរបស់សម្តេចសីហនុគឺ មិនបានថ្លឹងថ្លែងច្បាស់លាស់។ ព្រះអង្គបានបោះបង់លោកសេរី ហើយបានចាប់យកលោកកុម្មុយនីស។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ចាប់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ពី​ពេល​នោះ  ប្រទសកម្ពុជាបាននឹងវិបត្តិនយោបាយនិងសេដ្ឋកិច្ច​យ៉ាងធ្ងន់ធ្ងរ។ ការឈប់ទទួលជំនួយពីសហរដ្ឋ​អាមេរិកនៅឆ្នាំ១៩៦៣ បានធ្វើឲ្យប្រទេសកុម្មុយនីសដាក់សម្ពាធលើសម្តេចសីហនុ។ ក្រោយឆ្នាំ១៩៦៥ ប្រទេស​ចិនបានកាត់បន្ថយជំនួយមកកាន់កម្ពុជា។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ជាមួយគ្នានោះ ចិនបានសុំឲ្យសម្តេចសីហនុអនុញ្ញាតឲ្យវៀតកុង​ប្រើ​ប្រាស់ប្រទេសជាជំរកសំរាប់ធ្វើសង្រ្គាមជាមួយអាមេរិកនៅវៀតណាមខាងត្បូង និងបានសុំឲ្យសម្តេចសីហនុ​ផ្តល់​កំពុងផែកំពង់សោមសំរាប់នាវាចិនចូលចត ដើម្បីដឹកសព្វាវុធផ្តល់ឲ្យវៀតកុងប្រឆាំងជាមួយអាមេរិក។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វិបត្តិសេដ្ឋកិច្ច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មានលក្ខណៈកាន់តែធ្ងន់ទៅៗ ដើម្បជាការដោះស្រាយវិបត្តិ សម្តេច សីហនុបានដើរតួនៅក្នុងខ្សែភាពយន្ត អនុញ្ញាតឲ្យបើកកាស៊ីណូ ដើម្បីដោះស្រាយវិបត្តិនេះ។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ម្យ៉ាង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ទៀត ប្រទេសកម្ពុជាត្រូវបានពួកវៀតកុងយកធ្វើ​ជា​មូល​ដ្ឋានសឹកសំរាប់វាយវៀតណាមខាងត្បូងផង ពេល​នោះ សហរដ្ឋអាមេរិកបានទម្លាក់គ្រាប់បែកនៅតាម​ព្រំដែន​កម្ពុជា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-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វៀតណាមនាចុងឆ្នាំ១៩៦៩។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ដើមឆ្នាំ១៩៧០ សម្តេចសីហនុបានយាងទៅព្យាបាលព្រះរោគនៅ​ប្រទេស​បារាំង គឺចំពេលដែលស្ថានការណ៍នយោបាយស្រុកខ្មែរកំពង់តែធ្លាក់ដុនដាប។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ដោះស្រាយស្ថាន​ការណ៍​ខាងលើនេះមិនកើត ក៏ត្រូវបានទៅយាងសម្តេចសីហនុដែលកំពុងគង់នៅក្រៅប្រទេស​ឲ្យយាងត្រឡប់​ចូល​ស្រុកវិញ ប៉ុន្តែ​ សម្តេច​មិនបានប្រញ៉ាប់យាងចូលឡើយ។ ដូច្នេះ នៅថ្ងៃទី១៨ខែមីនាឆ្នាំ១៩៧០ រដ្ឋប្រហារត្រូវ​បានកើតឡើងដោយមានលោកសេនាប្រមុខលន់ នល់និងក្រុមរបស់គា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១. រដ្ឋប្រហារទំលាក់សម្តេច នរោត្តម សីហ</a:t>
            </a:r>
            <a:r>
              <a:rPr lang="km-KH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នុ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តើមានហេតុផលអ្វីខ្លះដែលនាំឲ្យមានការធ្វើរដ្ឋប្រហារទម្លាក់សម្តេចសីហនុ? អ្នកអង្គម្ចាស់ ស៊ីសុវត្ថិ សិរិមតៈនិងសហសេវិករបស់ទ្រង់ បានខិតខំរៀបចំសណ្តាប់ធ្នាប់នៅក្នុងប្រទេស ដោយបានបិទកាស៊ីណូ ហើយ បានធ្វើឯកជនូបនីយកម្មធនាគារវិញ។ ស៊ីសុវត្ថិ សិរិមតៈ បានខំរកវិធីបណ្តេញកងទ័ពវៀតកុងចេញពីទឹកដីកម្ពុជា ដោយទ្រង់មិនបានដឹងពីការព្រមព្រៀងគ្នារវាងសម្តេចសីហនុនិងវៀតណាមខាងជើង។ នៅដើមខែមីនា១៩៧០ មានកុប្បកម្មប្រឆាំងនឹងស្ថានទូតវៀតណាមខាងជើងនិងការិយាល័យក្រុមតំណាងវៀតណាមខាងត្បូង។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ស្ថានការណ៍បានឈានដល់រដ្ឋប្រហារនៅថ្ងៃទី១៨ខែមីនាឆ្នាំ១៩៧០ ដែលទ្រង់សិរិមតៈបានគិតទុកជា យូរខែមកហើយ។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នៅយប់ថ្ងៃទី១៧ខែមីនាឆ្នាំ១៩៧០ ទ្រង់សិរិមតៈនិងមេបញ្ជាការកងទ័ពបីនាក់ បានចូលជួប​លោក​លន់ នល់នៅក្នុងគេហដ្ឋាន និងបានគំរាមលន់ នល់ឲ្យចុះហត្ថលេខាលើសេចក្តីប្រកាស​មួយ​ដែលគាំទ្រ​ការ​បោះ​ឆ្នោតក្នុងសភាដកហូតអំណាចសម្តេចសីហនុ។ </a:t>
            </a: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ការបោះឆ្នោតនៅក្នុងសភា គឺមាន៨៦សំលេងគាំទ្រនិង៣ សំលេងប្រឆាំង ហើយបានលើកលោកចេង ហេងដែលជាប្រធានសភាធ្វើជាប្រមុខរដ្ឋជំនួស។ លោកលន់ នល់​នៅធ្វើជានយាករដ្ខមន្រ្តីដដែល។ ការទម្លាក់សម្តេចសីហនុ អ្នកភ្នំពេញគាំទ្រ ចំណែកអ្នកជនបទមិនគាំទ្រឡើយ។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ម្តេចសីហនុ ព្រះអង្គបានគង់និរទេសនៅទីក្រុងប៉េកាំងនិងបានបង្កើតរដ្ឋាភិបាលនិរទេស ហើយ​ព្រះ​អង្គ​ធ្វើជាព្រះប្រធាន។ រដ្ឋាភិបាលនេះ ត្រូវាបនហៅថា “រដ្ឋាភិបាលរួបរួមជាតិកម្ពុជា”ដោយមានសម្ព័ន្ធភាពជាមួយ​វៀតណាមខាងជើងនិងកម្លាំងខ្មែរដែលសម្បូរដោយពួកកុម្មុយនីស។ នៅចុងខែមីនាឆ្នាំ១៩៧០ សម្តេចសីហនុ បាបអំពាវនាវកូនចៅព្រះអង្គឲ្យកាន់អាវុធប្រឆាំងជាមួយលោកលន់ នល់។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សង្រ្គាមនិងការទំលាក់គ្រាប់បែកអាមេរិក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នៅចុងឆ្នាំ១៩៧០និង១៩៧១ លោកលន់ នល់បានបើកយុទ្ធនាការពីរលើកដែលឲ្យឈ្មោះថា ចេនឡា។ យុទ្ធនាការនោះបានទទួលការគាំទ្រពីសហរដ្ឋអាមេរិក។ ប៉ុន្តែ យុទ្ធនាការនោះមិនបានទទួលជោកជ័យទេ ព្រោះ ទាហានរបស់លន់ លន់មិនទទយលបានការហ្វឹកហាត់គ្រប់គ្រាន់និងយុទ្ធោបករណ៍មានពុំគ្រប់គ្រាន់ ហើយមេទ័ព មានលក្ខណៈសម្បត្តិមិនល្អ។  ម្យ៉ាងទៀត យុទ្ធនាការនោះ កងទ័ពវៀតណាម​ខាង​ជើងដែលបានចូលមកស្រុក​ខ្មែរតាំងពីទសវត្សរិ៍ឆ្នាំ១៩៦០ផងដែរ។ ទាហានលន់ នល់មានការទម្លាកគ្រាប់បែកគាំទ្រដោយទាហានអាមេរិក។ 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ដូច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នេះ ពីឆ្នាំ១៩៧០ដល់ឆ្នាំ១៩៧៥ ប្រទេសកម្ពុជាហាក់ដូចត្រូវបានបែងចែកជាពីរ គឹរវាងជនបទនិងទី ក្រុង។ ការទម្លាក់គ្រាប់បែករបស់ទាហានអាមេរិក បានធ្វើឲ្យប្រជាជនរស់នៅជនបទនាំគ្នារត់ចូលមករស់នៅទីប្រ​ជុំជនឬចូលមករស់នៅទីក្រុង។ ប្រជាជនមានការលំបាកក្នុងការធ្វើស្រែចំការនិងដាំដំណាំ ដោយសារតែការភ័យ ខ្លាចពីការទម្លាក់គ្រាប់បែករបស់សហរដ្ឋអាមេរិក។ អ្នករស់នៅទីក្រុងនិងទីជនបទពុំសូវមានទំនាក់ទំនងគ្នាឡើយ ដោយសារខ្មែរក្រហមបានបំពាក់បំប៉នស្មារតីបែបកុម្មុយនីស។ ពួកខ្មែរក្រហមបានណែនាំប្រជាជននៅជនបទថា អ្នកទីក្រុង គឺជាឈ្លើងដែលជញ្ជក់ឈាមសង្គម។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0"/>
            <a:ext cx="8229600" cy="808038"/>
          </a:xfrm>
        </p:spPr>
        <p:txBody>
          <a:bodyPr>
            <a:normAutofit/>
          </a:bodyPr>
          <a:lstStyle/>
          <a:p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 រដ្ឋាភិបាលសាធារណៈរដ្ឋខ្មែរ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8038"/>
            <a:ext cx="9144000" cy="604996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៣.១.​ ការបង្កើតរដ្ឋាភិបាលសាធារណរដ្ឋខ្មែរ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ក្រោយ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រដ្ឋប្រហារថ្ងៃទី១៨ខែមីនាឆ្នាំ១៩៧០ គឺមានការរៀបចំរដ្ឋាភិបាលដែលមានភាពមិនសូវ​ចុះសម្រុង​គ្នា​ជាមួយព្រះអង្គ​​​ម្ចាស់​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ស៊ីសុវត្ថិ​សិរីមត</a:t>
            </a:r>
            <a:r>
              <a:rPr lang="en-US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: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ដែលមានគំនិតចង់សោយរាជ្យជាស្ដេច។ ដូចនេះ​ សាធារណរដ្ឋខ្មែរ​មាន​បញ្ហាប្រឈមនឹងការៀបចំគណៈរដ្ឋមន្រ្តីនិងគោលនយោបាយរបស់រដ្ឋ។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នល់​ បានធ្វើកំណែទម្រង់នយោបាយយ៉ាងធំមួយ គឺ​បើកការវាយប្រហារទៅលើពូក​វៀត​កុង​នៅ​ឆ្នាំ១៩៧០ដែលឲ្យឈ្មោះ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ថាសមរភូមិទី១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ប្រកបដោយ​ជោគជ័យ។ ថ្ងៃទី២១ខែមករាឆ្នាំ១៩៧១ ពួកវៀតកុង​បានវាយអាកាសយានដ្ឋានពោធិ៍ចិនតុ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ង។</a:t>
            </a:r>
          </a:p>
          <a:p>
            <a:pPr>
              <a:lnSpc>
                <a:spcPct val="16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លោកលន់ នល់បានបន្ត​ប្រតិបត្តិការដោយមានរយះពេល៣ខែ ប៉ុន្តែ​មិនទទួលបរាជ័យ។ ចាប់ពីពេលនោះ រដ្ឋាភិបាលលោកលន់ នល់ បានត្រឹមតែទប់ទល់ជាមួយពួកវៀតកុងនិង ពួក​ខ្មែរក្រហមប៉ុណ្ណោះ ទោះបីមាន​ជំនួយយោធាពី​សហរដ្ឋ​អាមេរិច​ក៏ដោយ។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ដើម្បីពង្រឹងវិស័យការពារ​ជាតិឲ្យ​បាន​រឹងមាំ រដ្ឋាភិបាលបានធ្វើការបែងចែកទឹកដីជា៦យោធា​​​ភូមិភាគ៖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 យោធាភូមិភាគពិសេស គឹខេត្តកណ្តាលនិងរដ្ឋធានីភ្នំពេញ។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យោធាភូមិភាគទី១ គឺខេត្តកំពង់ចាម ស្វាយរៀងនិងព្រៃវែង។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​.​ យោធាភូមិភាគទី២ គឺខេត្តកំពង់ស្ពឺ តាកែវ កំពត កោះកុង រួមទាំងបណ្តាខេត្ត​បង្កើតថ្មីនៅឆ្នាំ១៩៧២ មាន​​ក្រចេះនិង​គិរីរម្យ។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៤.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យោធាភូមិភាគទី៣ គឺខេត្តបាត់ដំបង កំពង់ឆ្នាំង ពោធិ៍សាត់​ រួមទាំងខេត្តបង្កើតថ្មីមាន​ខេត្តឧត្ដុង្គ កំពង់​ត្រលាចនិងប៉ៃលិន។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៥.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យោធាភូមិភាគទី៤ គឺខេត្តកំពង់ធំ ព្រះវិហារ សៀមរាបនិងឧត្តរមានជ័យ។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៦.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យោធាភូមិភាគទី៥ គឹខេត្តស្ទឹងត្រែង​ មណ្ឌលគិរីនិងរតនគិរី។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យោធា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ភូមិភាគនីមួយៗ​ គឺបានត្រូវ</a:t>
            </a:r>
            <a:r>
              <a:rPr lang="ca-E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បែង​ចែក​​ជាផ្នែក​សឹករង​នៅតាម​ខេត្តនីមួយៗ​ទៀត។ </a:t>
            </a:r>
            <a:endParaRPr lang="km-KH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កងយោធពល​ខេម​រៈជាតិ មានទ័ពសម្រាប់ត្រៀមបម្រុងនិងសំរាប់ធ្វើអន្តរាគមន៍សំខាន់ៗគ្រប់គ្រាន់​​ដែល​គេប្រមូល​ផ្ដុំរៀបចំ​ទៅ​ជាកងពលតូចថ្មើរជើងជាច្រើន ដោយដាក់ឲ្យស្ថិត​នៅក្រោមបញ្ជាការរបស់​នាយអគ្គសេនាធិការ​។​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រដ្ឋាភិបាល​របស់លោក​​</a:t>
            </a:r>
            <a:r>
              <a:rPr lang="km-KH" b="1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 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បានបានធ្វើការបោះឆ្នោតបង្កើត​ស្ថាប័នព្រឹទ្ធសភានិងសភា​ រដ្ឋាភិបាលនិងតុលាការ​។ លោក​</a:t>
            </a:r>
            <a:r>
              <a:rPr lang="km-KH" b="1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</a:t>
            </a: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ដែលជាប្រធានាធិបតីបានតែងតាំងឥស្សរជនជាច្រើនរូបបន្តបន្ទាប់គ្នា។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ក្នុង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ពេល៥ ឆ្នាំ​មាន​រដ្ឋា​ភិ​បាល១០ ត្រូវបាន​បង្កើតឡើង ដូចជា៖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 រដ្ឋាភិបាលទី១របស់លោក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គឺពីថ្ងៃទី២ខែកក្កដាឆ្នាំ១៩៧០ដល់ថ្ងៃទី៥ខែឧសភា​ឆ្នាំ១៩៧១។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​​ រដ្ឋាភិបាលទី២របស់លោក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លន់ នល់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គឺពីថ្ងៃទី​​​៥ខែឧសភាឆ្នាំ​១៩៧១ដល់ថ្ងៃទី១២ខែមីនាឆ្នាំ១៩៧២។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រដ្ឋាភិបាលរបស់លោក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សឹង ង៉ុកថាន់ គឺពីថ្ងៃទី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២០​ខែមីនាដល់ថ្ងៃទី១៤ខែតុលាឆ្នាំ១៩៧២។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៤.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រដ្ឋាភិបាលរបស់លោក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ហង្ស ធុនហាក់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គឺពីថ្ងៃទី១៧​ខែតុលាឆ្នាំ១៩៧២ដល់ថ្ងៃទី១៧ខែមេសាឆ្នាំ១៩៧៣។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៥.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រដ្ឋាភិបាលទី១របស់លោក​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អ៊ិន តាំ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គឺពីថ្ងៃទី១៥ខែឧសភាដល់ថ្ងៃទី២២ខែតុលាឆ្នាំ១៩៧៣។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៦.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រដ្ឋាភិបាល​ទី២របស់លោក​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អ៊ិន តាំ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គឺពីថ្ងៃទី២២ខែតុលា​ដល់ថ្ងៃទី៧ខែធ្នូឆ្នាំ១៩៧៣។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៧.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រដ្ឋាភិបាលទី១ របស់លោក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ឡុង បូរ៉េត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គឺពីថ្ងៃទី២៦ខែធ្នូឆ្នាំ១៩៧៣ដល់ថ្ងៃទី១៦ខែមិថុនាឆ្នាំ១៩៧៤។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៨.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 រដ្ឋាភិបាលទី២ របស់លោក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ឡុង បូរ៉េត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គឺពីថ្ងៃទី១៦ខែមិថុនាឆ្នាំ១៩៧៤ដល់ថ្ងៃទី២១ខែមិនាឆ្នាំ១៩៧៥។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៩.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​ រដ្ឋាភិបាលទី៣ របស់លោក </a:t>
            </a:r>
            <a:r>
              <a:rPr lang="km-KH" b="1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ឡុង បូរ៉េត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គឺពីថ្ងៃទី២១ខែមីនាដល់ថ្ងៃទី១២ខែមេសាឆ្នាំ១៩៧៥។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១០.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គណ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: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កម្មាធិការជាន់ខ្ពស់។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4330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DaunPenh</vt:lpstr>
      <vt:lpstr>Khmer OS Metal Chrieng</vt:lpstr>
      <vt:lpstr>Khmer OS Muol Light</vt:lpstr>
      <vt:lpstr>Office Theme</vt:lpstr>
      <vt:lpstr>ប្រវត្តិសាស្រ្តកម្ពុជា</vt:lpstr>
      <vt:lpstr>មេរៀនទី១១ សម័យសាធារណៈរដ្ឋខ្មែរ(១៩៧០-១៩៧៥)</vt:lpstr>
      <vt:lpstr>PowerPoint Presentation</vt:lpstr>
      <vt:lpstr>១. រដ្ឋប្រហារទំលាក់សម្តេច នរោត្តម សីហនុ</vt:lpstr>
      <vt:lpstr>PowerPoint Presentation</vt:lpstr>
      <vt:lpstr>២. សង្រ្គាមនិងការទំលាក់គ្រាប់បែកអាមេរិក</vt:lpstr>
      <vt:lpstr>៣. រដ្ឋាភិបាលសាធារណៈរដ្ឋខ្មែរ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៤. វិបត្តិនៃសាធារណៈរដ្ឋខ្មែរនិងការដួលរលំ</vt:lpstr>
      <vt:lpstr>PowerPoint Presentation</vt:lpstr>
      <vt:lpstr>សំណួរ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12</cp:revision>
  <dcterms:created xsi:type="dcterms:W3CDTF">2013-10-13T05:46:12Z</dcterms:created>
  <dcterms:modified xsi:type="dcterms:W3CDTF">2019-01-07T09:10:28Z</dcterms:modified>
</cp:coreProperties>
</file>