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1" r:id="rId4"/>
    <p:sldId id="333" r:id="rId5"/>
    <p:sldId id="33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34" r:id="rId19"/>
    <p:sldId id="335" r:id="rId20"/>
    <p:sldId id="336" r:id="rId21"/>
    <p:sldId id="337" r:id="rId22"/>
    <p:sldId id="338" r:id="rId23"/>
    <p:sldId id="277" r:id="rId24"/>
    <p:sldId id="282" r:id="rId25"/>
    <p:sldId id="290" r:id="rId26"/>
    <p:sldId id="33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26F2-4024-45E9-85F3-C0919CB060A6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4865B-CE34-41A8-9C92-5A2ECD92D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monyrakdh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បង្រៀនដោយ ពុំ សុមុនីរៈ</a:t>
            </a:r>
          </a:p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លេខទូរស័ព្ទ​ ០១២ ៥៩១ ២២៥</a:t>
            </a:r>
          </a:p>
          <a:p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E-mail: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  <a:hlinkClick r:id="rId2"/>
              </a:rPr>
              <a:t>somonyrakdh@yahoo.com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២.២. នយោបាយវិសុទ្ធកម្ម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ខ្មែរ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ក្រហមបានស្រាវជ្រាវរកចាប់ខ្មាំងនៅក្នុងជួរបក្ស និងបានជឿជាក់ថា មានខ្មាំងនៅបង្កប់នៅក្នុងជួរ​បក្ស​។ ជនសង្ស័យជាច្រើន ត្រូវបានចោទប្រកាន់ថា ជាភ្នាក់ងារសម្ងាត់របស់សហរដ្ធអាមេរិក(</a:t>
            </a:r>
            <a:r>
              <a:rPr lang="fr-FR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CI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A</a:t>
            </a:r>
            <a:r>
              <a:rPr lang="en-US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)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និង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ជាភ្នាក់​ងារ​សម្ងាត់​របស់សូវៀត​(</a:t>
            </a:r>
            <a:r>
              <a:rPr lang="en-US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KGB)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ឬជាភ្នាក់ងាររបស់វៀតណាម។ ការធ្វើវិសុទ្ធកម្ម គឺបង្កើតឡើងក្នុង​គោលបំណង​បោសសម្អាតខ្មាំងអស់នៅក្នុងជួរបក្សនិងក្រៅជួរបក្ស។ ដូចជាទៅលើ​ បណ្ឌិត បញ្ញាវ័ន​ សាស្រ្តាចារ្យ វិស្វករ និស្សិត​​ជាដើម  ដើម្បីកុំឲ្យមានការរាំងស្ទះដល់បដិវត្តន៏របស់អង្គការ។ ជាពិសេស​ គឺនៅពេល​ចាប់ផ្តើម​មាន​ការ​ប៉ះទង្គិច​ជាមួយវៀតណាមក្នុងឆ្នាំ១៩៧៧​និង​ឆ្នាំ១៩៧៨។ បីឬបួន​ខែក្រោយមក កងទ័ពវៀតណាម​បានដក​ថយ​ស្រុកទៅ​វិញ ដោយកៀរយកប្រជាជន​ស៊ីវិលខ្មែររាប់រយនាក់ទៅជាមួយ​ផង។ នៅពេល​នោះ ខ្មែរក្រហម​បាន​ចោទ​ប្រជា​ជននិងកម្មាភិបាលភូមិភាគបូព៌ាថា​ បានចូលដៃចូលជើងជាមួយវៀតណាម។ ហេតុការណ៏នេះបានឈាន​ទៅ​ដល់ការចាប់ខ្លួននិង​សម្លាប់ចោលមនុស្សជាច្រើននាក់ រួមទាំងអ្នកដែលស្មោះត្រង់នឹងខ្មែរក្រហមដែលជា​ដៃ​គូរ​នយោបាយជើងចាស់របស់ខ្លួនដ៏យូរលង់ ដូចជា 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សោ ភឹម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ជាដើម។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មន្ទីរស២១ គឺជាប្រពន័្ធសន្តិសុខរបស់ខ្មែរក្រហមដែលរួមមានជិត២០០គុក ត្រូវបានបង្កើតឡើង​ស្ទើរ​គ្រប់​កន្លែងនៅក្នុងផ្ទៃប្រទេស។ ខ្មែរក្រហមបានហៅគុកទាំងនោះថា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“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មន្ទីរសន្តិសុខ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”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ជាជាងប្រើពាក្យគុក។​ មន្ទីរ​សន្តិ​សុខនៅក្នុងរបបកម្ពុជាប្រជាធិបតេយ្យ ត្រូវបានរៀបចំឡើងជា៥ថ្នាក់។​​ មន្ទីរសន្តិសុខ​ទាំងនេះ​ ត្រូវបាន​ប្រើ​ប្រាស់​ជាមន្ទីរឃុំឃាំង កន្លែងសួរចម្លើយនិងកន្លែងសម្លាប់។ អ្នកទោសដែលជាប់ឃុំក្នុង​គុកបីថ្នាក់ដំបូង(ថ្នាក់តំបន់ ថ្នាក់ស្រុក​និងថ្នាក់ឃុំ)​ ភាគច្រើនជាអតីតទាហាននិងមន្ត្រីរដ្ឋការស៊ីវិលរបស់រដ្ឋាភិបាលសាធារណរដ្ឋខ្មែរ​ ហើយ​អ្នកទោសផ្សេងទៀតជាប្រជាជនសាមញ្ញដែលត្រូវបានចោទប្រកាន់ពីបទលូចរបស់របរឬចំណីអាហារ រត់ចោល​កន្លែង​ឬនិយាយ​អាក្រក់ពីអង្គការ។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មន្ទីរសន្តិសុខថ្នាក់ភូមិភាគ បានឃុំឃាំងអ្នកទោសរាប់ពាន់នាក់។ មន្ទីរសន្តិសុខទាំងនេះ ប្រើសម្រាប់​ឃុំ​ឃាំង​យុទ្ធជនខ្មែរក្រហមនិងក្រុមគ្រួសារ ដែលត្រូវ​ជាប់ចោទពីបទឧក្រិដ្ឋ​និង បានប្រព្រីត្តនៅក្នុងភូមិភាគ។​ មន្ទីរ​សន្តិសុខថ្នាក់ខ្ពស់បំផុត គីជាមន្ទីរសន្តិសុខមជ្ឍីមដែលមានទីតាំងនៅភំ្នពេញនិងមានឈ្មោះថា​​​ 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មន្ទីរស</a:t>
            </a:r>
            <a:r>
              <a:rPr lang="en-US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២១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អ្នកទោសនៅ​ក្នុងមន្ទីស២១ស្ទើរតែទាំងអស់ គីជាកម្មាភិបាលនិងកងទ័ពខ្មែរក្រហម​ដែលជាប់ចោទពីបទក្បត់​បដិ​វត្តន៏។ គុកនេះ មានទីតាំងស្ថិតនៅប៉ែកខាង​ត្បូងទីក្រុងភ្នំពេញ គឺស្ថិតក្នុងសង្កាត់ទួលស្វាយព្រៃ។ អ្នកទោស​ត្រូវ​ដោះ​សម្លៀកបំពាក់ចេញ គឹទុកតែខោក្នុងមួយ ហើយសម្ភារជាប់ខ្លួនទាំងប៉ុន្មានគឺត្រូវរឹបអូសយក។ អ្នកទោសទាំង​នោះ​​ត្រូវដាក់ខ្នោះជើងដែលបានចងភា្ជប់ដោយច្រវ៉ាក់ទៅនឹងជញ្ជាំងឥដ្ឋ។ ចំណែកអ្នកទោស​ឃុំនៅបន្ទប់​ធំ គឺត្រូវ​បានដាក់ខ្នោះជើងដោយរនុកដែកវែងមួយរួមគ្នា។ ខ្នោះជើងទាំងអស់​ត្រូវភ្ជាប់ទៅនឹងរនុក​ដែក​ឆ្លាស់​គ្នា​ ដូចនេះ​អ្នក​ទោសត្រូវដេកដាក់ក្បាលទល់គ្នា។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អ្នក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ទោសត្រូវដេកផ្ទាល់នឹងឥដ្ឋដោយគ្មានកន្ទេល មុងឬភួយទេនិងហាម​មិន​ឲ្យនិយាយរកគ្នាជាដាច់ខាត។ វិធីសាស្ត្រព្រៃផ្សៃជាងនេះទៅទៀត គឺអ្នកទោសត្រូវបានវាយដោយដៃ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ដំបងឬ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មែកឈើ។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ជួនកាល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អ្នកទោសត្រូវវាយនឹងខ្សែភ្លើងឬឆក់ខ្សែភ្លើង។ វិធីសាស្រ្តដទៃទៀតមាន អុជនឹងភ្លើងបារី បង្ខំឲ្យស៊ីលាមកឬផឹកទឹកនោម យកម្ជុលចាក់ក្នុងសាច់និងព្យួរដៃឡើងលើពេញមួយថ្ងៃឬព្យួរជើងឡើងលើដាំ​ក្បាល​ចុះក្រោម​។​ អ្នកទោសខ្លះ ត្រូវបានឆូតសាច់នឹងកាំបិតឬយកថង់ខ្ទប់ច្រមុះ។ វិធីសាស្ត្រមួយ​ចំនួន​ទៀត​ដែល​ប្រើ​សំរាប់ចម្រាញ់យកចម្លើយ​សារភាពរួមមាន ដកក្រចកដៃនិងចាក់អាកុលពីលើឬជ្រមុជទឹក។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km-KH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៣. គុណសម្បត្តិនិងគុណវិបត្តិរបស់កម្ពុជាប្រជាធិបតេយ្</a:t>
            </a:r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យ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9745"/>
            <a:ext cx="9144000" cy="600825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ពាក្យខ្មែរក្រហម គឺជាឈ្មោះដែលសម្តេចសីហនុ ​សំដៅទៅលើ​ក្រុម​កុម្មុយ​នីសដែល​ប្រឆាំង​នឹង​ព្រះអង្គ​នៅ​ទសវត្សឆ្នាំ១៩៦០។ ឈ្មោះផ្លូវការរបស់ក្រុមនេះ គឺបក្សកុម្មុយនីសកម្ពុជា។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ថ្ងៃ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ទី១៧ខែមេសាឆ្នាំ១៩៧៥ បានបញ្ចប់នូវការជ្រៀតជ្រែកពីសំណាក់បរទេស ការទម្លាក់គ្រាប់បែកនិង​ការប្រឈមអាវុធដាក់គ្នានៃសង្គ្រាមរវាងខ្មែរនិងខ្មែររយៈពេលប្រាំឆ្នាំនៅកម្ពុជា។ ប៉ុន្តែ នៅថ្ងៃដដែលនេះ ទីក្រុង​ភ្នំពេញបានធ្លាក់ទៅក្នុងការគ្រប់គ្រងរបស់កងកម្លាំង​កុម្មុយនីសទាំងស្រុង ហើយ​នេះ​ក៏ជាចំណុច​ចាប់ផ្តើម​នៃ​សោក​នាដកម្មយ៉ាងធ្ងន់ធ្ងរដែលគ្របដណ្តប់ប្រទេសកម្ពុជាអស់រយៈពេល៣ឆ្នាំ៨ខែនិង២០ថ្ងៃ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ខ្មែរ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ក្រហម បានបង្កវិនាសកម្មយ៉ាងធ្ងន់ធ្ងរដល់ប្រជាជនកម្ពុជា​និងបានបន្សល់ទុកនូវ​ភាពល្វីងជូរចត់​ដែល​បាន​ចារឹកឫសក្នុងប្រវត្តិសាស្រ្តខ្មែរ។ របបនេះ បានបង្កនូវគុណវិបត្តិច្រើនលើសលុបឥតគណនា ជាមួយនឹង   គុណ​សម្បត្តិមានចំនួនតិចតួច។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៣.១. គុណសម្បត្តិ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នៅក្នុងសម្បត្តិធម្មជាតិមានដូចជា ព្រៃព្រឹក្សា សត្វព្រៃ បឹង ស្ទឹង ទន្លេ មច្ឆជាតិ គឺនៅគង់វង្សស្ទើរមួយរយ​ភាគរយ។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នៅក្នុងវិស័យកសិកម្ម កម្ពុជាប្រជាធិបតេយ្យបានប្រែជាកន្លែងពលកម្មដ៏ធំក្រៃលែង ដើម្បី​អភិវឌ្ឍន៍​សេដ្ឋ​កិច្ច​ជាតិទាំងមូល។ កម្ពុជាប្រជាធិបតេយ្យបានកសាងទំនប់ទឹក ជីកប្រឡាយ ផ្តល់ប្រព័ន្ធធារាសាស្រ្ត​ផ្គត់ផ្គង់​ទឹក​ទៅ​លើវិស័យកសិកម្ម ជាពិសេស គឺស្រែមិនទទួលរងគ្រោះធ្ងន់ធ្ងរពីទឹកជំនន់ ព្រោះទំនប់ទឹកធំៗ​ជួយរាំង​ទឹកជំនន់​មិន​ឲ្យជន់លើដីទំនាប។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ទិន្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នផលស្រូវត្រូវបានបែងចែកជា៤ចំណែក៖ ១. ស្បៀងសំរាប់ប្រជាជន ២. ទុកធ្វើពូជ ៣. សំរាបបម្រុងទុកនិង៤. មួយភាគធំយកទៅលក់នៅបរទេស។ ដំណាំមិនប្រើជីរគីមី ប្រើប្រាស់តែជីរធម្មជាតិ មានដូចជាអាចម៏គោ អាចម៏ក្របី អាចម៏មនុស្សនិងអាចម៏សត្វផ្សេងៗទៀត។ មានការជ្រើសរើសពូជស្រូវដែលល្អ​មានដាំដំណាំចេក ដំឡូង សណ្តែក អំពៅ ល្ង ពោត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...។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នៅក្នុងវិស័យឧស្សាហកម្ម មានរោងចក្រខ្នាតតូច។​ មានផលិតមងសំរាប់នេសាទ អំបោះហុង កៅសូ៑​យឺត សំបកកង់។ មានរោងចក្រជួសជុលសំបកទោចក្រយាន ផលិតសំបកកង់ ថ្មពិល ថ្នាំលាប សាបូ៑ ទឹកដោះ​គោ...។ មានរោងចក្រផលិតបាវ ក្រចៅ ក្រមា មុង ភួយ។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នៅក្នុងវិស័យសិប្បកម្ម រោងចក្រតម្បាញសាច់ក្រណាត់ សំពត់ ភួយ ស្បៃ​ មុង ធ្វើទឹកត្រី (កំពង់អំបិល)</a:t>
            </a:r>
            <a:r>
              <a:rPr lang="km-KH" b="1" u="heavy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ធ្វើអំបិលនៅកំពតនិងឡ​ស្លដែកដែលនៅព្រះវិហារ នៅភ្នំឳរ៉ាល់។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នៅក្នុងវិស័យគមនាគម៍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គឺផ្លូវគមនាគមន៍ភាគច្រើន ត្រូវគេជួសជុលឡើងវិញ (ជួសជុលផ្លូវរថភ្លើង​ពី​ពោធិ៍​សាត់ទៅប៉ោយប៉ែត)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និងចិនបានជួសជុលផ្លូវរថភ្លើងមួយខ្សែភ្ជាប់ក្រុងភ្នំពេញទៅកំពង់សោម ហើយបានកសាង​អាកាសយានដ្ឋានថ្មីនៅកំពង់ឆ្នាំង។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នៅក្នុងវិស័យពាណិជ្ជកម្ម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គឺមានទំនាក់ទំនងពាណិជ្ជកម្មជាមួយប្រទេសមួយចំនួន រួមមានចិន កូរ៉េ​ខាង​ជើង ហុងកុង ព្រមទាំងមានម៉ាដាហ្គាស្កា ថៃ ជប៉ុន បង់ក្លាដេសនិងសឹង្ហបុរី។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នៅសម័យនោះ មានការនាំ​ចេញ​ស្រូវ ជ័រកៅស៊ូនិងមានការនាំចូលនូវគ្រឿងសព្វាវុធ រថក្រោះ កាំភ្លើងធំ ម៉ាស៊ីនសម្រាប់ធ្វើស្រែចំការ ផលិត​ផល​គីមីនិង​ក្រណាត់។ចិនបានផ្តល់រថយន្តធំៗ រថក្រោះរាប់រយគ្រឿង អាវុធធុនធ្ងន់ គ្រាប់ផ្លោង និងគ្រាប់កាំភ្លើង​រាប់​ពាន់​តោន យន្តហោះប្រតិកម្មចំនួន៦គ្រឿង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។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កូរ៉េខាងជើងបានផ្តល់បច្ចេកទេសខាងអគ្គិសនី។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អាល់បានី​បាន​ផ្តល់​ត្រាក់ទ័រជាថ្នូរនឹងកៅស៊ូ ផ្លែដូងនិងឈើ។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បាននាំអង្ករចេញ៣០០០តោនទៅប្រទេសឡាវ។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កប៉ាល់ចិន​ចត​ពេញកំពង់ផែ ដឹកអង្ករ ថ្នាំពេទ្យ ម៉ាស៊ីនគ្រប់ប្រភេទនិងប្រេងឥន្ធន។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នៅក្នុងវិស័យសង្គម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គឺគ្មានគ្រឿងញៀន ស្រា ល្បែងអបាយមុខ  គ្មានជនអន្តោប្រវេសន៍ខុសច្បាប់ 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គ្មាន​ការ​បាត់បង់ទឹកដី។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នៅក្នុងវិស័យការអប់រំ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អង្គការខ្មែរក្រហមបានផ្តោតលើការអប់រំវិស័យកសិកម្ម ការដាំដុះស្រូវ បណ្តុះពូជ និងការអប់រំផ្នែកនយោបាយរបស់អង្គកា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៣.២. គុណវិបត្តិ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នៅក្នុងវិស័យវិស័យកសិកម្ម ការប្រើមនុស្សដែលមាន​ចំណេះដឹងនិងបច្ចេកទេសខាងកសិកម្ម​នៅមាន​កម្រិតនិងបានអនុវត្តន៍តាមបែបបុរាណ។ ការប្រើប្រាស់កម្លាំងមនុស្សជំនួសសត្វ គ្មានឧបករណ៍​ប្រើ​ប្រាស់​ត្រឹម​ត្រូវនិងមិនបានអនុវត្តទៅលើភូមិសាស្រ្តសមស្របតាមដំណាំ។ បានទុកដីជាច្រើនឲ្យនៅសល់ទំនេរ។ ទិន្នផល​ស្រូវ​​ផលិតបាន​មិនទទួលតាមគោលការណ៍៣តោនក្នុង១ហិចតា។ ការនេសាទត្រីបានទទួលផលពី១០០០០០ ដល់១៤០០០០តោនក្នុងមួយឆ្នាំនៅសម័យមុន មកដល់របបប៉ុលពតនៅ សល់តែ២០០០០ដល់៣០០០០​តោន​ក្នុងមួយឆ្នាំ។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នៅក្នុងវិស័យវិស័យឧស្សាហកម្ម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គឺបានមិនប្រើកម្មករបច្ចេកទេសរបបចាស់ ហើយថែមទាំងបានវិស្វករ និងអ្នកបច្ចេកទេសទៅសម្លាប់។ កម្មករត្រូវបណ្តេញទៅនៅជនបទធ្វើកសិកម្មវិញ។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បានបំភ្លេចបំផ្លាញរោងចក្រ​ខ្នាតធំគ្រប់ប្រភេទ ដូចជារោងចក្រផលិតភេសជ្ជៈ រោងចក្រកែវ រោងចក្រផលិតកង់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រោងចក្រកាត់ដេរ រោង​ចក្រ​ស៊ីម៉ង់ ដោយបន្សល់ទុកតែរោងចក្រតូចៗ ដូចជារោងចក្រអារឈើ រោងចក្រតម្បាញ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ព្រមទាំងរក្សាទុក​ កម្មករ​មួយ​ភាគតូចប៉ុណ្ណោះ។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នៅក្នុងវិស័យវិស័យពាណិជ្ចកម្ម គឹបានបិទទីផ្សារក្នុងប្រទេស គ្មានការជួ្ញញដូររកស៊ី គ្មានការវិនិយោក្នុង​និងក្រៅប្រទេស ហ់យបាន​លុបបំបាត់​ការ​ចាយ​លុយ ព្រមទាំងលុបបំបាត់រូបិយប័ណ្ណនិងរូបិយវត្ថុ។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នៅក្នុងវិស័យវប្បធម៌ ប្រពៃណី ទំនៀមទម្លាប់និងជំនឿសាសនា គឺលុបបំបាត់ចោល​នូវការទាក់ទង​ក្នុង​សង្គម​របស់ប្រជាជនកម្ពុជា លុបបំបាត់នូវស្មារតីរបស់មនុស្ស ហើយបានប្រែក្លាយមនុស្ស​ឲ្យទៅជាទាសករ។​ លុប​បំបាត់ចោលនូវការទាក់ទងទំនៀមទំលាប់នៃគ្រួសារ គឹមិនឲ្យកូនរស់នៅជាមួយឪពុកម្តាយ។ លុបបំបាត់​ចោល​នូវមនោសញ្ចេតនារវាងមនុស្សនឹងមនុស្ស លុបបំបាត់ចោលនូវការទាក់ទងជួយគ្នាទៅវិញ​ទៅមក។ ទោះ​បីជាញាតិមិត្តឬអ្នកជិតខាង។ បញ្ហាអាពាហ៌ពិពាហ៌ ត្រូវបានរៀបចំដោយអង្គការ។ យុវជន​យុវនារី​ស្រលាញ់​គ្នា​គឺខុសនឹងសីលធម៌និងត្រូវផ្តន្ទាទោសដូចអ្នកដែលមានទោសធ្ងន់។ កូនកំលោះនិង​កូនក្រមុំទាំងអស់​ត្រូវបាន​រៀប​ចំ​ក្នុងពិធីរួមតែមួយ ដែលមានចំនួនពី៣ទៅ១០គូរក្នុងពិធីតូច ហើយពិធីធំ បានរៀបចំពី៣០ទៅ៥០គូរឬរហូត​ដល់​ជាង១០០គូរក្នុងពិធីនីមួយៗ។ បងប្អូនសាច់ញាតិ គឺមិនត្រូវបានអនុញាតឲ្យចូលរួមក្នុងពិធីមង្គលការឬចូល​រួម​ក្នុងការធ្វើសេចក្តីសម្រេចណាមួយឡើយ។ សម្លៀកបំពាក់ប្រពៃណី​ ពិធីរាំរែក ចម្រៀងប្រពៃណីនិងពិធីតាម​បែប​សាសនាត្រូវបានហាមឃាត់។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លុបបំបាត់ពិធីបុណ្យប្រពៃណីជាតិ ដូចជាពិធីបុណ្យចូលឆ្នាំ ភ្ជុំបិណ្ឌ អុំទូក ដែលប្រជាជនធ្លាប់ប្រតិបត្តិ។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5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លុបបំបាត់ចោលព្រះពុទ្ធសាសនាដែលជាសាសនាមានសាសនិកជន៨៥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%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នៃប្រជាជនខ្មែរ។ សម្លាប់​គណៈសង្ឃពុទ្ធបរិស័ទ សម្លាប់អ្នកមានខ្សែរយៈគ្រប់ជាន់ថ្នាក់ លុបបំបាត់សាសនានិងវប្បធម៍ជាតិ។ បំផ្លិចបំផ្លាញ​វត្តអារាមដែលជាទីសក្ការៈបូជាឬប្រែទៅជាឃ្លាំងឬគុក។ ចាប់ផ្សឹកនិងធ្វើគុតព្រះសង្ឃ។ រូបភាពព្រះពុទ្ធ​ត្រូវបាន​បំផ្លេច​បំផ្លាញនិងបោះចូលទៅក្នុងបឹងឬទន្លេ។ បំបាត់ជំនឿផ្សេងៗចោលទាំងស្រុង រួមមានសាសនាអ៊ីស្លាម សាសនាគ្រឹស្ត។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បណ្តេញប្រជាជនពីទីក្រុងឲ្យទៅជនបទឬព្រៃភ្នំ។ មិនថាមនុស្សចាស់ ជនពិការ ស្រ្តីមានផ្ទៃពោះ អ្នកជម្ងឺ ធ្វើឲ្យមនុស្សរាប់ម៉ីននាក់ស្លាប់ដោយអត់បាយ ស្រេកទឹក ដោយជម្ងឺនិងគ្មានកន្លែងរស់នៅសមរម្យ។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គ្មានសេរី​ភាព​​ដើរទៅណាមកណាតាមចំណង់។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1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មេរៀនទី១២</a:t>
            </a:r>
            <a:r>
              <a:rPr lang="en-US" sz="3200" dirty="0" smtClean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កម្ពុជាឆ្នាំ១៩៧៥</a:t>
            </a:r>
            <a:r>
              <a:rPr lang="en-US" sz="3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-</a:t>
            </a:r>
            <a:r>
              <a:rPr lang="km-KH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១៩៧៩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របបកុម្មុនីសដែលបានគ្រប់គ្រងប្រទេសកម្ពុជា ពីថ្ងៃទី១៧ខែមេសាឆ្នាំ១៩៧៥ដល់ឆ្នាំ១៩៧៩ គឺជា​សម័យកាលមួយពោរពេញទៅដោយក្តីរន្ធត់នៅក្នុងជីវិតរបស់ប្រជាជនខ្មែរ។ របបនេះ បានបំបាត់ចោលនូវប្រាក់​កាស ទីផ្សារ ការអប់រំជាផ្លូវការ សៀវភៅ ព្រះពុទ្ធសាសនា វត្តអារាម ទ្រព្យសម្បត្តិឯកជន សំលៀកបំពាកប្លែកៗ និងសេរីភាពក្នុងដើរហើរ។ មេដឹកនាំនៃរបបនេះ បានចាត់តុកខ្លួនឯថា “អង្គការបដិវត្ត”។ ពួកមេដឹកនាំបានព្យា​យាមផ្លាស់ប្តូរប្រទេសកម្ពុជាដោយលុបបំបាត់នូវយុត្តិធម៌សង្គម ដោយយកមនោគមវិជ្ជាបដិវត្តមកជំនួស។ ជីវិត គ្រួសារ បុគ្គលនិយមនិងអ្វីៗដែលគេចូលចិត្តហៅថាស្ថាប័ន “សក្តិភូមិ” គឺជាឧបសគ្គរារាំងដល់បដិវត្តន៍។ មេដឹក​នាំទាំងនោះ បាននិយាយថា ជនក្រីក្រនៅប្រទេសកម្ពុជាតែងតែត្រូវបានគេជិះជាន់និងយកទៅធ្វើជាទាសក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34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ប្រជាជនគ្រប់រូបត្រូវទទួលការចាត់តាំងឲ្យធ្វើការងារទាំងអស់។ កុមារ​ត្រូវ​បាន​ធ្វើការងារស្រាលៗ មនុស្សចាស់ៗ​គឹមាននាទីមើលថែទាំកុមារតូចៗ ឃ្វាលសត្វពាហនៈនិងត្បាញកញ្ច្រែងល្អី មនុស្សដែលមានអាយុលើសពី១៤ឆ្នាំត្រូវទទួលការងារធ្ងន់ៗនិងលំបាក ដូចជា ជីកប្រលាយឬអាងស្តុកទឹក លើក​ទំនប់ កាប់ឈើធ្វើផ្ទះ រានដីធ្វើស្រែចម្ការនិងដាំស្រូវ។ ចំណែកស្រ្តី ប្រហែល២ទៅ៣ពាន់នាក់ ត្រូវបាន​បញ្ជូ​ន​ឲ្យ​ទៅ​ធ្វើការនៅរោងចក្រនៅទីក្រុងភ្នំពេញ។ ការងារ ត្រូវធ្វើច្រើនជាង១២ម៉ោងក្នុង១ថ្ងៃនិង៧ថ្ងៃក្នុង១សប្តាហ៍ ដោយ​គ្មានពេលសម្រាកនិងទទួលបានអាហារតិចតួចបំផុត។ ជនណាតវ៉ាត្រូវបានចោទថាជាខ្មាំងរបស់បដិវត្តន៍ ហើយនឹងត្រូវបញ្ជូនទៅអប់រំ។ ការហូបចុក មានត្រឹមតែបបររាវដែលត្រូវបរិភោគក្នុងអាហារដ្ឋាន​រួមតាម​សហ​ករណ៍ គ្មានការចម្អិនអាហារតាមរបៀបឯកជនក្នុងគ្រួសារ។ គ្មានសិទ្ធិបរិភោគដំណាំដែលខ្លួនបានដាំដុះឬ​គ្មាន​សិទ្ធិ​នេសាទ​ដោយគ្មានការអនុញ្ញាតឡើយ។ ជនណាលួចបេះផ្លែឈើ ដូចជាស្វាយ ផ្លែចេក ផ្លែល្ហុង ផ្លែអម្ពិល បើអង្គការឃើញទាន់នឹងផ្តន្ទាទោសដាក់គុក ដាក់ច្រវាក់និងឲ្យធ្វើការកាន់តែធ្ងន់ធ្ងរថែមទៀត។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4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នៅក្នុងវិស័យសុខាភិបាល ពួកខ្មែរក្រហមបានសម្លាប់គ្រូពេទ្យ៩១% ឳសថការី៨៣% ទន្តពេទ្យ៥៨% មន្រ្តីសុខាភិបាល៥២%  គិលានុបដ្ឋាកយិការ៤៥% ឆ្មប៣២%។ បុគ្គលិកពេទ្យគ្មាន​ទទួលការសិក្សា​វេជ្ជសាស្រ្ត​បាន​ត្រឹមត្រូវ គឺបានត្រឹមតែជាអ្នករៀនវិជ្ជាចាក់ថ្នាំដោយអនុវត្តលើគ្នាទៅវិញទៅមកដោយផ្ទាល់។ ថ្នាំផលិតតែ​ថ្នាំ​បែបដូចអាចម៍ទន្សាយ ចំណែកថ្នាំទំនើបយកទៅចែកឲ្យតែពួកកម្មាភិបាលសំខាន់ៗ។ អ្នកជម្ងឺ គឺមិន​ត្រូវបាន​អនុញាត​ឲ្យគ្រួសារនៅកំដរ។ ការចែកថ្នាំសង្កូវនិងការយកចិត្តទុកដាក់បង្ការជម្ងឺតម្កាត់ស្ទើរតែគ្មានប្រសិទ្ធភាព។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នៅក្នុងវិស័យអប់រំ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គឺវចនានុក្រម សៀវភៅ ឯកសារក្នុងបណ្ណាល័យនានា មហាវិទ្យាល័យនានា មូលដ្ឋាន​សម្រាប់ស្រាវជ្រាវ វិទ្យាសាស្រ្តទាំងឡាយ ត្រូវបានខ្មែរក្រហមចាត់ទុកជារបស់ចក្រព័តនិងបំផ្លាញចោល។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គ្រូ​ប្រមាណជា៤\៥ ត្រូវបានខ្មែរក្រហមសម្លាប់។ ក្នុងនោះមានសាស្រ្តាចារ្យ បង្ហាត់នៅមហាវិទ្យាល័យ។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គ្មានសាលា​រៀន​ជាផ្លូវការ ការសិក្សាត្រូវស្ថិតនៅក្រោមដើមឈើឬក្រោមផ្ទះប្រជាជន។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endParaRPr lang="km-KH" b="1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4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កុមារទទួលបានការសិក្សាថ្នាក់​បឋម​ពី២ទៅ៣ម៉ោងក្នុង១ថ្ងៃ។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ការសិក្សាផ្តោតទៅលើការអប់រំនយោបាយ ក្មេងៗ​ជាច្រើនត្រូវបានយក​ចេញពីផ្ទះ​ឲ្យទៅ​ចូលរួមវគ្គហ្វឹកហ្វឺនមនោគមវិជ្ជា ដើម្បីអាចបម្រើក្នុងជួរកងទ័ព កងការពារឬនីរសារ។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endParaRPr lang="km-KH" b="1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ការងារ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របស់​កុមារ​ គឺដើររើសអាចម៍គោ កាត់ទន្រ្ទានខែត្រ ប្រមូលលាមកមនុស្សដើម្បីធ្វើជីរនិងជញ្ជូនអាវុធទៅសមរភូមិ។ កុមារ​ត្រូវ​បែក​ចេញពីឪពុកម្តាយ ដូចជាត្រូវទៅនៅកងចល័តកុមារ ដោយមិនបានស្គាល់ពីភាពកក់ក្តៅពីគ្រួសារ។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endParaRPr lang="km-KH" b="1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កុមារ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​ត្រូវ​បាន​បង្ហាត់បង្រៀនថា អង្គការជាឪពុកម្តាយរបស់កុមារានិងកុមារី យុវជននិងយុវនារី។ បើម៉ែឪវាយកូន មានន័យ​ថា​មើលងាយអង្គការ ដូច្នេះអង្គការមិនប្រណីឡើយ។ អង្គការបានប្រែកុមារឲ្យទៅជាមនុស្សកាចសាហាវ បាត់​អស់​ចរិកមនុស្ស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។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កុមាររាប់ពាន់អ្នកត្រូវបានបញ្ជូនទៅសមរភូមិដោយត្រូវរបួសនិងស្លាប់បាត់បង់ជីវិត។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5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km-KH" sz="28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កម្ពុជាប្រជាធិបតេយ្យ</a:t>
            </a:r>
            <a:endParaRPr lang="en-US" sz="2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14400"/>
            <a:ext cx="6781800" cy="557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1600" y="6564868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ផែនទីភួមិសាស្រ្តកម្ពុជាប្រជាធិបតេយ្យ</a:t>
            </a:r>
            <a:endParaRPr lang="en-US" sz="1600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សកម្មភាពលើកទំនប់និងភ្លឺស្រែ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សកម្មភាពក្នុពិធីមង្គលការ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សំណួរ</a:t>
            </a:r>
            <a:endParaRPr lang="en-US" sz="2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តើសម័យកម្ពុជាប្រជាធិបតេយ្យការរស់នៅរបស់ប្រជាជនកម្ពុជាមានលក្ខណៈយ៉ាងដូចម្តេច?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២. តើការគ្រប់គ្រងរបស់កម្ពុជាប្រជាធិបតេយ្យពីឆ្នាំ១៩៧៥ដល់ឆ្នាំ១៩៧៩មានគុណសម្បត្តិនិងគុណវិបត្តិអ្វីខ្លះ?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8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ពួកកម្មាភិបាលកុម្មុនីស បានជម្លៀសប្រជាជនស្ទើរទាំងអស់ឲ្យចេញពីទីក្រុងនិងទីប្រជុំជនឲ្យទៅរស់នៅ ជនបទ។ នៅក្រោយថ្ងៃទី១៧ខែមេសាឆ្នាំ១៩៧៥ រយៈពេលមួយសប្តាហ៍ ប្រជាជនខ្មែរជាងពីរលាននាក់ត្រូវបាន​បង្ខំឲ្យទៅរស់នៅតំបន់ជនបទ និងមានតែក្រុមគ្រួសាររបស់មន្រ្តីនិងកម្មកររោយចក្រពីរឬបីរយនាក់ប៉ណ្ណោះ ដែល ត្រូវបានអនុញ្ញាតឲ្យរស់នៅក្នុងទីក្រុង។ ការជម្លៀសប្រជាជនចេញពីទីក្រុងនេះ គឹបណ្តាលមកពីមូលហេតុទី១ ការខ្វះសម្លៀកបំពាក់និងស្បៀងអាហារ។ ទី២ ការពិបាកគ្រប់គ្រងមនុស្សរាប់លាននាក់ដោយខ្លាចប្រឆាំងនឹង​បដិ​វត្តន៍។ ទី៣ អ្នកដឹកនាំបក្សកុម្មុយនីសកម្ពុជាមានការភ័យខ្លាចចំពោះសន្តិសុខផ្ទាល់ខ្លួន។ ទី៤ ចង់បញ្ជាក់ពីជ័យ ជំនះរបស់បក្សកុម្មុយនីសពីឥទ្ធិពលអ្នកជនបទមកលើអ្នកទីក្រុង។ ប្រាំមួយខែករោយមក ប្រជាជនដែលត្រូវបាន ជម្លៀសចេញពីទីក្រុងឬទីប្រជុំជន គឺត្រូវបានហៅថា “ប្រជាជនថ្មី”ឬ “ប្រជាជន១៧មេសា”។ ប្រជាជន១៧មេសា ត្រូវបានអង្គការបង្ខំឲ្យការស្ទើរតែគ្មានពេលសំរាក គឹមិនថាក្មេងឬចា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ស់។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km-KH" sz="3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១. របបកម្ពុជាប្រជាធិបតេយ្យ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នៅសម័យកម្ពុជាប្រជាធិបតេយ្យក្នុងរយៈពេល៣ឆ្នាំ៨ខែ២០ថ្ងៃ បានបង្ហាញនូវលក្ខណៈប្រែប្រួលតាម​តំបន់និងតាមពេលវេលា។ នៅក្នុងតំបន់ភូមិភាគបូព៌ា ឦសាននិងនិរតី ពួកកម្មាភិបាលមានល្អជាង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ពួក</a:t>
            </a:r>
            <a:endParaRPr lang="en-US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   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ម្មាភិបា​លនៅភូមិភាគពាយ័ព្យ។ នៅភូមិភាគពាយ័ព្យ ជាពិសេសនៅខេត្តបាត់ដំបង ប្រជាជនថ្មីបាន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រស់</a:t>
            </a:r>
            <a:r>
              <a:rPr lang="en-US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      </a:t>
            </a:r>
            <a:br>
              <a:rPr lang="en-US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</a:br>
            <a:r>
              <a:rPr lang="en-US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   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យ៉ាងលំបាក វេទនាដោយហូបមិនឆ្អែត។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បក្ស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កុម្មុយនីសកម្ពុជា បានបែងចែកប្រទេសកម្ពុជាជា៧ភូមិភាគ ហើយភូមិភាគទាំងនោះត្រូវបានបែងចែ​កតំបន់រដ្ឋបាលចំនួន៣២។ ភូមិភាគទាំង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៧</a:t>
            </a:r>
            <a:r>
              <a:rPr lang="en-US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រួម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មាន ភូមិភាគកណ្តាល ភូមិភាគឧត្តរ ភូមិភាគឦសាន ភូមិភាគបូព៌ា ភូមិភាគនិរតី ភូមិភាគបស្ចិមនិងភូមិភាគពាយ័ព្យ។ នៅភូមិភាគឦសាននិងភូមិភាគបូព៌ាមានលក្ខណៈធូរស្រាល ជាងភូមិភាគនិរតីនិងភូមិភាគបស្ចិម ហើយភូមិភាគដែលទទួលលក្ខខណ្ឌធ្ងន់ធ្ងរជាងគេបំផុតនោះ គឺភូមិភាគឧត្តរ​និងភូមិភាគពាយ័ព្យ រហូតមកដល់ឆ្នាំ១៩៧៦។ នៅក្នុងតំបន់ទាំងអស់ គឺមានការខ្វែងគំនិតគ្នានៅក្នុងជួរថ្នាក់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ដឹកនាំ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ូចជានៅពាក់កណ្តាលឆ្នាំ១៩៧៧បានកើតមានការប្រឆាំងជាមួយវៀតណាមមាននៅក្នុងភូមិភាគបូព៌ានិង​ភូមិ​​ភាគនិរតី។ ចាប់ពីខែមេសាឆ្នាំ១៩៧៥ដល់ខែមករាឆ្នាំ១៩៧៩ គឺមានប្រជាជនប្រហែល២លាននាក់ត្រូវ​បាន​សម្លា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ប់។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ដំណាក់កាល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ទី១ សម័យ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កម្ពុជាប្រជាធិបតេយ្យ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គឺចាប់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ពីដណ្តើម​បានទីក្រុងភ្នំពេញរហូតដល់ដើមឆ្នាំ១៩៧៦។ នៅក្នុង​ដំណាក់នេះ ប្រជាជន​នៅភូមិភាគនិរតីត្រូវបាន​ជម្លៀស​ឲ្យ​ទៅរស់នៅភូមិភាគពាយ័ព្យ ព្រោះនៅទីនោះមាន​អា​ហារ​គ្រប់គ្រាន់។ </a:t>
            </a:r>
            <a:endParaRPr lang="en-US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ដំណាក់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កាលទី២ គឺចាប់ពីពីដើម​ឆ្នាំ១៩៧៦រហូត​ដល់ចុងខែកញ្ញាឆ្នាំ១៩៧៦។ ដំណាក់កាល នេះ គឺជាចំណុចកំពូលនៃរបបកម្ពុជាប្រជាធិបតេយ្យ។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ខែ​មីនា​ឆ្នាំ​១៩៧៦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ម្តេចសីហនុ បានលាលែង​ឋានៈ​ពីប្រមុខរដ្ឋនិងបានចូលនិវត្តន៍។ សម្តេចសីហនុបានគង់នៅក្នុង ព្រះ​រាជវាំងទាំងភ័យខ្លាចនិងគ្មានសិទ្ធិសេរីភាព​ឡើយ។ នៅខែមករាឆ្នាំ១៩៧៦ របបកម្ពុជាប្រជាធិបតេយ្យបាន​ប្រ​កាស​ឲ្យប្រើរដ្ឋធម្មនុញ្ញថ្មី។ រដ្ឋធម្មនុញ្ញថ្មីនេះ បាននិយាយពីការធានាសិទ្ធិសេរីភាពនិងការគោរពពុទ្ធសាសនា ប៉ុន្តែ ការពិតអង្គការបដិវត្តពុំបានអនុវត្តន៍តាម​ឡើយ។ នៅខែមីនាឆ្នាំ១៩៧៦ មានការជ្រើសតាំងសភាតំណាងប្រជា ជនកម្ពុជា បេក្ខជនគណៈបក្សកុម្មុយនីស​កម្ពុជាត្រូវបានជ្រើសតាំងដោយគ្មានការជំទាស់ឡើយ។ បេក្ខជនទាំង​នោះ រួមមានសមាជិកមជ្ឈឹមនៃគណៈ​បក្ស​កុម្មុយនីសកម្ពុជាដែលបានជ្រើសតាំងនិងជាតំណាង “កសិករ”និង“កម្ម​ករចំការកៅស៊ូ” ប្រជាជនថ្មី គឹមិនត្រូវបាន​ជ្រើសតាំងឬមិនមានសិទ្ធិបោះឆ្នោតឡើយ។ សភាតំណាងប្រជាជនកម្ពុ​ជាបានបើកសម័យប្រជុំតែម្តងគត់ ដើម្បី​អនុម័តរដ្ឋធម្មនុញ្ញ ហើយពុំបានដើរតួនាទីសំខាន់ណាមួយនៅក្នុងរបប​កម្ពុ​ជា​ប្រជាធិបតេយ្យឡើយ។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អ្នកដែលបានទទួលតំណែងខ្ពស់នៅក្នុងរដ្ឋាភិបាល មានបញ្ញវន្តដែលធ្លាប់បានទៅសិក្សានៅប្រទេស​បារាំងមាន៖ ប៉ុល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ពត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អៀង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សារី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អៀង ធីរិទ្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ធ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ហ៊ូ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នឹម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ជួន ជឿននិងសុន សេន។ ព្រឹទ្ធសមាជិកនៃ គណៈបក្ស កុម្មុយនីសឥណ្ឌូចិនមាន៖ នួន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ជា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ញ៉ែម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រស់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ជូ ជេត នួន សួននិងសោ ភិម។ អ្នកសកម្មក្មេងៗដែល​មិន​ធ្លាប់​ចេញ​ពីប្រទេសកម្ពុជាមាន៖ វ៉ន វ៉េ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ខែត ប៉ែននិងឈិម សាមួក។ ក្នុងចំណោមអ្នកទទួលខុសតត្រូវលើភូមិភាគ​ទាំង៧នោះ គឺមិនមានអតីតនិស្សិតមកពីប្រទេសបារាំងឡើយ។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ប៉ុ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 ពតនិងសហសេវិក បានព្រាងផែនការបួនឆ្នាំសំរាប់អភិវឌ្ឍន៍សេដ្ឋកិច្ចនិងដើម្បីកសាងលទ្ធិសង្គម​និយម។ ផែនការនេះត្រូវបានធ្វើហើយនៅខែកញ្ញាឆ្នាំ១៩៧៦ ប៉ុន្តែ មិនត្រូវយកទៅអនុវត្តឡើយ។ ផែនការនោះ គឹតម្រូវឲ្យធ្វើសមូហភាវូបនីយកម្មលើកម្មសិទ្ធឯកជន និងតម្រូវឲ្យធ្វើស្រែទទួលបានផលជាមធ្យម៣តោនក្នុង​មួយ​ហិចតា​។ តាមផែនការបួនឆ្នាំគឺត្រូវដាំដំណាំផ្សេងៗទៀត ដូចជា កប្បាស ក្រចៅ កៅស៊ូ ដូង អំពៅនិងគ។ នៅក្នុងផែនការបួនឆ្នាំក៏មានគំរោងបង្កើតឧស្សាហកម្មធន់ស្រាលនិងឧស្សាហកម្មធន់ធ្ងន់ផងដែរ។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នៅឆ្នាំ១៩៧៦ សាលាបឋមសិក្សានៅតាមមូលដ្ឋានមួយចំនួនត្រូវបានកសាង។ ប៉ុន្តែ ការសិក្សា​នៅ​ពេល​គឹមិនមានកំរិតខ្ពស់ជាងបឋមសិក្សាឡើយ និងមិនត្រូវបាន​អនុញ្ញាតឲ្យកូនចៅប្រជាជនថ្មីចូលសិក្សាដែរ។ ប្រជា​ជនត្រូវធ្វើការពី១០ទៅ១២ម៉ោងក្នុង១ថ្ងៃ និង១២ខែក្នុង១ឆ្នាំ ដើម្បីសម្រេចទិសដៅនៃផែនការ។ នៅដើម​ឆ្នាំ១៩៧៦ ស្បៀងចាប់ផ្តើមធ្លាក់ចុះ ដោយសារការប្រមូលទុកសំរាប់នាំចេញ។ គ្រោះទុរ្ភិក្សបានកើតស្ទើរគ្រប់​តំបន់នៅទូទាំងប្រទេសចាប់ពី១៩៧៧និង១៩៧៨។ នៅក្នុងតំបន់ខ្លះប្រជាជនហូបបបរ៦ខែនិងបាយ៦ខែ និង តំបន់ខ្លះហូបបបរ៩ខែនិងបាយ៣ខែក្នុង១ឆ្នាំ។ មនុស្សបានស្លាប់ដោយសារហូបមិនឆ្អែត ដោយសារជម្ងឺគ្មានថ្នាំ ព្យាបាលនិងខ្លះត្រូវបានយកទៅសម្លាប់។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ដើមខែកញ្ញាឆ្នាំ១៩៧៦ម៉ៅ សេទុងបានទទួលមរណៈភាព។ បន្តិចក្រោយមក បក្សកុម្មុយនីសកម្ពុជា​បានរៀបចំពិធីបុណ្យខួបអានុស្សាវរីយ៍លើកទី២៥ ដើម្បីប្រកាសអត្តិភាពរបស់ខ្លួនចំពោះអ្នកខាងក្រៅនិងដើម្បី ផ្សព្វផ្សាយផែនការបួនឆ្នាំ។ ប៉ុន្តែ នៅខែនោះការបែកបាក់ក្នុងជួរបក្សបានកើតឡើង រវាងក្រុមចង់យកឆ្នាំ១៩៥១ និងក្រុមដែលចង់យកឆ្នាំ១៩៦០។ អ្នកចង់យកឆ្នាំ១៩៥១ គឺជាក្រុមគណៈបក្សប្រជាជនកម្ពុជាដែលបង្កើតឡើង ដោយបក្សកុម្មុយនីសវៀតណាម និងក្រុមចង់យកឆ្នាំ១៩៦០ គឺជាក្រុមដែលគាំទ្រប៉ុល ពត។ បន្ទាប់ពីនោះមក បុរសនិងស្រ្តីចំនួន១៤០០០នាក់ ត្រូវាបានយកមកដាក់គុកនិងសួរចម្លើយនៅគុកទទួលស្លែង។ នៅខែធ្នូ១៩៧៦ ប៉ុល ពត បានធ្វើជាអធិបតីនៅក្នុងវគ្គរៀនសូត្រមួយសំរាប់តែសមាជិកជាន់ខ្ពស់របស់បក្ស ដើម្បីពិនិត្យមើលភាព ជឿនលឿនរបស់បដិវត្តកម្ពុ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ជា។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ដំណាក់កាលទី៣ របបកម្ពុជាប្រជាធិបតេយ្យបានជួបនឹងវិបត្តិនយោបាយដែលគិតចាប់ពីខែកញ្ញាឆ្នាំ ១៩៧៦ដល់ខែកញ្ញាឆ្នាំ១៩៧៧។ នៅដំណាក់កាលនោះ មានការបោសសំអាតខ្មាំងនៅក្នុងបក្ស។ តើខ្មាំងនោះ​គឺ​ជា​នរណា? ខ្មាំងដែល​នៅក្នុងជួរបក្ស គឺក្រុមបក្សកុម្មុយនីសកម្ពុជាមានទំនោរទៅរកវៀតណាម។ តាមពិតរឿង​ហ្នឹង​ហៀបនឹងកើតតាំងពី ខែមេសាឆ្នាំ១៩៧៥ គឺនៅពេលដែលកងទ័ពខ្មែរបានវាយប្រហារទៅលើកោះមួយ​ចំនួន​ដែលវៀតណាមបានកាន់ កាប់នៅក្នុងឈូងសមុទ្រសៀម។ បុព្វហេតុនេះ បានធ្វើឲ្យបក្សកុម្មុយនីសខ្មែរបែកជាពីរ​ក្រុម គឺក្រុមគាំទ្រប៉ុល ពតនិងក្រុមគាំទ្រវៀតណាម។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ដំណាក់កាលទី៤ គឺជាសម័យកាលដែលរបបកម្ពុជាប្រជាធិបតេយ្យពង្រឹងសម្ព័ន្ធភាពជាមួយប៉េកាំងនិង​វៀតណាមបានចាត់ទុកការចងសម្ព័ន្ធភាពនោះ គឺជាការបង្ករឿង។ ដំណាក់កាលនេះ បានចាប់ផ្តើមពីខែកញ្ញាឆ្នាំ​១៩៧៧​ដល់ថ្ងៃទី៧ខែមករាឆ្នាំ១៩៧៩។ នៅចុងឆ្នាំ១៩៧៧ វៀតណាមបានបើកយុទ្ធនាប្រឆាំងជាមួយកម្ពុជា។ កងទ័ពវៀតណាមបានវាយចូលមកក្នុងទឹកដីកម្ពុជាចំងាយ៣២គីឡូម៉ែត្រ។ នៅសប្តាហ៍ទី១នៃឆ្នាំ១៩៧៨ កងទ័ព វៀតណាមភាគច្រើនបានវិលត្រឡប់ទៅស្រុកវិញដោយចាប់ប្រជាជនខ្មែរមួយចំនួនទៅជាមួយផង។ ចំណាប់ខ្មាំង មួយចំនួនត្រូវវៀតណាមហ្វឹកហាត់ទៅជាយោធា និងមួយចំនួនត្រូវរៀបចំជាមន្រ្តីរដ្ឋាភិបាលនិរទេស។ នៅក្នុង​ពេលនោះ ប៉ុល ពតចាប់ផ្តើមបោសសំអាតមេទាហាននិងកម្មាភិបាលក្នុងជួរបក្សនៅក្នុងភូមិភាគបូព៌ា។ នៅខែមេ​សាឆ្នាំ១៩៧៨ កងទ័ពវៀតណាមជិត១សែននាក់បានប្រមូលផ្តុំគ្នានៅតាមព្រំដែនកម្ពុជា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វៀតណាម។ នៅដើម​ខែធ្នូឆ្នាំ​១៩៧៨ វៀតណាមបានប្រកាសរណៈសិរ្សសង្រ្គោះជាតិកម្ពុជាដែលបានបង្កើតនៅក្នុងតំបន់រំដោះនៃទឹកដី​កម្ពុជា ដើម្បីផ្តួលរំលំរបបកម្ពុជាប្រធិបតេយ្យ។ នៅថ្ងៃទី២៥ខែធ្នូឆ្នាំ១៩៧៨ កងទ័ពវៀតណាមជាង១សែននាក់ បានវាយលុកចូលប្រទេសកម្ពុជា។ នៅថ្ងៃទី៧ខែមករាឆ្នាំ១៩៧៩ កងទ័ពរណៈសិរ្សដែលគាំទ្រដោយកងទ័ពវៀត ណាមបានវាយចូលទីក្រុងភ្នំពេញ។​ 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 នយោបាយបន្សុទ្ធកម្មនិងវិសុទ្ធកម្មរបស់កម្ពុជាប្រជាធិបតេយ្</a:t>
            </a:r>
            <a:r>
              <a:rPr lang="km-KH" sz="20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យ</a:t>
            </a:r>
            <a:endParaRPr lang="en-US" sz="2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របបកម្ពុជាប្រជាធិបតេយ្យ អង្គការបានអះអាងថា​ខ្លួនកំពុងតែ​កសាងប្រទេស​មួយប្រកប​ដោយ​សមភាព​និងលុបបំបាត់ចោលនូវវណ្ណៈសង្គមគ្រប់យ៉ាង។  របបកម្ពុជាប្រជាធិបតេយ្យ​ បានបង្កើតវិធានការពីរដើម្បីសម្រេច​គោលបំណងទាំងនោះ។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២.១. </a:t>
            </a: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នយោបាយបន្សុទ្ធកម្ម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នៅថ្ងៃទី១៧ខែមេសាឆ្នាំ១៩៧៥ ប្រជាជនត្រូវបានជម្លៀសពីទីករុងនិងទីប្រជុំជនឲ្យទៅរស់នៅជនបទ​។​ប៉ុន្តែ ការរស់នៅក្នុងរបបនោះ ត្រូវបានអង្គការបែងចែកជាប្រជាជនមូលដ្ឋានឬប្រជាជនចាស់។ អ្នកទាំងនោះ​គឺ​ជាសមាជិកគ្រួសារកសិករក្រឬកសិករកណ្តាលថ្នាក់ក្រោម។ នៅក្នុងចំណោមអ្នកទាំងនោះ​ មានមួយចំនួន​អាច​ក្លាយ​ជាប្រធានសហករណ៍និងប្រធានកងផ្សេងៗ ដោយទទួលបានរបបអាហារច្រើន ហើយមានសិទ្ធិដាំបន្លែ ព្រម​ទាំងចិញ្ចឹមសត្វ។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ប្រជាជនថ្មីឬប្រជាជន១៧​មេសា គឺជាអ្នកដែលត្រូវជម្លៀសចេញពីទីក្រុង។ អ្នកទាំងនោះ បានទទួល​រង​ការ​ស្អប់ខ្ពើមនិងការសង្ស័យពីសំណាក់អង្គការ។ ប្រជាជនថ្មី ទទួលបានរបបអាហារតិចតួចនិងធ្វើធ្ងន់ គ្មាន​សិទ្ធិ​ដាំ​ដំណាំឬចិញ្ចឹមសត្វ។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5770</Words>
  <Application>Microsoft Office PowerPoint</Application>
  <PresentationFormat>On-screen Show (4:3)</PresentationFormat>
  <Paragraphs>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Khmer OS Metal Chrieng</vt:lpstr>
      <vt:lpstr>Khmer OS Muol Light</vt:lpstr>
      <vt:lpstr>Office Theme</vt:lpstr>
      <vt:lpstr>ប្រវត្តិសាស្រ្តកម្ពុជា</vt:lpstr>
      <vt:lpstr>មេរៀនទី១២ កម្ពុជាឆ្នាំ១៩៧៥-១៩៧៩</vt:lpstr>
      <vt:lpstr>PowerPoint Presentation</vt:lpstr>
      <vt:lpstr>១. របបកម្ពុជាប្រជាធិបតេយ្យ</vt:lpstr>
      <vt:lpstr>PowerPoint Presentation</vt:lpstr>
      <vt:lpstr>PowerPoint Presentation</vt:lpstr>
      <vt:lpstr>PowerPoint Presentation</vt:lpstr>
      <vt:lpstr>PowerPoint Presentation</vt:lpstr>
      <vt:lpstr>២. នយោបាយបន្សុទ្ធកម្មនិងវិសុទ្ធកម្មរបស់កម្ពុជាប្រជាធិបតេយ្យ</vt:lpstr>
      <vt:lpstr>PowerPoint Presentation</vt:lpstr>
      <vt:lpstr>PowerPoint Presentation</vt:lpstr>
      <vt:lpstr>PowerPoint Presentation</vt:lpstr>
      <vt:lpstr>៣. គុណសម្បត្តិនិងគុណវិបត្តិរបស់កម្ពុជាប្រជាធិបតេយ្យ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កម្ពុជាប្រជាធិបតេយ្យ</vt:lpstr>
      <vt:lpstr>សកម្មភាពលើកទំនប់និងភ្លឺស្រែ</vt:lpstr>
      <vt:lpstr>សកម្មភាពក្នុពិធីមង្គលការ</vt:lpstr>
      <vt:lpstr>សំណួរ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ប្រវត្តិសាស្រ្តកម្ពុជា</dc:title>
  <dc:creator>compaq</dc:creator>
  <cp:lastModifiedBy>ASUS</cp:lastModifiedBy>
  <cp:revision>29</cp:revision>
  <dcterms:created xsi:type="dcterms:W3CDTF">2013-10-13T05:47:14Z</dcterms:created>
  <dcterms:modified xsi:type="dcterms:W3CDTF">2019-01-07T08:27:47Z</dcterms:modified>
</cp:coreProperties>
</file>