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7" r:id="rId5"/>
    <p:sldId id="268" r:id="rId6"/>
    <p:sldId id="262" r:id="rId7"/>
    <p:sldId id="263" r:id="rId8"/>
    <p:sldId id="264" r:id="rId9"/>
    <p:sldId id="265" r:id="rId10"/>
    <p:sldId id="266" r:id="rId11"/>
    <p:sldId id="261" r:id="rId12"/>
    <p:sldId id="25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E59E-2C45-4344-8A6F-BABB91CAADF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B015-D2AC-4F5A-9DA4-B34C38371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E59E-2C45-4344-8A6F-BABB91CAADF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B015-D2AC-4F5A-9DA4-B34C38371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E59E-2C45-4344-8A6F-BABB91CAADF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B015-D2AC-4F5A-9DA4-B34C38371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E59E-2C45-4344-8A6F-BABB91CAADF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B015-D2AC-4F5A-9DA4-B34C38371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E59E-2C45-4344-8A6F-BABB91CAADF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B015-D2AC-4F5A-9DA4-B34C38371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E59E-2C45-4344-8A6F-BABB91CAADF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B015-D2AC-4F5A-9DA4-B34C38371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E59E-2C45-4344-8A6F-BABB91CAADF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B015-D2AC-4F5A-9DA4-B34C38371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E59E-2C45-4344-8A6F-BABB91CAADF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B015-D2AC-4F5A-9DA4-B34C38371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E59E-2C45-4344-8A6F-BABB91CAADF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B015-D2AC-4F5A-9DA4-B34C38371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E59E-2C45-4344-8A6F-BABB91CAADF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B015-D2AC-4F5A-9DA4-B34C38371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E59E-2C45-4344-8A6F-BABB91CAADF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B015-D2AC-4F5A-9DA4-B34C38371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E59E-2C45-4344-8A6F-BABB91CAADF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5B015-D2AC-4F5A-9DA4-B34C38371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monyrakdh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smtClean="0">
                <a:latin typeface="Khmer OS Muol Light" pitchFamily="2" charset="0"/>
                <a:cs typeface="Khmer OS Muol Light" pitchFamily="2" charset="0"/>
              </a:rPr>
              <a:t>ប្រវត្តិសាស្រ្តកម្ពុជា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បង្រៀនដោយ ពុំ សុមុនីរៈ</a:t>
            </a:r>
          </a:p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លេខទូរស័ព្ទ​ ០១២ ៥៩១ ២២៥</a:t>
            </a:r>
          </a:p>
          <a:p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E-mail: 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  <a:hlinkClick r:id="rId2"/>
              </a:rPr>
              <a:t>somonyrakdh@yahoo.com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នៅឆ្នាំ១៩៨៧ សម្តេចសីហនុនិងហ៊ុន សែនបានជួបគ្នានៅក្នុង​ប្រទេសបារាំង។ ដំណើរការចរចារសន្តិភាពក៏បានចាប់ផ្តើម ដោយមានការសម្របសម្រួលពីអន្តរជាតិ។ កងទ័ព​វៀតណាមបាន​ចាប់ដកចេញពីប្រទេសកម្ពុជានិងការដកកងទ័ពវៀតណាមត្រូវបញ្ចប់នៅឆ្នាំ១៩៨៩។ តើមាន​មូល​ហេតុអ្វីខ្លះ​ដែលនាំឲ្យវៀតណាមព្រមដកកងទ័ពចេញពីប្រទេសកម្ពុជា? ហេតុផលទាំងនោះរួមមាន៖ ទី១​សាធារណៈរដ្ឋប្រជាមានិតកម្ពុជាមានភាពរឹងមាំអាចដឹកនាំដោយខ្លួនឯង។ ទី២សហភាពសូវៀតបានជួប​វិបត្តិ​ខ្លួន​ឯង។ ទី៣ សហភាពសូវៀតក៏បានដកកងទ័ពចេញពីប្រទេសអាហ្កានីស្ថានដែរ។ ហេតុផលទាំងបីនេះ បានជំរុញ ឲ្យវៀតណាមត្រូវតែដកកងទ័ពចេញពីកម្ពុជា ព្រោះសហភាពសូវៀតគឺជាបង្អែកដ៏រឹងមាំរបស់ខ្លួន។ ជាមួយគ្នានេះ កម្ពុជាបានប្តូរឈ្មោះពីរបបសាធារណៈរដ្ឋប្រជាមានិតកម្ពុជាទៅរដ្ឋកម្ពុជានៅឆ្នាំ១៩៨៩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១៩៩១។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m-KH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៣. ដំណើរសន្តិភាព</a:t>
            </a:r>
            <a:endParaRPr lang="en-US" sz="2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សន្តិភាពនៅកម្ពុជា ត្រូវបានកើតឡើងដោយឆ្ឆងកាត់នូវអន្តរកាលពីរ គឹសម័យយូណាមិកនិងសម័យអ៊ុន​តាក់។ សេចក្តីសម្រេចចិត្តដែលបានធ្វើឡើងនៅក្នុងសន្និសីទអន្តរជាតិស្តីពីកម្ពុជានៅទីក្រុងប៉ារីសនាខែតុលាឆ្នាំ ១៩៩១។ នៅក្រោលក្ខខណ្ឌនៃកិច្ចព្រមព្រៀងទីក្រុងប៉ារីស រដ្ឋាភិបាលបណ្តោះអាសន្នមួយត្រូវបានបង្កើតឡើង​នៅទីក្រុងភ្នំពេញ ដោយមានអ្នកតំណាងនៃភាគីទាំងបួន។ ភាគីទាំងបួន បានចូលរួមបង្កើត</a:t>
            </a:r>
            <a:r>
              <a:rPr lang="km-KH" b="1" i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ឧត្តមក្រុមប្រឹក្សាជាតិ ក្រោមព្រះរាជាធិបតីភាពរបស់សម្តេច សីហនុដែលបានយាងមកកាន់ប្រទេសកម្ពុជាវិញក្នុងខែវិច្ឆិកាឆ្នាំ១៩៩១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។ សេចក្តីសម្រេចនានារបស់ឧត្តមក្រុមប្រឹក្សាជាតិ ត្រូវស្ថិតនៅក្រោមការត្រួតពិនិត្យរបស់អង្គការសហប្រជាជាតិប្រ​ចាំនៅទីក្រុងភ្នំពេញ។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ដើម្បីរៀបចំដំណើរការសន្តិភាពនៅកម្ពុជា អង្គការសហប្រជាជាតិបានបញ្ជូនមន្ត្រីនិងបុគ្គលិកមកកាន់កម្ពុ​ជា។ បេសកម្មនាំមុខនេះ បានមករៀបចំសណ្តាប់ធ្នាប់ដើម្បីដកសព្វាវុធពីគ្រប់ភាគី។ នៅពេលនោះ កងកម្លាំងនៃ​ភាគីនីមួយៗ ត្រូវបញ្ឈប់ចល័តទ័ពពីកន្លែងមួយទៅកន្លែងមួយទៀត និងត្រៀមរៀបចំទទួលនៃការវិលត្រឡប់​របស់របស់ជនភៀសខ្លួនកម្ពុជា។ នៅខែឧសភាឆ្នាំ១៩៩២ បានបដិសេធនៃការចូលត្រួតពិនិត្យនិងការដកអាវុធពី បុគ្គលិករបស់អង្គការសហប្រជាជាតិប្រចាំនៅកម្ពុជា ដោយមិនអនុញ្ញាតឲ្យចូលតំបន់ដែលខ្លួនឈរជើង។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2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បេសកម្មអ៊ុនតាក់នេះ បានរៀបចំឲ្យមានដំណើរការបោះឆ្នោតនៅខែកក្កដាឆ្នាំ១៩៩៣។ បេសកម្មរបស់​អ៊ុនតាក់ ត្រូវបានបញ្ចប់នៅខែតុលាឆ្នាំ១៩៩៣ ដោយមានការចំណាយអស់ទឹកប្រាក់ចំនួន២០០០លានដុល្លា​អាមេរិក។ នៅចុងឆ្នាំ១៩៩៣ ការសម្របសម្រួលរវាងគណៈបក្សហ្វុនស៊ីនប៉ិចនិងគណៈបក្សប្រជាំជនកម្ពុជាបាន បង្កើតរដ្ឋាភិបាលចំរុះដែលមាននាយករដ្ឋមន្ត្រីពីរ គឹព្រះអង្គម្ចាស់នរោត្តម រណឫទ្ធិនិងលោកហ៊ុន សែន។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រដ្ឋធម្មនុញ្ញដែលបានព្រាងនៅឆ្នាំ១៩៩៣ បានបង្កើតរបបរាជាធិបតេយ្យអាស្រ័យរដ្ឋធម្មនុញ្ញនិងបាន​រៀបអភិសេកសម្តេចសីហនុឲ្យឡើងសោយរាជ្យ​។ រដ្ឋាភិបាលដែលកើតពីការបោះឆ្នោតឆ្នាំ១៩៩៣ ត្រវបានហៅ ថា ព្រះរាជាណាចក្រកម្ពុជា។ ប្រទេសកម្ពុជា ហាក់ដូចជាមានឯករាជ្យភាពនិងអធិបតេយ្យភាពពេញលេញ។ កម្ពុជា បានចាប់ផ្តើមបើកទីផ្សារសេរីនិងមានអ្នកវិនិយោគទន់ទាំងក្នុងប្រទេសនិងក្រៅប្រទេស។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67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សំណួរ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តើប្រទេសកម្ពុជាពីឆ្នាំ១៩៧៩ដល់ឆ្នាំ១៩៩១មានស្ថានភាពយ៉ាងដូចម្តេចខ្លះ?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២. តើសន្តិភាពនៅថ្ងៃទី២៣ខែតុលាឆ្នាំ១៩៩១ បានផ្តល់អ្វីខ្លះដល់ប្រជាជនកម្ពុជា?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6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km-KH" sz="2800" dirty="0" smtClean="0">
                <a:latin typeface="Khmer OS Muol Light" pitchFamily="2" charset="0"/>
                <a:cs typeface="Khmer OS Muol Light" pitchFamily="2" charset="0"/>
              </a:rPr>
              <a:t>មេរៀនទី១៣ កម្ពុជាក្រោយឆ្នាំ១៩៧៩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នៅឆ្នាំ១៩៧៨ របបកម្ពុជាប្រជាធិបតេយ្យបានផ្តាច់ទំនាក់ទំនងការទូតជាមួយវៀតណាម។ ពេលនោះ កងទ័ពវៀតណាមភាគច្រើនដែលបានមកជួយខ្មែរក្រហម បានវិលត្រឡប់ទៅស្រុកវិញដោយបានចាប់ជនជាតិ​ខ្មែរមួយចំនួនទៅជាមួយ។ វៀតណាមបានបណ្តុះបណ្តាលចំណាប់ខ្មាំងមួយចំនួនដើម្បីរៀបចំរដ្ឋាភិបាលនិរទេស​មួយ ហើយចំណាប់ខ្មាំងមួយចំនួនទៀតត្រូវបានទទួលការហ្វឹកហាត់ជាយោធា។ នៅក្នុងចំណោមអ្នកទាំងនោះ គឺ មានហ៊ុន សែនដែលជាមេបញ្ជាការកងវីរសេនាតូចរបស់កម្ពុជាប្រជាធិបតេយ្យបានរត់ភៀសខ្លួនទៅស្រុកយួននៅ ក្នុង១៩៧៧។ ចាប់ពីពេលនោះ ប៉ុល ពតបានធ្វើការបោសសំអាតមេទាហាននិងកម្មាភិបាលក្នុងជួរបក្សកុម្មុយ​នីសដោយសម្ងាត់នៅភូមិភាគបូព៌ា។ បន្ទាប់មកមានហេង សំរិននិងជា ស៊ីមបានរត់ទៅស្រុកយួនទៀ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នៅក្នុង​ឆ្នាំ១៩៧៨ មានប្រជាជននៅភូមិភាគបូព៌ាត្រូវបានជម្លៀសឲ្យទៅរស់នៅភូមិភាគបស្ចឹម។ នៅភូមិភាគបូព៌ាត្រូវ​បានជំនួសដោយពួកនិរតី។ នៅខែមិថុនាឆ្នាំ១៩៧៨ សោ ភិមដែលជាមេបក្សកុម្មុយនីសទទួលខុសត្រូវនៅ​ភូមិភាគ​បូព៌ា​ បានធ្វើអត្តឃាដដោយសារការហៅមកប្រជុំនៅភ្នំពេញ។ នៅថ្ងៃទី២ខែធ្នូឆ្នាំ១៩៧៨ វៀតណាមបាន ប្រកាសថា រណសិរ្សសាមគ្គីសង្រ្គោះជាតិកម្ពុជា ត្រូវបានបង្កើតនៅក្នុងតំបន់រំដោះនៃប្រទេសកម្ពុជា ដើម្បីផ្តួលរំលំ​របបកម្ពុជាប្រជាធិបតេយ្យ។ នៅថ្ងៃទី២៥ខែធ្នូឆ្នាំ១៩៧៨ កងទ័ពវៀតណាមចំនួនជាង១សែននាក់ បានបើកការ ប្រយុទ្ធជាមួយកងទ័ពកម្ពុជាប្រជាធិបតេយ្យ។ នៅពេលជាមួយគ្នានេះ កងទ័ពវៀតណាម បានកែប្រែយុទ្ធសាស្រ្ត ថាមកជួយកងទ័ពរណសិរ្សសាមគ្គីសង្រ្គោះជាតិកម្ពុជា។ នៅថ្ងៃទី៧ខែមករាឆ្នាំ១៩៧៩របបកម្ពុជាប្រជាធិបតេយ្យ ត្រូវបានដួលរលំ។ កងទ័ពប៉ុល ពតបានភៀសខ្លួនទៅរស់នៅក្នុងព្រៃនិងនៅតាមព្រំដែនខ្មែរ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ថៃ ដោយកៀរយក ប្រជាជនមួយចំនួនទៅជាមួយ។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km-KH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១. របបសាធារណៈរដ្ឋប្រជាមានិតកម្ពុជា</a:t>
            </a:r>
            <a:endParaRPr lang="en-US" sz="2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នៅថ្ងៃទី៧ខែមករាឆ្នាំ១៩៧៩ កងទ័ពវៀតណាមបានកាន់កាប់រាជធានីភ្នំពេញ ជាមួយគ្នានេះកងទ័ពវៀត ណាមបានបង្កើតរដ្ឋាភិបាលមួយដែលហៅថា របបសាធារណៈរដ្ឋប្រជាមានិតកម្ពុជា។ មន្រ្តីដឹកនាំសំខាន់ៗរបស់​រដ្ឋា​ភិ​បាលនេះ គឺមានអតីតនាយទាហានរបស់កម្ពុជាប្រជាធិបតេយ្យដែលបានរត់ទៅវៀតណាមក្នុងឆ្នាំ១៩៧៨ និងក្រុមជនជាតិខ្មែរដែលបានទៅរស់នៅវៀតណាមតាំងពីទសវត្សរិ៍ឆ្នាំ១៩៥០។ ឥស្សរជនទាំងនោះមាន ប៉ែន សុវណ្ណ ហេង សំរិន ជា ស៊ីមនិងហ៊ុន សែន។ល។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ចាប់ពីថ្ងៃទី៧ខែមករាឆ្នាំ១៩៧៩ ប្រទេសកម្ពុជាត្រូវបានបែកជាពីរ គឺរបបសាធារណៈរដ្ឋប្រជាមានិត​កម្ពុជាដែលមានកងទ័ពវៀតណាជួយ បានគ្រប់គ្រងរាធានីភ្នំពេញនិង​បានគ្រប់គ្រងទឹកដីយ៉ាងធំ​ព្រមទាំងមាន​ប្រជាជនច្រើន។ ចំណែក ពួកកម្ពុជាប្រជាធិប​តេយ្យបានរស់នៅក្នុងព្រៃនិងមានមូលដ្ឋាននៅតាមព្រំដែនខ្មែរ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ថៃ គឺមានប្រជាជនមួយចំនួនតូច។ កងទ័ពវៀតណាមនិងប្រជាជនវៀតណាមបានមករស់នៅក្នុងទឹកដីកម្ពុជា ចាប់ពី ឆ្នាំ១៩៧៩ មានចំនួនច្រើនឡើងៗ ដោយហេតុផលថា​ កងទ័ពវៀតណាមនៅជួយសាធារណៈប្រជាមានិតកម្ពុជា ដើម្បីកុំឲ្យរបបកម្ពុជាប្រជាធិបតេយ្យឬរបបប្រល័យពូជសាសន៍ខ្មែរក្រហមវិលត្រឡប់វិញ។ ក្រោយពីបង្កើតរដ្ឋាភិ បាលសាធារណៈរដ្ឋប្រជាមានិតកម្ពុជាបានមួយខែ រដ្ឋាភិបាលនេះបានចុះហត្ថលេខាលើសន្ធិសញ្ញាមិត្តភាពនិង សហប្រតិបត្តិការជាមួយប្រទេសវៀតណាម។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ការកាន់កាប់របស់វៀតណាមនៅកម្ពុជា និងសម្ព័ន្ធភាពរបស់ខ្លួនជាមួយសហភាពសូវៀតបានធ្វើឲ្យចិន​ខឹងសម្បា ហើយបានបើកការវាយប្រហារទៅលើប្រទេសវៀតណាមនៅខែកុម្ភៈឆ្នាំ១៩៧៩ ដោយមានការគាំទ្រ ពីសៀមនិងសហរដ្ឋអាមេរិក។ ចាប់ពីពេលនោះ សម្ព័ន្ធភាពរវាងថៃនិងចិនដែលមានសហរដ្ឋអាមេរិកនៅពីក្រោយ បានគាំទ្រទៅដល់កម្លាំងកម្ពុជាប្រជាធិបតេយ្យ ហើយកម្លាំងកងទ័ពវៀតណាមបានចូលបន្ថែមមកក្នុងប្រទេស​កម្ពុជា។ ចាប់ពីចុងឆ្នាំ១៩៧៩និងដើមឆ្នាំ១៩៨០ ប្រជាជនមួយចំនួនបានភៀសខ្លួនចេញពីប្រទេសទៅរស់នៅ ក្រៅប្រទេស។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ក្រោយឆ្នាំ១៩៧៩ កម្ពុជាបានបើកសាលារៀនទូទាំងប្រទេសឡើងវិញ។ អ្នកចេះច្រើន បានបង្រៀនអ្នក ចេះតិច ហើយអ្នកចេះតិចបានបង្រៀនអ្នកមិនចេះ។ មន្រ្តីរាជការថ្នាក់មជ្ឈឹមនិងថ្នាក់ខេត្ត គឺមានជំនាញការវៀត ណាមនៅអម។ ចាប់ពីឆ្នាំ១៩៨០ រូបិយប័ណ្ណបានចាប់ផ្តើមចរាចរឡើងវិញ។ របបសាធារណៈប្រជាមានិតកម្ពុជា បានពឹងផ្អែកលើការឧបត្ថម្ភរបស់វៀតណាមនិងសហភាពសូវៀតទាំងគំនិងស្មារតី។ ប៉ុន្តែ ជំនួយរបស់វៀតណាម និងសហភាពសូវៀត គឺកម្ពុជាត្រូវសងវិញ។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6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km-KH" sz="3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 សង្រាមនិងការបែកបាក់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ក្រោយពីការចូលកាន់កាប់របស់វៀតណាមនៅកម្ពុជានាថ្ងៃទី៧ខែមករាឆ្នាំ១៩៧៩ កម្ពុជាបានបែកបាក់​និងបានកើតសង្រ្គាមរ៉ាំរ៉ៃ រហូតមកដល់មានការចរចារនៅទីក្រុងប៉ារីសនាថ្ងៃទី២៣ខែតុលាឆ្នាំ១៩៩១។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នៅក្នុងឆ្នាំ១៩៧៩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១៩៨០ ប្រជាជនកម្ពុជារាប់ម៉ឺននាក់បានភៀសខ្លួនទៅរស់តាមព្រំដែនកម្ពុជា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ថៃ។ បន្ទាប់មក អ្នកខ្លះបានបន្តភៀសខ្លួនទៅរស់នៅប្រទេសទីបី។ ចាប់ពីចុងឆ្នាំ១៩៧៩ ជំរុំជនភៀសខ្លួនបានផ្តល់ទី ជម្រកដល់ចលនាភាគីតស៊ូប្រឆាំងជាមួយវៀតណាម។ លោកសឺន សានបានដឹកនាំជនភៀសខ្លួនប្រឆាំងនឹងកង​ទ័ពនៅកម្ពុជា ដោយស្វែងជំនួយពីបរទេស។ នៅចន្លោះឆ្នាំ១៩៧៩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១៩៨០ កងទ័ពថៃបានផ្តល់ស្បៀងអាហារ​និងសំលៀកបំពាក់ដល់កងទ័ពកម្ពុជាប្រជាធិបតេយ្យ។ ចាប់ពីឆ្នាំ១៩៨២ កងទ័ពកម្ពុជាប្រជាធិបតេយ្យបានក្លាយ​ជាកងកម្លាំងយោធាដ៏មានប្រសិទ្ធិភាពក្នុងការប្រឆាំងជាមួយវៀតណាមនៅក្នុងប្រទេសកម្ពុជា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1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ជាមួយគ្នានេះ របបកម្ពុជាប្រជាធិបតេយ្យនៅមានកៅអីប្រចាំនៅអង្គការសហប្រជាជាតិ ចំណែករបបសា​ធារណៈរដ្ឋប្រជាមានិតកម្ពុជាមិនមានអាសនៈនៅអង្គការសហប្រជាជាតិឡើយ។ របបសាធារណៈរដ្ឋប្រជា​មានិត​កម្ពុជាមិនត្រូវបានទទួលស្គាល់ដោយអង្គការសហប្រជាជាតិទេ។ ចិននិងសហរដ្ឋអាមេរិក រួមជាមួយសហសេវឹក បានសម្តេចសីហនុចូលរួមដឹកនាំក្នុងចលនាតស៊ូប្រឆាំងវៀតណាមនៅកម្ពុជានៅក្នុងឆ្នាំ១៩៨២។ នៅខែមិថុនា​ឆ្នាំ១៩៨១ សាធារណៈរដ្ឋប្រជាមានិតកម្ពុជាបានបង្កើតនូវរដ្ឋធម្មនុញ្ញមួយដែលយកគំរូច្រើនតាមរដ្ឋធម្មនុញ្ញវៀត ណាម និងមានការបោះឆ្នោតជ្រើសតាំងរដ្ឋសភាសំរាប់អនុម័តរដ្ឋធម្មនុញ្ញនោះ។ ចាប៉ពីពេលនោះ របបសាធា​រណៈរដ្ឋប្រជាមានិតកម្ពុជាបានក្លាយជារដ្ឋាភិបាលឆ្លើយតបនឹងរដ្ឋាភិបាលវៀតណាម គឹយោធា នគរបាលនិងកិច្ច​ការបរទេសត្រូវស្ថិតក្រោមការគ្រប់គ្រងរបស់វៀតណាម។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2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នៅដើមឆ្នាំ១៩៨១ សម្តេចសីហនុ បានជួប្រជុំជាមួយខៀវ សំផន ដើម្បីបង្កើតរដ្ឋាភិបាលចំរុះ គឺនៅពេល នោះលោក សឺន សានមានការស្ទាក់ស្ទើរ។ នៅខែកញ្ញាឆ្នាំ១៩៨១ ភាគីទាំងបីបានសម្រេចបង្កើតរដ្ឋាភិបាលចំរុះ មួយ។ នៅពាក់កណ្តាលឆ្នាំ១៩៨២ រដ្ឋាភិបាលចំរុះត្រីភាគីត្រូវបានបង្កើតជាផ្លូវការ ដោយមានទីតាំងមួលដ្ឋាន​នៅ ក្នុងទឹកដីកម្ពុជាដែលមានចម្ងាយពីរឬបីគីឡូម៉ែត្រពីព្រំដែន។ រដ្ឋាភិបាលចំរុះត្រីភាគីនេះ ត្រូវទទួលស្គាល់ដោយ​អង្គការ​សហប្រជាជាតិនិងមានអាសនៈនៅអង្គការសហប្រជាជាតិ។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1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នៅចន្លោះឆ្នាំ១៩៨៣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១៩៨៥ កងទ័ពវៀតណាមនិងកងទ័ពសាធារណៈរដ្ឋប្រជាមានិតកម្ពុជាបានធ្វើ​យុទ្ធ​នា​ការកំទេចជំរុំរបស់ចលនាតស៊ូត្រីភាគីនៅតាមព្រំដែនកម្ពុជា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ថៃ។ របបសាធារណៈរដ្ឋប្រជាមានិតកម្ពុជា​បានកេណ្ឌប្រជាជនឲ្យទៅកាប់ព្រៃដែលហៅថា “ផែនការក៥”។ កងកម្លាំងចលនាតស៊ូមានកម្លាំងកាន់តែខ្លាំង ដោយ​មានការគាំទ្រពីបរទេស ហើយអង្គការសហប្រជាជាតិបានដាក់សម្ពាធឲ្យវៀតណាមដកកងទ័ពចេញ​ពី​កម្ពុជា។ នៅពេលនោះ វៀតណាមបានពង្រឹងកងកម្លាំងសាធារណៈរដ្ឋប្រជាមានិតកម្ពុជាបំរុងទុកជាមុន ព្រោះ​វៀត​ណាមនឹងដកកងទ័ពនៅពេលណាមួ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យ។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5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2672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Khmer OS Metal Chrieng</vt:lpstr>
      <vt:lpstr>Khmer OS Muol Light</vt:lpstr>
      <vt:lpstr>Office Theme</vt:lpstr>
      <vt:lpstr>ប្រវត្តិសាស្រ្តកម្ពុជា</vt:lpstr>
      <vt:lpstr>មេរៀនទី១៣ កម្ពុជាក្រោយឆ្នាំ១៩៧៩</vt:lpstr>
      <vt:lpstr>PowerPoint Presentation</vt:lpstr>
      <vt:lpstr>១. របបសាធារណៈរដ្ឋប្រជាមានិតកម្ពុជា</vt:lpstr>
      <vt:lpstr>PowerPoint Presentation</vt:lpstr>
      <vt:lpstr>២. សង្រាមនិងការបែកបាក់</vt:lpstr>
      <vt:lpstr>PowerPoint Presentation</vt:lpstr>
      <vt:lpstr>PowerPoint Presentation</vt:lpstr>
      <vt:lpstr>PowerPoint Presentation</vt:lpstr>
      <vt:lpstr>PowerPoint Presentation</vt:lpstr>
      <vt:lpstr>៣. ដំណើរសន្តិភាព</vt:lpstr>
      <vt:lpstr>PowerPoint Presentation</vt:lpstr>
      <vt:lpstr>សំណួរ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ប្រវត្តិសាស្រ្តកម្ពុជា</dc:title>
  <dc:creator>compaq</dc:creator>
  <cp:lastModifiedBy>ASUS</cp:lastModifiedBy>
  <cp:revision>7</cp:revision>
  <dcterms:created xsi:type="dcterms:W3CDTF">2013-10-13T05:58:44Z</dcterms:created>
  <dcterms:modified xsi:type="dcterms:W3CDTF">2019-01-07T07:17:41Z</dcterms:modified>
</cp:coreProperties>
</file>