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66" r:id="rId10"/>
    <p:sldId id="269" r:id="rId11"/>
    <p:sldId id="267" r:id="rId12"/>
    <p:sldId id="270" r:id="rId13"/>
    <p:sldId id="268" r:id="rId14"/>
    <p:sldId id="277" r:id="rId15"/>
    <p:sldId id="278" r:id="rId16"/>
    <p:sldId id="279" r:id="rId17"/>
    <p:sldId id="258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D4C6-8809-4104-92A8-BE11703A1D8A}" type="datetimeFigureOut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321-E873-4635-A857-69A4A1F36F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D4C6-8809-4104-92A8-BE11703A1D8A}" type="datetimeFigureOut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321-E873-4635-A857-69A4A1F36F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D4C6-8809-4104-92A8-BE11703A1D8A}" type="datetimeFigureOut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321-E873-4635-A857-69A4A1F36F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D4C6-8809-4104-92A8-BE11703A1D8A}" type="datetimeFigureOut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321-E873-4635-A857-69A4A1F36F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D4C6-8809-4104-92A8-BE11703A1D8A}" type="datetimeFigureOut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321-E873-4635-A857-69A4A1F36F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D4C6-8809-4104-92A8-BE11703A1D8A}" type="datetimeFigureOut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321-E873-4635-A857-69A4A1F36F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D4C6-8809-4104-92A8-BE11703A1D8A}" type="datetimeFigureOut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321-E873-4635-A857-69A4A1F36F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D4C6-8809-4104-92A8-BE11703A1D8A}" type="datetimeFigureOut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321-E873-4635-A857-69A4A1F36F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D4C6-8809-4104-92A8-BE11703A1D8A}" type="datetimeFigureOut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321-E873-4635-A857-69A4A1F36F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D4C6-8809-4104-92A8-BE11703A1D8A}" type="datetimeFigureOut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321-E873-4635-A857-69A4A1F36F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D4C6-8809-4104-92A8-BE11703A1D8A}" type="datetimeFigureOut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E321-E873-4635-A857-69A4A1F36F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DD4C6-8809-4104-92A8-BE11703A1D8A}" type="datetimeFigureOut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6E321-E873-4635-A857-69A4A1F36F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monyrakdh@yahoo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ប្រវត្តិសាស្រ្តកម្ពុជា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បង្រៀនដោយ ពុំ សុមុនីរៈ</a:t>
            </a:r>
          </a:p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លេខទូរស័ព្ទ​ ០១២ ៥៩១ ២២៥</a:t>
            </a:r>
          </a:p>
          <a:p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E-mail: 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  <a:hlinkClick r:id="rId2"/>
              </a:rPr>
              <a:t>somonyrakdh@yahoo.com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lnSpc>
                <a:spcPct val="15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ស្ថានីយ៍ ”បុរេ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ប្រវត្តិសាស្រ្តកម្ពុជា”</a:t>
            </a:r>
          </a:p>
        </p:txBody>
      </p:sp>
      <p:pic>
        <p:nvPicPr>
          <p:cNvPr id="4" name="Picture 2" descr="site Prehisto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" y="838200"/>
            <a:ext cx="82296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lnSpc>
                <a:spcPct val="15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ឧបករណ៍ប្រើប្រាស់</a:t>
            </a:r>
          </a:p>
          <a:p>
            <a:pPr algn="ctr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Picture 7" descr="DSC021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828800"/>
            <a:ext cx="4953000" cy="4114800"/>
          </a:xfrm>
          <a:prstGeom prst="rect">
            <a:avLst/>
          </a:prstGeom>
          <a:noFill/>
        </p:spPr>
      </p:pic>
      <p:pic>
        <p:nvPicPr>
          <p:cNvPr id="5" name="Picture 10" descr="tep7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81600" y="2362200"/>
            <a:ext cx="39624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lnSpc>
                <a:spcPct val="15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ពូថៅយុគ្គថ្មរំលីងនៅសៀមរាបនិងបាត់ដំបង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4" name="Picture 4" descr="Copy of scan00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667000" y="914400"/>
            <a:ext cx="4495800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អដ្ឋធាតុនៅអង្គរបុរី</a:t>
            </a:r>
            <a:endParaRPr lang="en-US" dirty="0"/>
          </a:p>
        </p:txBody>
      </p:sp>
      <p:pic>
        <p:nvPicPr>
          <p:cNvPr id="4" name="Content Placeholder 3" descr="12pic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90600" y="1600200"/>
            <a:ext cx="7620000" cy="4800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km-KH" b="1" dirty="0" smtClean="0">
                <a:latin typeface="Khmer OS Muol Light" pitchFamily="2" charset="0"/>
                <a:cs typeface="Khmer OS Muol Light" pitchFamily="2" charset="0"/>
              </a:rPr>
              <a:t>២</a:t>
            </a:r>
            <a:r>
              <a:rPr lang="ar-SA" b="1" dirty="0" smtClean="0">
                <a:latin typeface="Khmer OS Muol Light" pitchFamily="2" charset="0"/>
              </a:rPr>
              <a:t>. </a:t>
            </a:r>
            <a:r>
              <a:rPr lang="km-KH" b="1" dirty="0" smtClean="0">
                <a:latin typeface="Khmer OS Muol Light" pitchFamily="2" charset="0"/>
                <a:cs typeface="Khmer OS Muol Light" pitchFamily="2" charset="0"/>
              </a:rPr>
              <a:t>ជីវភាពរស់នៅមនុស្សបុរេ</a:t>
            </a:r>
            <a:r>
              <a:rPr lang="en-US" b="1" dirty="0" smtClean="0">
                <a:latin typeface="Khmer OS Muol Light" pitchFamily="2" charset="0"/>
                <a:cs typeface="Khmer OS Muol Light" pitchFamily="2" charset="0"/>
              </a:rPr>
              <a:t>-</a:t>
            </a:r>
            <a:r>
              <a:rPr lang="km-KH" b="1" dirty="0" smtClean="0">
                <a:latin typeface="Khmer OS Muol Light" pitchFamily="2" charset="0"/>
                <a:cs typeface="Khmer OS Muol Light" pitchFamily="2" charset="0"/>
              </a:rPr>
              <a:t>ប្រវត្តិសាស្រ្ត</a:t>
            </a:r>
            <a:endParaRPr lang="en-US" b="1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b="1" dirty="0" smtClean="0">
                <a:latin typeface="Khmer OS Muol Light" pitchFamily="2" charset="0"/>
                <a:cs typeface="Khmer OS Muol Light" pitchFamily="2" charset="0"/>
              </a:rPr>
              <a:t>២.១. ភូមិស្រុក-របស់ប្រើប្រាស់</a:t>
            </a:r>
            <a:endParaRPr lang="en-US" b="1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យុគ្គថ្មរំលីង បុរេ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មនុស្សខ្មែរចូលចិត្តរស់នៅក្នុងរូងភ្នំ(ភ្នំក្បាលរមាស-ភ្នំទាកទ្រាំង)ឬខ្ពង់រាប​(​មនុស្សសម័យ​មេមត់)។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ក្រោយមកទៀតទើបចេញមករស់នៅត្រង់វាលខាងជើងបឹងទន្លេសាប(សំរោងសែន-អន្លង់ផ្តៅ)ឬទៅម្លូព្រៃ។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ផ្ទះ​ គឺសង់ពីឈើ ខ្ពស់ពីដីដើម្បីជៀសវាងទឹកជំនន់និងសត្វសាហាវ។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ឈើដែលយកទៅសង់ផ្ទះ គឺ​បាន​មកពីកាប់ដោយពូថៅថ្មធំៗ។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នៅក្នុងស្ថានីយ៍ជាច្រើន គឺឃើញមានសំណល់ផ្ទះបាយ មានសំបកខ្យងខ្ចៅ ឆ្អឹង​សត្វ ឆ្អឹងត្រី អំបែងក្អមឆ្នាំង។ល។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វត្ថុឯទៀតមាន ក្អម ចាន ឆ្នាំង ពូថៅថ្ម ប្រដាប់សំរាប់ដំស្បែកសត្វ។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km-KH" b="1" dirty="0" smtClean="0">
                <a:latin typeface="Khmer OS Muol Light" pitchFamily="2" charset="0"/>
                <a:cs typeface="Khmer OS Muol Light" pitchFamily="2" charset="0"/>
              </a:rPr>
              <a:t>២.២. សកម្មភាពអ្នកស្រុក</a:t>
            </a:r>
            <a:endParaRPr lang="en-US" b="1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បុរេ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មនុស្សខ្មែរចេះធ្វើស្រែវស្សាគឺនៅក្នុងតំបន់បឹងទន្លេសាបរហូតដល់តំបន់ម្លូព្រៃ ព្រោះគេបានរក​ឃើញកណ្ឌៀវ​ជា​ច្រើន ខ្លះធ្វើពីឆ្អឹងសត្វនិងខ្លះធ្វើពីលង្ហិន។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សត្វដែលគេចិញ្ចឹមគឺមានគោ ជ្រូកនិងឆ្កែ។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ក្រៅពីស្រូវ​ មនុស្សត្រូវ​ការ​សាច់​​សត្វជាអាហារ។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​ពួកគេបានធ្វើការបរបាញ់ (រកឃើញចុងព្រួញធ្វើពីដែកនិងធ្វើពីឆ្អឹង) ការនេសាទត្រី(ផ្លែសន្ទួច ធ្វើពីឆ្អឹងនិងលង្ហិន)និងការត្បាញរវៃ(ត្រល់)។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គេមិនដឹងថា វត្ថុធាតុដើមដែលគេយកមកប្រើក្នុងមុខរបរគឺជាអ្វីនោះទេ តែ​បើតាមប៉ាន់ស្មានគឺប្រហែលជាកប្បាស។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ជីវភាពរស់នៅរបស់បុរេ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មនុស្សខ្មែរ</a:t>
            </a:r>
          </a:p>
          <a:p>
            <a:endParaRPr lang="en-US" dirty="0"/>
          </a:p>
        </p:txBody>
      </p:sp>
      <p:pic>
        <p:nvPicPr>
          <p:cNvPr id="4" name="Picture 2" descr="People Pre-histore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14400" y="838201"/>
            <a:ext cx="7315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km-KH" b="1" dirty="0" smtClean="0">
                <a:latin typeface="Khmer OS Muol Light" pitchFamily="2" charset="0"/>
                <a:cs typeface="Khmer OS Muol Light" pitchFamily="2" charset="0"/>
              </a:rPr>
              <a:t>២.៣. ជំនឿនិងទំនៀមទម្លាប់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បុរេ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មនុស្សខ្មែរមានជំនឿ-ទំនៀមទំលាប់៖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ជីវចលនិយម គឺបាតុភូតធម្មជាតិនិងវត្ថុស័ក្តិសិទ្ធិដែលនៅជុំវិញខ្លួន។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ព្រលឹងនិយម គឺជឿទៅលើព្រលឹងដូនតា។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ព្រាហ្មណ៍និយម គឺគោរពលិង្កដោយយករូងភ្នំឬគុហារជាកន្លែងគោរព។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ពុទ្ធនិយម គឺគោរពពុទ្ធសាសនាមហាយាន។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ទំនៀមទំលាប់គឺមានបរបាញ់សត្វ បេះផ្លែឈើ​ នេសាទត្រី ដាំដំណាំ ចិញ្ចឹមសត្វ រស់នៅក្នុងរូងភ្នំ រស់​នៅ​ក្នុង​ខ្ទមនិងសង់ផ្ទះផុតពីដី។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ទំនៀមទំលាប់នេះគឺបានវិវត្តន៍បន្តិចម្តងៗរហូតដល់ចេះកែច្នៃឧបករណ៍​ប្រើប្រាស់។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ពិធីសព គឺយកទៅដុត ទៅកប់ ទៅដាក់ចោលក្នុងព្រៃឲ្យសត្វស៊ីឬទៅបោះចោលក្នុងទឹក។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សំណួរ</a:t>
            </a: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១. តើបុរេ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ប្រវត្តិសាស្រ្តកម្ពុជាមាន័យយ៉ាងដូចម្</a:t>
            </a:r>
            <a:r>
              <a:rPr lang="km-KH" smtClean="0">
                <a:latin typeface="Khmer OS Battambang" pitchFamily="2" charset="0"/>
                <a:cs typeface="Khmer OS Battambang" pitchFamily="2" charset="0"/>
              </a:rPr>
              <a:t>តេច</a:t>
            </a:r>
            <a:r>
              <a:rPr lang="km-KH" smtClean="0">
                <a:latin typeface="Khmer OS Battambang" pitchFamily="2" charset="0"/>
                <a:cs typeface="Khmer OS Battambang" pitchFamily="2" charset="0"/>
              </a:rPr>
              <a:t>?</a:t>
            </a:r>
            <a:endParaRPr lang="km-KH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២. តើស្ថានីយ៍បុរេ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ប្រវត្តិសាស្រ្តកម្ពុជាមាននៅទីណាខ្លះ?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km-KH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៣. តើឧបករណ៍ប្រើប្រាស់របស់បុរេ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មនុស្សខ្មែរមានអ្វីខ្លះ?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km-KH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៤. តើជីវភាពរស់នៅរបស់បុរេ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មនុស្សខ្មែរពឹងផ្អែកលើអ្វីខ្លះ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?</a:t>
            </a:r>
            <a:endParaRPr lang="km-KH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៥. តើបុរេ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មនុស្សខ្មែរមានការវិវត្តន៍ផ្នត់គំនិតយ៉ាងដូចម្តេចខ្លះ?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km-KH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r>
              <a:rPr lang="km-KH" sz="3200" dirty="0" smtClean="0">
                <a:latin typeface="Khmer OS Muol Light" pitchFamily="2" charset="0"/>
                <a:cs typeface="Khmer OS Muol Light" pitchFamily="2" charset="0"/>
              </a:rPr>
              <a:t>មេរៀនទី២ បុរេ</a:t>
            </a:r>
            <a:r>
              <a:rPr lang="en-US" sz="3200" dirty="0" smtClean="0">
                <a:latin typeface="Khmer OS Muol Light" pitchFamily="2" charset="0"/>
                <a:cs typeface="Khmer OS Muol Light" pitchFamily="2" charset="0"/>
              </a:rPr>
              <a:t>-</a:t>
            </a:r>
            <a:r>
              <a:rPr lang="km-KH" sz="3200" dirty="0" smtClean="0">
                <a:latin typeface="Khmer OS Muol Light" pitchFamily="2" charset="0"/>
                <a:cs typeface="Khmer OS Muol Light" pitchFamily="2" charset="0"/>
              </a:rPr>
              <a:t>ប្រវត្តិសាស្រ្តកម្ពុជា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m-KH" sz="2300" dirty="0" smtClean="0">
                <a:latin typeface="Khmer OS Battambang" pitchFamily="2" charset="0"/>
                <a:cs typeface="Khmer OS Battambang" pitchFamily="2" charset="0"/>
              </a:rPr>
              <a:t>តើបុរេ</a:t>
            </a:r>
            <a:r>
              <a:rPr lang="en-US" sz="2300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sz="2300" dirty="0" smtClean="0">
                <a:latin typeface="Khmer OS Battambang" pitchFamily="2" charset="0"/>
                <a:cs typeface="Khmer OS Battambang" pitchFamily="2" charset="0"/>
              </a:rPr>
              <a:t>ប្រវត្តិសាស្រ្តកម្ពុជាមានន័យយ៉ាងដូចម្តេច?</a:t>
            </a:r>
          </a:p>
          <a:p>
            <a:pPr>
              <a:lnSpc>
                <a:spcPct val="170000"/>
              </a:lnSpc>
            </a:pPr>
            <a:r>
              <a:rPr lang="km-KH" sz="2300" dirty="0" smtClean="0">
                <a:latin typeface="Khmer OS Battambang" pitchFamily="2" charset="0"/>
                <a:cs typeface="Khmer OS Battambang" pitchFamily="2" charset="0"/>
              </a:rPr>
              <a:t>ការសិក្សារឿងរ៉ាវរបស់បុរេ</a:t>
            </a:r>
            <a:r>
              <a:rPr lang="en-US" sz="2300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sz="2300" dirty="0" smtClean="0">
                <a:latin typeface="Khmer OS Battambang" pitchFamily="2" charset="0"/>
                <a:cs typeface="Khmer OS Battambang" pitchFamily="2" charset="0"/>
              </a:rPr>
              <a:t>មនុស្សខ្មែរនៅក្នុងអតីតកាលដោយពឹងផ្អែកទៅលើសំណល់ដែលត្រូវបានរកឃើញដោយបុរាណវិទូ គឺត្រូវបានហៅថាបុរេ</a:t>
            </a:r>
            <a:r>
              <a:rPr lang="en-US" sz="2300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sz="2300" dirty="0" smtClean="0">
                <a:latin typeface="Khmer OS Battambang" pitchFamily="2" charset="0"/>
                <a:cs typeface="Khmer OS Battambang" pitchFamily="2" charset="0"/>
              </a:rPr>
              <a:t>ប្រវត្តិសាស្រ្តខ្មែរឬកម្ពុជា។</a:t>
            </a:r>
          </a:p>
          <a:p>
            <a:pPr>
              <a:lnSpc>
                <a:spcPct val="170000"/>
              </a:lnSpc>
            </a:pPr>
            <a:r>
              <a:rPr lang="km-KH" sz="2300" dirty="0" smtClean="0">
                <a:latin typeface="Khmer OS Battambang" pitchFamily="2" charset="0"/>
                <a:cs typeface="Khmer OS Battambang" pitchFamily="2" charset="0"/>
              </a:rPr>
              <a:t>ការសិក្សាបុរេ</a:t>
            </a:r>
            <a:r>
              <a:rPr lang="en-US" sz="2300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sz="2300" dirty="0" smtClean="0">
                <a:latin typeface="Khmer OS Battambang" pitchFamily="2" charset="0"/>
                <a:cs typeface="Khmer OS Battambang" pitchFamily="2" charset="0"/>
              </a:rPr>
              <a:t>ប្រវត្តិសាស្រ្តកម្ពុជាគឺត្រូវបានសិក្សាតាមរយៈសំណល់ឬវត្ថុ​ដែល​ត្រូវបានរកឃើញដោយបុរាណវិទូតាមស្ថានីយ៍នីមួយៗនៅក្នុងទឹកដីកម្ពុជាបច្ចុប្បន្ន។</a:t>
            </a:r>
          </a:p>
          <a:p>
            <a:pPr>
              <a:lnSpc>
                <a:spcPct val="170000"/>
              </a:lnSpc>
            </a:pPr>
            <a:r>
              <a:rPr lang="km-KH" sz="2300" dirty="0" smtClean="0">
                <a:latin typeface="Khmer OS Battambang" pitchFamily="2" charset="0"/>
                <a:cs typeface="Khmer OS Battambang" pitchFamily="2" charset="0"/>
              </a:rPr>
              <a:t>បុរេ</a:t>
            </a:r>
            <a:r>
              <a:rPr lang="en-US" sz="2300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sz="2300" dirty="0" smtClean="0">
                <a:latin typeface="Khmer OS Battambang" pitchFamily="2" charset="0"/>
                <a:cs typeface="Khmer OS Battambang" pitchFamily="2" charset="0"/>
              </a:rPr>
              <a:t>ប្រវត្តិសាស្រ្តកម្ពុជា គឺជាសម័យកាលមួយដែលអ្នកប្រវត្តិវិទូបានកំណត់យករឿងរ៉ាវពិតរបស់បុរេ</a:t>
            </a:r>
            <a:r>
              <a:rPr lang="en-US" sz="2300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sz="2300" dirty="0" smtClean="0">
                <a:latin typeface="Khmer OS Battambang" pitchFamily="2" charset="0"/>
                <a:cs typeface="Khmer OS Battambang" pitchFamily="2" charset="0"/>
              </a:rPr>
              <a:t>មនុស្សខ្មែរក្នុងអតីតកាលដែលមិនទាន់ត្រូវបានកត់ត្រាជាអក្សរ។</a:t>
            </a:r>
            <a:endParaRPr lang="en-US" sz="23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km-KH" b="1" dirty="0" smtClean="0">
                <a:latin typeface="Khmer OS Muol Light" pitchFamily="2" charset="0"/>
                <a:cs typeface="Khmer OS Muol Light" pitchFamily="2" charset="0"/>
              </a:rPr>
              <a:t>១</a:t>
            </a:r>
            <a:r>
              <a:rPr lang="ar-SA" b="1" dirty="0" smtClean="0">
                <a:latin typeface="Khmer OS Muol Light" pitchFamily="2" charset="0"/>
              </a:rPr>
              <a:t>.</a:t>
            </a:r>
            <a:r>
              <a:rPr lang="km-KH" b="1" dirty="0" smtClean="0">
                <a:latin typeface="Khmer OS Muol Light" pitchFamily="2" charset="0"/>
                <a:cs typeface="Khmer OS Muol Light" pitchFamily="2" charset="0"/>
              </a:rPr>
              <a:t> ស្ថានីយបុរេ</a:t>
            </a:r>
            <a:r>
              <a:rPr lang="en-US" b="1" dirty="0" smtClean="0">
                <a:latin typeface="Khmer OS Muol Light" pitchFamily="2" charset="0"/>
                <a:cs typeface="Khmer OS Muol Light" pitchFamily="2" charset="0"/>
              </a:rPr>
              <a:t>-</a:t>
            </a:r>
            <a:r>
              <a:rPr lang="km-KH" b="1" dirty="0" smtClean="0">
                <a:latin typeface="Khmer OS Muol Light" pitchFamily="2" charset="0"/>
                <a:cs typeface="Khmer OS Muol Light" pitchFamily="2" charset="0"/>
              </a:rPr>
              <a:t>ប្រវត្តិសាស្រ្តខ្មែរ</a:t>
            </a:r>
            <a:endParaRPr lang="en-US" b="1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បុរេ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ប្រវត្តិវិទូបានពោលថា បុរេ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ប្រវត្តិសាស្រ្តកម្ពុជាគឺមិនទាន់មានលក្ខណៈច្បាស់លាស់ទេ ព្រោះការ​ស្រាវជ្រាវនៅក្នុងវិស័យនេះ គឺមិនទាន់បានធ្វើការវិភាគដិតដល់នៅឡើយ។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នៅយុគ្គថ្មបំបែក គេទើបតែរកឃើញ​ដាន​ខ្លះៗប៉ុណ្ណោះ។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នៅ​ឆ្នាំ១៩៦៣ លោក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E.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Saurin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បានរកឃើញដុំថ្មចាំងនៅក្នុងទន្លេមេគង្គ គឺនៅចន្លោះ​ខែត្រ​ស្ទឹង​ត្រែងនិង​ខែត្រ​ក្រចេះ។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ក្រៅពីនេះ គឺនៅមានវត្ថុផ្សេងទៀតដែលធ្វើពីថ្មចាំងត្រូវបានគេរកឃើញនៅតំបន់អង្គរ។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ស្ថានីយ៍ឯទៀតៗដែលគេបានរកឃើញគឺសុទ្ធតែជាស្ថានីយ៍ទាក់ទងទៅនឹង​យុគ្គថ្មរំលីង​និងយុគ្គលោហៈ។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b="1" i="1" dirty="0" smtClean="0">
                <a:latin typeface="Khmer OS Muol Light" pitchFamily="2" charset="0"/>
                <a:cs typeface="Khmer OS Muol Light" pitchFamily="2" charset="0"/>
              </a:rPr>
              <a:t>១.១</a:t>
            </a:r>
            <a:r>
              <a:rPr lang="en-US" b="1" i="1" dirty="0" smtClean="0">
                <a:latin typeface="Khmer OS Muol Light" pitchFamily="2" charset="0"/>
                <a:cs typeface="Khmer OS Muol Light" pitchFamily="2" charset="0"/>
              </a:rPr>
              <a:t>.</a:t>
            </a:r>
            <a:r>
              <a:rPr lang="km-KH" b="1" i="1" dirty="0" smtClean="0">
                <a:latin typeface="Khmer OS Muol Light" pitchFamily="2" charset="0"/>
                <a:cs typeface="Khmer OS Muol Light" pitchFamily="2" charset="0"/>
              </a:rPr>
              <a:t> ស្ថានីយ៍សំរោងសែន - អន្លង់ផ្តៅ - ម្លូព្រៃ</a:t>
            </a:r>
            <a:endParaRPr lang="en-US" b="1" i="1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សំរោងសែនគឺជាស្ថានីយ៍មួយស្ថិតនៅក្នុងខែត្រកំពង់ឆ្នាំងនិងស្ថិតនៅខាងជើងបឹងទន្លេសាប។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នៅឆ្នាំ១៨៧៦ លោក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Roques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បានរក​ឃើញ​ស្ថា​នីយ៍នេះ។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នៅឆ្នាំ១៨៧៩ លោក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Corre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បានបោះពុម្ពផ្សាយរបស់ដែលរកឃើញនៅទីនោះ។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នៅឆ្នាំ១៩០១ លោក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Moura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(១៨៨២) លោក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Aymonier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និង​នៅឆ្នាំ១៩០២/១៩២៣ លោក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Mansuy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បាន​ទៅធ្វើការរុករកនៅទីនោះទៀត។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នៅឆ្នាំ១៩០២ លោក ​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Mansuy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ានរកឃើញស្ថានីយ៍អន្លង់ផ្តៅដែលមានចំងាយ៣០គ.មត្រង់ទិសអគ្នេយ៍​ពី​សំរោងសែននិងមាន​សំណល់​ដូច​នៅស្ថានីយ៍ខាងលើនេះដែរ។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នៅឆ្នាំ១៩៤៣ លោក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P.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Lévy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បានរកឃើញស្ថនីយ៍ម្លូព្រៃស្ថិតនៅខាងជើងខែត្រព្រះវិហារ។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ស្ថានីយ៍នេះ​ ថ្មីជាង​ស្ថា​នី​យ៍​ពីរខាងលើ ព្រោះមានវត្ថុធ្វើពីលោហធាតុច្រើន។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វត្ថុដែលគេបានរកឃើញនៅស្ថានីយ៍ទាំងបីនេះមានៈ</a:t>
            </a:r>
          </a:p>
          <a:p>
            <a:pPr lvl="0">
              <a:lnSpc>
                <a:spcPct val="170000"/>
              </a:lnSpc>
            </a:pP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ពីថ្មរំលីងៈ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ពូថៅដែលមានពន្លួញ ពន្លាក ញញួរ ត្មោងដំសំបកឈើយកសរសៃ ទ្រនាប់​កាំបិទ កណ្ឌៀវ ថ្មសំលៀង ពុម្ពចាក់កណ្ឌៀវ កងដៃ ក្បាលត្រល់ អង្រែនិងផ្លែសន្ទូច។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 lvl="0">
              <a:lnSpc>
                <a:spcPct val="170000"/>
              </a:lnSpc>
            </a:pP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ពីឆ្អឹងសត្វៈ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ចុងព្រួញ កាំបិត ផ្លែសន្ទូច កណ្ឌៀវ គ្រឿងអលង្ការ។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 lvl="0">
              <a:lnSpc>
                <a:spcPct val="170000"/>
              </a:lnSpc>
            </a:pP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ពីសំបកខ្យងៈ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អង្កាំ ទំហូ។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 lvl="0">
              <a:lnSpc>
                <a:spcPct val="170000"/>
              </a:lnSpc>
            </a:pP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ពីដីឥដ្ឋៈ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ទំហូ អង្កាំ ក្អម ឆ្នាំង ចានទាប ចានក្រឡូម ចានជើង។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 lvl="0">
              <a:lnSpc>
                <a:spcPct val="170000"/>
              </a:lnSpc>
            </a:pP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ពីលង្ហិនៈ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ចុងព្រួញ កណ្ឌៀវ ពូថៅ ដួង ផ្លែសន្ទូច។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 lvl="0">
              <a:lnSpc>
                <a:spcPct val="170000"/>
              </a:lnSpc>
            </a:pP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ពីដែកៈ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មានតែពន្លាក១គត់នៅស្ថានីយម្លូព្រៃ 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 lvl="0">
              <a:lnSpc>
                <a:spcPct val="170000"/>
              </a:lnSpc>
            </a:pP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ឆ្អឹងមនុស្សៈ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ឆ្អឹងស្មង ឆ្អឹងភ្លៅ ឆ្អឹងដើមដៃ លលាដ៏ក្បាល១។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 lvl="0">
              <a:lnSpc>
                <a:spcPct val="170000"/>
              </a:lnSpc>
            </a:pP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សំណល់ផ្ទះបាយៈ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ធ្យូង 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b="1" i="1" dirty="0" smtClean="0">
                <a:latin typeface="Khmer OS Muol Light" pitchFamily="2" charset="0"/>
                <a:cs typeface="Khmer OS Muol Light" pitchFamily="2" charset="0"/>
              </a:rPr>
              <a:t>១.២</a:t>
            </a:r>
            <a:r>
              <a:rPr lang="en-US" b="1" i="1" dirty="0" smtClean="0">
                <a:latin typeface="Khmer OS Muol Light" pitchFamily="2" charset="0"/>
                <a:cs typeface="Khmer OS Muol Light" pitchFamily="2" charset="0"/>
              </a:rPr>
              <a:t>.</a:t>
            </a:r>
            <a:r>
              <a:rPr lang="km-KH" b="1" i="1" dirty="0" smtClean="0">
                <a:latin typeface="Khmer OS Muol Light" pitchFamily="2" charset="0"/>
                <a:cs typeface="Khmer OS Muol Light" pitchFamily="2" charset="0"/>
              </a:rPr>
              <a:t>. ស្ថានីយព្រែកឆ្លូង</a:t>
            </a:r>
            <a:endParaRPr lang="en-US" b="1" i="1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ស្ថានីយព្រែកឆ្លូងគឺជាស្ថានីយ៍ថ្មរំលីងដែលលោក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B.P.Groslier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បានរកឃើញនៅព្រែកឆ្លូង ស្រុកមេមត់​ខែត្រ​កំពង់ចាមនៅឆ្នាំ១៩៦២​។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Groslier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បានសិក្សាពីលើយន្តហោះនូវស្នាដៃធ្វើពីដីមានរាងមូលដែលនៅរាយប៉ាយចាប់តាំងពី​ឡា​បាន​សៀកដល់ឡុកនិញ(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LocNinh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) នៅក្នុងប្រទេសវៀតណាមភាគខាងត្បូងដោយឆ្លងកាត់តាមមេមត់ បានសេចក្តី​ថា ​ស្នាដៃទាំងនោះគឺស្ថិតនៅក្នុងតំបន់ដីក្រហមនៃចំការកៅស៊ូធំៗ។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នៅឆ្នាំ១៩៦២ ដើម្បីបញ្ជាក់គំនិតនេះ លោក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Groslier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បានជ្រើសរើស​យក​កន្លែងមួយ​នៅ​ព្រែកឆ្លូងគឺដើម្បីធ្វើកំណាយ។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ការរុករកនេះ លោក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Groslier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បានរកឃើញវត្ថុ​ធ្វើអំពីថ្មនិងគ្រឿងចានឆ្នាំមួយចំនួនធំ។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Groslier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បានធ្វើការសិក្សាកំពែងរាងមូលនោះ គឺមានវិជ្ឈមាត្រជាង២០០​មនិងមានផ្លូវចូលពីរ។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អា​យុ​ជុំរំមានប្រហែលពី១៥០០ដល់៥០០ឆ្នាំមុនគ.ស.។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b="1" i="1" dirty="0" smtClean="0">
                <a:latin typeface="Khmer OS Muol Light" pitchFamily="2" charset="0"/>
                <a:cs typeface="Khmer OS Muol Light" pitchFamily="2" charset="0"/>
              </a:rPr>
              <a:t>១.៣. ស្ថានីយ៍ល្អាងស្ពាន</a:t>
            </a:r>
            <a:endParaRPr lang="en-US" b="1" i="1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នៅចន្លោះឆ្នាំ១៩៦៦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១៩៦៩ លោកនិងលោកស្រី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Mourer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បានធ្វើកំណាយនៅរូងភ្នំល្អាងស្ពាននៃភ្នំទាកទ្រាំងមាន​ចំ​ងាយ​​ប្រហែល៥គ.ម.ពីអណ្តើកហេបខែត្របាត់ដំបង។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វត្ថុបានរកឃើញមានចំនួនជាង២០០០ គឺ​មាន​វត្ថុធ្វើពីថ្ម សំណល់ផ្ទះបាយ សាកសពសត្វ បំណែកចានឆ្នាំង ឆ្អឹងសត្វនិងឆ្អឹងមនុស្ស។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វត្ថុទាំងនេះ គឺត្រូវបានផ្ញើទៅប្រទេសបារាំងដើម្បីធ្វើការសិក្សា។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ដុំធ្យូង​ជាច្រើន​គឺ​បាន​រកឃើញនៅស្រទាប់លើនិងបានចុះកាលកំណត់ដោយវិធីវិទ្យុសកម្ម(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C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១៤)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:</a:t>
            </a:r>
          </a:p>
          <a:p>
            <a:pPr lvl="0"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ស្រទាប់ទី១ = ១២០០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BP (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៧៥០គ.ស.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)</a:t>
            </a:r>
          </a:p>
          <a:p>
            <a:pPr lvl="0"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ស្រទាប់ទី៣ = ៤២០០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BP (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២០៥០មុនគ.ស.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ស្រទាប់ទី៤ = ៦២៥០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BP (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៤២៩០មុនគ.ស.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)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km-KH" b="1" i="1" dirty="0" smtClean="0">
                <a:latin typeface="Khmer OS Muol Light" pitchFamily="2" charset="0"/>
                <a:cs typeface="Khmer OS Muol Light" pitchFamily="2" charset="0"/>
              </a:rPr>
              <a:t>១.៤. ស្ថានីយ៍ភ្នំក្បាលរមាស</a:t>
            </a:r>
            <a:endParaRPr lang="en-US" b="1" i="1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នៅចន្លោះឆ្នាំ១៩៦៦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១៩៦៩ លោក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Carbonnel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Dalibrias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បានធ្វើការរុករកនៅក្នុងរូងភ្នំដែលជា​លំនៅដ្ឋាន​របស់មនុស្សបុរេ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ប្រវត្តិសាស្រ្តនៅភ្នំក្បាលរមាសក្នុងខែត្រកំពត។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នៅទីនោះ គឺលោកទាំងពីរបានរកឃើញនូវគ្រឿងចានឆ្នាំងដែលមានអាយុ៣៤២០ឆ្នាំមុនគ.ស.។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lnSpc>
                <a:spcPct val="15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ស្ថានីយ៍ ”បុរេ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ប្រវត្តិសាស្រ្តកម្ពុជា”</a:t>
            </a:r>
          </a:p>
          <a:p>
            <a:pPr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Picture 7" descr="Cambodia map with prehistoric sit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800" y="762000"/>
            <a:ext cx="8458200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1689</Words>
  <Application>Microsoft Office PowerPoint</Application>
  <PresentationFormat>On-screen Show (4:3)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Khmer OS Battambang</vt:lpstr>
      <vt:lpstr>Khmer OS Muol Light</vt:lpstr>
      <vt:lpstr>Office Theme</vt:lpstr>
      <vt:lpstr>ប្រវត្តិសាស្រ្តកម្ពុជា</vt:lpstr>
      <vt:lpstr>មេរៀនទី២ បុរេ-ប្រវត្តិសាស្រ្តកម្ពុជា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អដ្ឋធាតុនៅអង្គរបុរី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ប្រវត្តិសាស្រ្តកម្ពុជា</dc:title>
  <dc:creator>compaq</dc:creator>
  <cp:lastModifiedBy>ASUS</cp:lastModifiedBy>
  <cp:revision>96</cp:revision>
  <dcterms:created xsi:type="dcterms:W3CDTF">2013-09-13T04:00:43Z</dcterms:created>
  <dcterms:modified xsi:type="dcterms:W3CDTF">2019-01-03T11:17:11Z</dcterms:modified>
</cp:coreProperties>
</file>