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64" r:id="rId6"/>
    <p:sldId id="279" r:id="rId7"/>
    <p:sldId id="273" r:id="rId8"/>
    <p:sldId id="282" r:id="rId9"/>
    <p:sldId id="292" r:id="rId10"/>
    <p:sldId id="283" r:id="rId11"/>
    <p:sldId id="297" r:id="rId12"/>
    <p:sldId id="284" r:id="rId13"/>
    <p:sldId id="285" r:id="rId14"/>
    <p:sldId id="286" r:id="rId15"/>
    <p:sldId id="298" r:id="rId16"/>
    <p:sldId id="287" r:id="rId17"/>
    <p:sldId id="299" r:id="rId18"/>
    <p:sldId id="288" r:id="rId19"/>
    <p:sldId id="300" r:id="rId20"/>
    <p:sldId id="289" r:id="rId21"/>
    <p:sldId id="290" r:id="rId22"/>
    <p:sldId id="291" r:id="rId23"/>
    <p:sldId id="304" r:id="rId24"/>
    <p:sldId id="301" r:id="rId25"/>
    <p:sldId id="305" r:id="rId26"/>
    <p:sldId id="293" r:id="rId27"/>
    <p:sldId id="303" r:id="rId28"/>
    <p:sldId id="294" r:id="rId29"/>
    <p:sldId id="302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2B44-B5A0-4DD3-B644-02A6BB8B8853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2814-B87F-4935-8329-71E44CDF0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៦. គីនចេង គឹជាបុត្ររបស់ហ្វាន់ ចេម៉ាន់ ហើយបានស្នងរាជ្យបន្តនិងបានបន្តនយោបាយពីបីតា។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ព្រះ​អង្គ​មាននយោបាយដឹកនាំមិនខ្លាំងដូចព្រះបិតាឡើយ។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ព្រះអង្គត្រូវបានប្អូនជីដូនមួយដណ្តើមរាជ្យ។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៧. គីនឆេង គឺជាក្មួយហ្វាន់ ចេម៉ាន់បានដណ្តើមរាជ្យពីគីនចេង។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ក្នុងរាជ្យរបស់ព្រះអង្គ ការដឹកនាំមិនមាន ភាពខ្លាំងក្លាប៉ុន្មានទេ ព្រោះមានក្រុមប្រឆាំងព្រះអង្គ។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ក្រុមប្រឆាំងនឹងព្រះអង្គ គឹក្រុមដែលគាំទ្រគីនឆាង។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ក្រុម នេះបាននាំយកគីនឆាងទៅលាក់ពួនរហូតដល់ពេញវ័យ ហើយបានដឹកនាំផ្តួលរំលំគីនឆេងបានសម្រេច។ 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៨. គីនឆាង គឺជាប្អូនរបស់គីនចេងបានក្លាយជាស្តេចបន្ទាប់ពីបានសម្លាប់គីនឆេង។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ការសម្លាប់ដណ្តើម​រាជ្យ គឺជាការសងសឹក។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ក្នុងការសងសឹកគ្នានេះបានបង្កើតឲ្យមានការសងសឹកបន្តគ្នា។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ស៊ីយ៉ុនដែលជាមេទ័ព របស់​គីនឆេងបានប្រមូលបក្សពួកមកសម្លាប់គីនឆាង ដោយយកហេតុផលថា គីនឆាងបានសម្លាប់ស្តេចខ្លួន។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៩. ហ្វាន់ ស៊ីយ៉ុនដែលជាឧត្តមសេនីយ៍របស់គីនឆេងបានក្លាយជាស្តេច បន្ទាប់ពីបានសម្លាប់គីនឆាង។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ក្រោមការដឹកនាំរបស់ហ្វាន់ ស៊ីយ៉ុន អាណាចក្រខ្មែរក៏មានភាពខ្លាំងដែរ។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ប៉ុន្តែអ្វីដែលពិបាកយល់គឺប្រវត្តិ​សាស្រ្ត នៅពេលនោះ ហាក់ដូចជាខ្វះព័ត៌មាន។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អ្វីដែលយើងបានស្គាល់ស្តេចបន្ត គឹតាមរយៈឯកសារចិនទៅវិញ។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១០. ធៀនឈូ ឆាន តាន លី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ប៉ាម៉ូ គឺជាស្តេចដែលចិនបានដាក់ឈ្មោះឲ្យនៅពេលដែលចិនមកធ្វើទំនាក់​ទំនងពាណិជ្ជកម្មសាជាថ្មី។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នយោបាយព្រះអង្គគឺមិនបានដឹងទេ ប៉ុន្តែអ្វីដែលយើងបានដឹងនោះ គឺចិនបានមកធ្វើ​ទំនាក់​ទំនងពាណិជ្ជកម្មជាមួយស្តេចអង្គ។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១១. កៅឌិនយ៉ា២ (កៅឌិនយ៉ាជ័យវរ្ម័នឬជ័យវរ្ម័ន) គឺបានផ្តួលធៀនឈូ ឆាន តាន លី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ប៉ាម៉ូ ហើយបន្ត​គ្រប់គ្រងអាណាចក្រខ្មែររហូតដល់ចូលទីវង្គត៥១៤គ.ស។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ក្នុងរាជ្យព្រះអង្គបានពង្រីកទឹកដីដោយយក​រដ្ឋតូចៗមក​ធ្វើជាសមន្តរដ្ឋរបស់ខ្លួន។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១២. គុណវរ្ម័ន គឺជាបុត្ររបស់ជ័យវរ័្មនជាមួយនឹងអគ្គមហេសី ហើយគឺជាអ្នកដែលត្រូវស្នងរាជ្យ។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ព្រះ​អង្គ​មិនបានគ្រងរាជ្យទេ ដោយសាររុទ្រវរ័្មនធ្វើគតដណ្តើមនៅឆ្នាំ៥១៤គ.ស។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១៣. រុទ្រវរ្ម័ន គឺជាបុត្ររបស់ជ័យវរ័្មនជាមួយនឹងស្នំឯក។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បន្ទាប់ជ្រែករាជ្យពីគុណវរ្ម័ន ព្រះអង្គបានបន្តដឹក​នាំរដ្ឋ។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សង្រ្គាមរវាងក្រុមរុទ្រវរ័្មននិងក្រុមគុណវរ័្មនបានកើតឡើង។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ជាមួយគ្នានេះ បានធ្វើឲ្យ អាណាចក្រហ្វូណនចុះខ្សោយរហូតដល់សមន្តរដ្ឋចេនឡាបានចាប់ផ្តើមធ្វើសង្រ្គាមនៅឆ្នាំ៥៥០គ.ស។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៤</a:t>
            </a:r>
            <a:r>
              <a:rPr lang="en-US" b="1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 វប្បធម៌និងអរិយធម៌ខ្មែរនៅសម័យហ្វូណនឬអាណាចក្រភ្នំ</a:t>
            </a:r>
            <a:endParaRPr lang="en-US" b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ដំណើរវិវត្តនៃប្រវត្តិសាស្រ្ដបានបង្ហាញថា អាណាចក្រភ្នំបានទទួលឥទិ្ធពលវប្បធម៌ឥណ្ឌាចំនួនពីរលើក គឺលើកទីមួយនៅដើមសតវត្សទី១នៃគ្រឹស្តសករាជនិងលើកទី២​នៅដើម​សតវត្សទី៥​នៃ​គ្រឹស្ត​សករាជ។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៤.១</a:t>
            </a:r>
            <a:r>
              <a:rPr lang="en-US" b="1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 ជីវភាពសង្គមៈ លក្ខណៈមនុស្ស ការរស់នៅនិងទំនៀមទំលាប់</a:t>
            </a:r>
            <a:endParaRPr lang="en-US" b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មនុស្សនៅអាណាចក្រភ្នំមានសម្បុរខ្មៅ សក់រួញអង្គា​ដីនិងរូបរាងច្រើនមិនសូវបាន។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ការ​កង្វះ​ឯក​សារ​ជា​ភាសា​ខ្មែរនៅសម័យនោះ ទើបអ្នកសិក្សាស្រាវជ្រាវបានបញ្ចេញទស្សនៈប្លែកៗចំពោះ​ម្ចាស់​ដើម​នៃអាណា​ចក្រភ្នំ​នេះ។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អ្នកខ្លះយល់ថា រដ្ឋនេះគឺជារដ្ឋឥណ្ឌា អ្នកខ្លះទៀតយល់ថាគឺជារដ្ឋមនឬខ្មែរឬមលយូ​។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តាមការពិត ជាតិទាំងប៉ុន្មានខាងលើនេះសុទ្ធ​តែបានរស់នៅអាណាចក្រភ្នំជាមួយគ្នា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ហើយអ្នកខ្លះគឺជាអ្នកមាន​អំណា​ចគ្រប់​គ្រង​គេ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និងអ្នកខ្លះត្រូវបានគេគ្រប់គ្រង។	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មនុស្សនៅអាណាចក្រភ្នំច្រើនលែងខ្លួន។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អ្នក​ក្រស្លៀក​សារុង​អំបោះនិងដើរជើងទទេ។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អ្នកមាននិង​នា​ម៉ឺន​ស្លៀក​សារុងចរបាប់និងពាក់ស្បែកជើង។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ផ្ទះសង់ខ្ពស់​ពីដីនិង​ប្រក់​ស្លឹក​ចាក។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ផ្ទះសង់ឡើងពីឈើ​និង​មានរបង​ព័ទ្ធជុំវិញ។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អ្នកហ្វួណនរស់នៅផ្ដុំគ្នាជាភូមិដោយមានចំនួនពី ៥០ទៅ៦០ ផ្ទះជាមួយនឹងស្រះ​ទឹកមួយសំរាប់​យក​ទឹក​ប្រើប្រាស់រួមគ្នា។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នៅពេលទំនេរគេចូលចិត្តលេងប្រជល់មាន់​ ប្រជល់​ជ្រូក​និងសត្វផ្សេងៗទៀត។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សង្គមអាណាចក្រភ្នំ គឺជាសង្គម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មេនិយម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អាណាចក្រភ្នំ គឺគេទុកស្រីជាធំក្នុង​គ្រួសារផងនិង​ក្នុង​សង្គម​។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រឿងនាង​លីវ​យី បានលើក​​ទ័ពទៅតទល់នឹងហ៊ុន ទៀន។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នៅសម័យអាណាចក្រភ្នំ​គឺ​ស្រីៗ​​ទៅ​ដណ្ដឹង​ប្រុសៗ​។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រឿងស្រីៗទៅដណ្តឹងប្រុសនេះ គឹអាចទាក់ទងនឹងរឿងលីវយីដែរ។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លីវយី គឺត្រូវបានគេចាត់ទុកជាមេដឹកនាំ។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នៅពេលហ៊ុនទៀនបានមកស្តីដណ្តឹងគឺគ្មាននរណាហ៊ានចម្រេចចិត្តជំនួស។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នាងលីវយីគឺ​ត្រូវសម្រេចចិត្តជ្រើសយកហ៊ុនទៀនដោយខ្លួនឯង។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ទំនៀមតមក គឺបានក្លាយទៅជាស្រីៗដណ្តឹងប្រុស។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ក្នុងករណីកាន់ទុក្ខ គេត្រូវតែកោរសក់និងកោរពុកមាត់ ឯពិធីរំលាយសពមាន៤យ៉ាង៖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បោះសព​ចោល​ទៅក្នុងទឹកទន្លេ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បូជាដោយភ្លើង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យកសពទៅកប់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យកសពទៅដាក់​ចោល​ក្នុង​ព្រៃ​ស្មសាន​អោយ​សត្វ​ស៊ី។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ក្នុងករណីបូជាដោយភ្លើង គេតែង​ប្រមូលធាតុដែលនៅសល់យកទៅដាក់កក្នុងកោដ្ឋ១បិទជិត ហើយ​យក​ទៅបោះចោលក្នុងទឹកទន្លេ។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ព្រះមហាក្សត្រ កោដ្ឋនោះធ្វើពីមាស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នាម៉ឺន​សព្វ​មុខ​មន្រ្តី គេប្រើ​កោដ្ឋ​ធ្វើពីប្រាក់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ហើយបើ​ជារាស្រ្តសាមញ្ញប្រើកោដ្ឋធ្វើពីដី។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អ្នកស្រុកអាណាចក្រភ្នំចូល​ចិត្ត​ប្រើ​វិធីអស្ចារ្យ​ដើម្បី​រក​សេច​ក្ដីពិត។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កាលណាមានបាត់របស់អ្វីមួយ គេក៍យកបាយមួយពំនូតទៅ​ដាក់​នៅ​ចំពោះព្រះភក្រ្តទេព្តា ​រួច​គេ​អង្វរ​​​សូមអោយព្រះអង្គជួយបង្ហាញមុខជនទុច្ចរិត។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ស្អែកឡើង គេយកបាយ​នោះទៅចែកអោយពួក​ខ្ញុំនៅក្នុងផ្ទះ​បរិភោគ។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បើជនណាលួចនឹងមានឈាមហូរយ៉ាងជាក់ស្ដែង ហើយ​វាមិន​អាចទំពារបាយទេ ឯមាត់របស់ជនទៀង​ត្រង់​បាយនោះនឹងអាចរអិលទៅក្នុងមាត់យ៉ាងស្រួល។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ជន​ជាប់ចោទ គេអោយជននោះអត់បាយ៣ថ្ងៃ។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ម្យ៉ាង​ទៀត គេតម្រូវអោយលូកយកវត្ថុផ្សេងៗចេញ​ពីទឹកកំពុងពុះឬកាន់ពូថៅឬច្រវាក់ដុតក្រហមដើរ៧ជំហាន។ 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បើ​មាន​កំហុសមែន ដៃរបស់ជននោះ​ត្រូវ​រលាក​រលួយ ផ្ទុយទៅវិញបើគ្មានកំហុសគឺគ្មានហ្មងអ្វីទាំងអស់។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៤.២</a:t>
            </a:r>
            <a:r>
              <a:rPr lang="en-US" b="1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 នយោបាយនិងរដ្ឋបាល</a:t>
            </a:r>
            <a:endParaRPr lang="en-US" b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អាណាចក្រភ្នំ មានការរៀបចំផ្នែកនយោបាយតាមបែបឥណ្ឌា។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អ្នកដឹកនាំរដ្ឋគឺព្រះរាជាដែលគង់​នៅ​ក្នុង​ប្រាសាទឈើដែលមានច្រើនជាន់ ហើយដែលមានរបងព័ទ្ធជុំវិញ។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ព្រះរាជាមានឋានន្តនាមជា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ក្រុងភ្នំ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ព្រះ​អង្គ​យាងឡើងទៅធ្វើសក្តារបូជាចំពោះព្រះឥសូរនៅលើភ្នំដែលមានលិង្កជាតំណាង។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រាជ​សម្បត្តិត្រូវបន្តពីបិតាទៅ​បុត្រ​ច្បង ជាហេតុនាំអោយមានវិបត្តិរាជវង្សច្រើនលើកច្រើនគ្រាណាស់​ដែរ។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ជួនកាលរាស្រ្តអាចលើក​វរជន​ដែលខ្លួនពេញចិត្តអោយឡើងកាន់អំណាចដែរ ដូចជាករណី​​ព្រះបាទ ហ្វាន់ ចេម៉ាន់និងកៅណ្ឌិន្យទី២ជាដើម។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អធិរាជអាណាចក្រភ្នំនិយមធ្វើនយោបាយពង្រីកទឹកដីៈ ព្រះបាទហ្វាន់ ចេម៉ាន់បានលើក​ទ័ព​ជើង​​ទឹកទៅ​វាយយកបានរដ្ឋជាច្រើនដាក់ជាចំណុះ។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រដ្ឋទាំងនោះមានខ្លះជាខ្មែរ ខ្លះទៀតជាចាម ជា​មន​ឬជាម៉ូលូយូ។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ក្នុង​សង្គ្រាម​វាតទឺកដីនោះ គេតែងចាប់យកឈ្លើយសង្រ្គាមមកធ្វើជាទាសាទាសី។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អាណាចក្រភ្នំគឺមានសមន្តរដ្ឋ ដែលត្រូវនាំសូយសាអាករមកថ្វាយ​ព្រះរាជានៅអាណាចក្រភ្នំ​រៀង​រាល់​ឆ្នាំ។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រដ្ឋខ្លះទៀតមានស្ដេចសោយរាជ្យដែរ តែស្ដេចទាំងនោះគឺជារាជា​ឬជាព្រះញាតិ​នៃ​អធិ​រាជ​ភ្នំ។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ព្រះបាទ​កៅ​ណ្ឌិន្យ​ទី១ឬហ៊ុនទៀន បានប្រទានរដ្ឋ​បែប​នេះថ្វាយទៅព្រះរាជបុត្រ។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ព្រះបាទហ៊ុន ប៉ានហួងបាន​រំលាយ​រដ្ឋ​បែបនេះចោលវិញ។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រដ្ឋបែបទី២នេះ ត្រូវបានហៅថា “វិស័យរដ្ឋ” គឺជាសម្បត្តិ​ផ្ទាល់​របស់អាណាចក្រភ្នំ។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មេរៀនទី៣ អាណាចក្រហ្វូណនឬអាណាចក្រភ្នំ(ស.តទី១</a:t>
            </a:r>
            <a:r>
              <a:rPr lang="en-US" sz="2400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៥៥០)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m-KH" sz="2200" dirty="0" smtClean="0">
                <a:latin typeface="Khmer OS Muol Light" pitchFamily="2" charset="0"/>
                <a:cs typeface="Khmer OS Muol Light" pitchFamily="2" charset="0"/>
              </a:rPr>
              <a:t>១</a:t>
            </a:r>
            <a:r>
              <a:rPr lang="en-US" sz="2200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sz="2200" dirty="0" smtClean="0">
                <a:latin typeface="Khmer OS Muol Light" pitchFamily="2" charset="0"/>
                <a:cs typeface="Khmer OS Muol Light" pitchFamily="2" charset="0"/>
              </a:rPr>
              <a:t> ឈ្មោះស្រុកឬឈ្មោះអាណាចក្រហ្វូណន</a:t>
            </a:r>
            <a:endParaRPr lang="en-US" sz="2200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ពាក្យ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ហ្វូណន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គឺត្រូវបានឃើញតាមឯកសារចិនដែលមានន័យថា វ្នំ ឬស្តេចភ្នំ​ ឬនគរភ្នំ។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ហ្វូណន​មាន​ទំនាក់ទំនងជាមួយចិនគឹចាប់ពី២៣០គស។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ឈ្មោះ ហ្វូណន គឺត្រូវឃើញក្នុងរវាង៦១៨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៦៤៩។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ឈ្មោះ ហ្វូណន​នេះ គឺប្រហែលបានឃើញតាមរយៈបេសកទូតខ្មែរត្រូវបានបញ្ជូនទៅចិននៅ៦២០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៦៣០។ 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តាមរបាយការណ៍​ចិន គឺទីតាំងហ្វូណនមានចម្ងាយឆ្នេរ៣០០០លី (១២០០គម)។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នៅខាងកើតឈាងខាងជើងហ្វូណន គឺមាន​លីន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យីនិងចាម្ប។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នគរលីន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យីនិងនគរចាម្បគឺជារដ្ឋកំពង់ផែរ។ នៅខាងលិចហ្វូណន គឺមានទុន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ស៊ុន(រដ្ឋមន)។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រចនា​សម្ព័ន្ធនយោបាយបែបនេះ នាំអោយមានគ្រោះថ្នាក់ច្រើន។ 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កាល​ណា​អំណាច​​កណ្ដាល​ធ្លាក់ខ្សោយ ពួកសាមន្ត​រាជ​តែងបះបោរឡើងទាមទារយកឯករាជ្យរៀងៗខ្លួន ដូចជា​ករណី​រដ្ឋចេនឡានៅសតវត្សទី៦នៃគ្រឹស្តករាជ។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ក្នុងវិស័យនយោបាយក្រៅប្រទេស អាណាចក្រភ្នំបានចងស្ពានជាមួយប្រទេសធំៗ​ គឺឥណ្ឌានិង​ចិន។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នយោបាយទូតខ្មែរមានសកម្មភាពចាប់តាំងពីររជ្ជកាលរបស់ព្រះបាទ ហ្វាន់ ឆាងឬគីនឆាង។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ទំនាក់ទំនងគឺ​មាន​ក្នុងវិស័យនយោបាយ ពាណិជ្ជ​កម្មនិងវប្បធម៌។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នៅជុំវិញព្រះអធិរាជ គឺមានមន្រ្តីបំរើរាជការពីរបែប គឺមន្រ្តីឆ្វេងនិងមន្រ្តីស្ដាំ។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មន្រ្តីឆ្វេងគឺ​ជាមន្រ្តី​អង្គុយ​គាល់នៅខាងឆ្វេង រីឯមន្រ្តីស្ដាំគឺមន្រ្តីដែលមានសក្កិធំជាង ហើយអង្គុយនៅខាងស្ដាំ។ </a:t>
            </a:r>
          </a:p>
          <a:p>
            <a:pPr>
              <a:lnSpc>
                <a:spcPct val="170000"/>
              </a:lnSpc>
            </a:pPr>
            <a:r>
              <a:rPr lang="km-KH" smtClean="0">
                <a:latin typeface="Khmer OS Battambang" pitchFamily="2" charset="0"/>
                <a:cs typeface="Khmer OS Battambang" pitchFamily="2" charset="0"/>
              </a:rPr>
              <a:t>នៅមានមន្រ្តី ផ្សេ​ង​ទៀតដែលឈរត្រួតត្រានៅតាមខេត្ត។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ធិរាជតែងប្រទាន​សវនា​ការ​ដល់ប្រជា​រាស្រ្ត​និងពួកជន​បរទេស​ដែលបានយកដង្វាយផ្សេងៗមកថ្វាយព្រះអង្គមិនដែលខាន។ ក្នុងករណីនេះ​ព្រះអធិរាជទ្រង់គង់ប្រថាប់​ដោយ​ទំលាក់​ព្រះបាទឆ្វេងដល់​ដី​ ហើយ​បញ្ឈរ​ព្រះ​បាទស្ដាំ។ ​គេក្រាលកំរាល​មួយ​ផ្ទាំងនៅចំពោះព្រះភក្រ្តព្រះអង្គ ដោយ​មានភាជន៍មាសនិងភាជន៍ដុត​គ្រឿង​ក្រអូបតំកល់​លើកំរាល​នោះ។ កាលណាយាងចេញទៅក្រៅ​ឬយាង​ចូលមក​វិញព្រះអង្គ​តែង​ប្រថាប់លើដំរី។ ឯពួកស្រីស្នំនិងពួក​មន្រ្តី​ជាបិរវារក៏ជិះដំរីដែរ។ ព្រះអធិរាជទ្រង់សព្វ​ព្រះហប្ញទ័យនឹងការ​បរ​បាញ់សត្វ​ ហើយ​យាងទៅ​ម្ដងៗ​អស់​ពេលរាប់ខែ។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នៅអាណាចក្រភ្នំ រាស្រ្តបង់ពន្ធដាជូនរាជការជាមាស ប្រាក់ ត្បូង គុជឬគ្រឿងក្រអូបផ្សេងៗ។ គេមិន​និយម​ធ្វើគុកដាក់ជនទុច្ចរិតទេ។ កាលណាមានកំហុសស្រាលគឺពិន័យមានទោស តែបើ​មាន​កំហុស​ធ្ងន់វិញ​គឺ​យក​មនុស្សទោសអោយក្រពើឬសត្វសាហាវស៊ីតែម្ដង។ ក្នុងបីថ្ងៃ បើសត្វអស់​នោះ​មិន​ព្រមស៊ីទេ គេ​ចាត់ទុកថា​គ្មាន​កំហុស ហើយលែងអោយរួចខ្លួន។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៤.៣. សកម្មភាពសេដ្ឋកិច្ច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សកម្មភាពសេដ្ឋកិច្ចចម្បងនៅសម័យនោះ គឺកសិកម្មនិងពាណិជ្ជកម្ម។ កសិកម្ម​មាន​ការចំរើន​លូត​លាស់​ខ្លាំង។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នេះក៏ដោយសារតែមានជោគជ័យក្នុងនយោបាយទឹក។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ស្រុកចេះលើកទំនប់ទប់​យកទឹកនិង​ជីកព្រែក​ខ្វែង​ដែល​មានសល់ដានរហូតដល់សព្វថ្ងៃនៅត្រង់កម្ពុជា​ក្រោម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បណ្តាញព្រែក​ជីក​នេះ​ ​បាន​កសាងឡើងសំរាប់​បង្ហូរទឹក​ជំនន់ទន្លេមេគង្គ សំរាប់លាងអោយស្អាតនូវទឹកភក់ល្បប់ សំរាប់​​បន្សាប​អំបិល​ដែលជ្រាប​ទៅក្នុងដីសំរាប់​ជាគមនាគមន៍រវាងទីក្រុងទាំងឡាយ និងសំរាប់អោយសំពៅ ទូក​​ឆ្លង​កាត់ទៅ​បានពីសមុទ្រចិនទៅឈូងសមុទ្រ​សៀម ដោយមិនបាច់កុងព័ទ្ធតាមចុងជ្រោយទឹកខ្មៅ។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ក្រៅ​ពីរបរស្រែ គឹមានរបរដាំក្រូច ទទឹម អំពៅ ស្លា។ល។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ពាណិជ្ជកម្ម គឺជាវិស័យមួយមានការចំរើនលូតលាស់ដែរ។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ជាភស្តុតាង គឺបានរក​ឃើញ​ស្នាម​កំពង់ផែ​សមុទ្រមួយយ៉ាងធំដែលជាកំពង់ផែអន្តរជាតិ។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ដូច្នេះឃើញថា នៅសម័យនោះអ្នកស្រុកអាណា​ចក្រភ្នំ​មិនគ្រាន់​តែ​ជំនួញ​ជាមួយប្រទេសជិតខាងតែប៉ុណ្ណោះទេ គឺបានទាក់ទាងខាងផ្លូវជំនួញនេះ​ជាមួយ​នឹងចិន ឥណ្ឌា រ៉ូមុំាង​និង​ពែរ្សទៀតផង។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ការដែលអ្នកជំនួញមានលទ្ធភាពអាច​ធ្វើដំណើរទៅឆ្ងាយ ​ព្រោះ​មានបច្ចេទេសយ៉ាងខ្ពង់ខ្ពស់​ក្នុង​ការ​ស្ថាបនាសំពៅធំៗសំរាប់ឆ្លងកាត់សមុទ្រ។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ទំនិញដែល​​លក់​ដូរ​ច្រើន​តែជា មាស ប្រាក់ សំពត់ព្រែ គ្រឿង​កែវ​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អាណាចក្រភ្នំជាកន្លែងកើតមាស ប្រាក់ ទង់ដែង សំណបាហាំង គ្រឿងក្រអូប ភ្លុកដំរី និងពេជ្រ។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ម្យ៉ាង​ទៀត អ្នកស្រុកប៉ិនប្រសប់ណាស់​ក្នុងរបរធ្វើជាងមាសឬប្រាក់ ដូចជាធ្វើចិញ្ជៀន​ឬកង​ដៃ​មាស ធ្វើគ្រឿងចាន​ក្បាន​ប្រាក់។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អ្នកស្រុកចេះរបរស្មូនរូប ត្បាញសូត្រ ចរបាប់ ស្លកែវ។ល។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៤.៤</a:t>
            </a:r>
            <a:r>
              <a:rPr lang="en-US" b="1" dirty="0" smtClean="0">
                <a:latin typeface="Khmer OS Muol Light" pitchFamily="2" charset="0"/>
                <a:cs typeface="Khmer OS Muol Light" pitchFamily="2" charset="0"/>
              </a:rPr>
              <a:t>. 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វប្បធម៌និងអរិយធម៌</a:t>
            </a:r>
            <a:endParaRPr lang="en-US" b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នៅអាណាចក្រភ្នំមានសិលាចារឹកទាំង៤ផ្ទាំងដែលបានរកឃើញ គឺសរសេរជាភាសាសំស្រ្កឹត។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ត្រង់នេះ​មិន​មែនមានន័យថានៅសម័យនោះមិនប្រើភាសាខ្មែរសោះទេ ព្រោះឈ្មោះក្រុងក្តី (វ្នំ) ឈ្មោះ​រាជធានីក្តី (ទមាក់​ឫ​ទល្មាក់) ជាភស្តុតាងមួយដែលបញ្ជាក់ថា ភាសាខ្មែរត្រូវបានប្រើទន្ទឹមគ្នា​នឹង​ភាសា​សំស្រ្កឹ​។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មនុស្សអាណាចក្រភ្នំបានកាន់សាសនាធំៗទាំងពីររបស់ឥណ្ឌា គឺ​ព្រាហ្មណ៍សាសនា​និងពុទ្ធ​សាសនា។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បុរាណវត្ថុផ្សេងៗដែលទាក់ទងនឹងព្រាហ្មណ៍និង​ព្រះពុទ្ធ​សាសនា​បានរកឃើញ។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សិលា​ចា​​​រឹកវ៉ូកាញ់​និងសិលា​ចា​រឹក​តាព្រហ្មបាទីអាចបញ្ជាក់ពីលក្ខណៈនេះបាន គឺព្រះពុទ្ធសាសនា​មានភាពរុង​រឿង ជាពិសេសនៅស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ទី៥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៦​ក្នុង​រជ្ជកាលព្រះបាទកៅណ្ឌិន្យ​ជយវ័រ្មន​និងរុទ្រវ័រ្មន ដោយមាន​ការ​បញ្ជូន​ព្រះសង្ឃជាតិខ្មែរនិងជាតិឥណ្ឌាទៅកាន់​ប្រទេសចិន ដើម្បីយកឯកសារ​ផ្សេងៗ​និងព្រះពុទ្ធរូបទៅ​ថ្វាយ​ស្ដេច​ក្រុងចិនឬជួយប្រែគម្ពីរពីសំស្រ្តឹតទៅជាភាសា​ចិនទៀតផ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ព្រះសង្ឃនិងសង្ឃបាលបានគង់នៅ​ប្រទេស​​ចិន​រហូតដល់១៦ឆ្នាំ។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សាសនាព្រាហ្មណ៍ គឺគោរពចំពោះព្រះឥសូរ ព្រះវិស្ណុ ព្រះហរិហរ (វិស្ណុនិងឥសូររួមគ្នា)និង​ព្រះព្រហ្ម។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នៅ​​ដើមសម័យអាណាចក្រភ្នំ គណៈឥសូរនិយមទំនងជា​មានឋានៈជាសាសនាផ្លូវការ​ព្រោះ​ ព្រះរាជាតែងតែ​យាង​ឡើង​លើភ្នំម៉ូតាន់ ដើម្បីទៅ​ធ្វើសក្ការបូជាចំពោះព្រះមហេស្វរៈ។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ប៉ុន្តែ ក្រោយមក​មាន​អធិរាជខ្លះ បានផ្លាស​សា​ស​នា​​ពីឥសូរ​និយមមកកាន់ពុទ្ធសាសនាវិញ។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ដូចជា ព្រះបាទ កៅណ្ឌិន្យ​ជយវ័រ្មនជាដើម។ ខាងគណៈវិស្ណុ​និយម គឺ​ឃើញមានបដិមាព្រះវិស្ណុនិងអវតារបស់ព្រះអង្គជាច្រើននៅ​តំបន់​ភ្នំ ស្រុកព្រៃកប្បាស ខេត្តតាកែវ។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ក្រៅ​ពី​នេះ សិ​លា​ចារឹករបស់ព្រះនាងកុលប្រភាវតីនិងព្រះ គុណវ័រ្មនក៏មានលក្ខណៈវិស្ណុនិយមដែរ។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ក្នុងវិស័យស្ថាបត្យកម្ម ប្រាសាទបូរាណទាំងឡាយសុទ្ធសឹងតែកសាងពីដីឥដ្ឋនិង​ប្រាសាទដែល​សាង​ដោ​យ​លុងភ្នំ។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ឃឿនសំណង់ដែលបានរកឃើញនៅ​កំពង់ផែ​អូកែវនិងនៅអង្គរបូរី​គឺជា​សំ​ណង់​ធ្វើពី​ឥដ្ឋ។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សល្បៈ​បដិមា មានពុទ្ធរូបនិងទេវ​រូបជា​ច្រើននៅតំបន់ភ្នំដាស្រុកព្រៃកប្បាស ខេត្តតាកែវ។ ដូចជា​ពុទ្ធរូប​វត្តរំលក រូប​ព្រះ​វិស្ណុ ព្រះពលរាម ព្រះកល្កិននិងព្រះគ្រឹស្ណគោវធ៌ន។</a:t>
            </a: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រួមសេចក្ដីមកឃើញថាខ្មែរនៅអាណាចក្រភ្នំបានកសាងវប្បធម៌ និងអរីយធម៌ដ៏ត្រចះត្រចង់មាន​លក្ខណៈ​ខ្ពង់ខ្ពស់ជាងជនជាតិជិតខាងក្នុងសម័យជាមួយគ្នានោះ។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200" i="1" dirty="0" smtClean="0">
                <a:latin typeface="Khmer OS Muol Light" pitchFamily="2" charset="0"/>
                <a:cs typeface="Khmer OS Muol Light" pitchFamily="2" charset="0"/>
              </a:rPr>
              <a:t>ទស្សនៈពាក្យ ហ្វូណន របស់៖</a:t>
            </a:r>
            <a:endParaRPr lang="en-US" sz="2200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១. លោក ព្រូម យល់ថា ពាក្យហ្វូណន មកពីពាក្យព្នង។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២. លោក ហ្សក ហ្សឺដែស ពាក្យ ហ្វូណន មកពីពាក្យចិនថា គូឡុង ដែលក្លាយមកពី កុរុង ដែលមានន័យថា ស្តេច។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គាត់បានពន្យល់ថា ស្តេចខ្មែរបានធ្វើខ្លួនឲ្យទៅជាអទិទេពគឺស្ថិតនៅលើភ្នំ។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គាត់បានសន្មត់ថា កុរុងវ្នំ ឬ​ស្តេចភ្នំ។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ដូចនេះ គាត់បានកំណត់ថា ហ្វូណនដែលចិនហៅ គឺមានន័យថា វ្នំឬភ្នំ។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៣. អ្នកប្រវត្តិក្រោយៗបានកំណត់តាម គឺហ្វូណនមានន័យថានគរភ្នំឬអាណាចក្រភ្នំ។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ពាក្យចិន ហ្វូណន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ហ្វូ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+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ណនឬណាម។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ហ្វូ មានន័យថា សម្បូរដោយសម្បត្តិ។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ណនឬណាម មានន័យថាភាគខាងត្បូង។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ដូចនេះ ហ្វូណន មានន័យថា តំបន់ភាគខាងត្បូងដែលសម្បូរដោយសម្បត្តិ។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សំណួរ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១. តើអាណាចក្រហ្វូណនបានកកើតឡើងដោយរបៀប</a:t>
            </a:r>
            <a:r>
              <a:rPr lang="km-KH" smtClean="0">
                <a:latin typeface="Khmer OS Battambang" pitchFamily="2" charset="0"/>
                <a:cs typeface="Khmer OS Battambang" pitchFamily="2" charset="0"/>
              </a:rPr>
              <a:t>ណា</a:t>
            </a:r>
            <a:r>
              <a:rPr lang="km-KH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 តើសេដ្ឋកិច្ចសម័យហ្វូណនបានពឹងផ្អែកលើអ្វីខ្លះ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តើនៅសម័យហ្វូណនមានជំនឿលើអ្វីខ្លះ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៤. តើមានមូលហេតុអ្វីខ្លះបានជានៅសម័យហ្វូណ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នស្រី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ណ្តឹងប្រុស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៥. តើមានមូលហេតុអ្វីខ្លះដែលនាំឲ្យសម័យហ្វូណនដួលរលំ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២. ទីតាំងនៃរាជធានីដំបូង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Paul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Pelliot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បានដកស្រង់ពីកំណត់ហេតុចិន គឺទីក្រុងហ្វូណនមានចម្ងាយ​៥០០លី​(២០០គម)​ពីសមុទ្រ។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Paul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Pelliot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 លោក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Etienne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Aymonier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បានគិតថា អង្គរបុរីគឺជាទីក្រុងរបស់ហ្វូណន។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ហ្សឺដែសក៏បានគិតថា បាភ្នំ គឺជាទីក្រុងរបស់ហ្វូណន។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នៅ១៩៩៦ សាកលវិទ្យាល័យ​ភូមិន្ទវិចិត្រ​សិល្បៈ​និងសាកលវិទ្យាល័យហាវៃបានធ្វើកំណាយនៅវត្តគំនូរសន្មតថាអង្គរបុរី គឺជាទីក្រុងហ្វូណន។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តើទីក្រុងវ្យាធបុរៈ​ស្ថិតបាភ្នំឬស្ថិតនៅអង្គរបុរី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ទីតាំងភូមិសាស្រ្តហ្វូណន</a:t>
            </a:r>
          </a:p>
          <a:p>
            <a:pPr>
              <a:lnSpc>
                <a:spcPct val="150000"/>
              </a:lnSpc>
            </a:pP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 descr="http://www.zum.de/whkmla/histatlas/seasia/cambodia3rdc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6248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ទីតាំងនគរភ្នំពីស.តទី១ដល់ទី៦</a:t>
            </a:r>
            <a:endParaRPr lang="en-US" sz="3200" dirty="0"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2" descr="Funan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30000" contrast="80000"/>
          </a:blip>
          <a:srcRect l="3767" r="11465" b="1387"/>
          <a:stretch>
            <a:fillRect/>
          </a:stretch>
        </p:blipFill>
        <p:spPr bwMode="auto">
          <a:xfrm>
            <a:off x="2590800" y="731837"/>
            <a:ext cx="3886200" cy="6126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ទីតាំងភូមិសាស្រ្តហ្វូណននិងចេនឡា</a:t>
            </a:r>
          </a:p>
          <a:p>
            <a:endParaRPr lang="en-US" dirty="0"/>
          </a:p>
        </p:txBody>
      </p:sp>
      <p:pic>
        <p:nvPicPr>
          <p:cNvPr id="4" name="Picture 3" descr="http://www.zum.de/whkmla/histatlas/seasia/cambodia440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239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 ព្រះរាជានិងព្រះរាជកិច្ច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អ្នកដឹកនាំឬព្រះរាជាខ្មែរនៅសម័យហ្វូណនឬអាណាចក្រភ្នំ។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១. លីវយី គឺជាអ្នកដឹកនាំរដ្ឋដំបូង។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ព្រះនាងគ្រាន់តែបង្ហាញទ្រឹស្តីរួបរួមគ្នាក៏បានក្លាយជាមេដឹកនាំ។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គេមិន​បានដឹងកន្លែងដែលព្រះនាងរស់នៅនោះទេ។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អ្វីដែលបានឲ្យយើងស្គាល់ព្រះនាង គឹតាមរយៈរឿងព្រេង។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 ហ៊ុនទៀន គឺជាបឋមក្សត្រដែល​បានរៀបការជាមួយព្រះនាងលីវ យី។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​នឹងបានរៀប​ចំ​គោល​នយោ​បាយ​ក្នុងការគ្រប់គ្រងរដ្ឋដំបូង។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ហ៊ុន ទៀនបាន​រៀប​ចំរចនាសម្ព័ន្ធរដ្ឋបែបឥណ្ឌា។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ហ៊ុនប៉ាន់ហួង គឺបុត្ររបស់ហ៊ុន ទៀនបានពង្រីកការគ្រប់គ្រងទៅលើ៧រដ្ឋតូចៗ។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ការគ្រប់គ្រងនិងការ​រៀបចំរចនាសម្ព័ន្ធរដ្ឋមានលក្ខណៈកាន់តែរឹងមាំ។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៤. ហ៊ុនប៉ាន់ប៉ាន់ គឺប្អូនហ៊ុន ប៉ាន់ហួង ហើយព្រះអង្គមានសុខភាពមិនមាំមួន។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យោងតាមឯកសារភាគ​ច្រើនបាននិយាយថា ព្រះបានប្រគល់រាជកិច្ចទៅឲ្យចេម៉ាន់ដែលជាមេទ័ពគ្រប់គ្រងជំនួស។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ការគ្រងរាជ្យរបស់​ព្រះអង្គបានពីរឬបីឆ្នាំក៏សុគត។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មន្រ្តីនិងរាជវង្សានុវង្សក៏បានលើក ចេម៉ាន់ឲ្យក្លាយជាស្តេច។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៥. ហ្វាន់ចេម៉ាន់ គឺត្រូវលើកជាស្តេចបន្ទាប់ពីហ៊ុន ប៉ាន់ប៉ាន់សោយទីវង្គត។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ព្រះអង្គមានទំនាក់ទំនង​ពាណិជ្ជ​កម្មជាមួយចិននិងបានពង្រីកទឹកដីក្លាយជាអាណាចក្រ។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4237</Words>
  <Application>Microsoft Office PowerPoint</Application>
  <PresentationFormat>On-screen Show (4:3)</PresentationFormat>
  <Paragraphs>178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Khmer OS Battambang</vt:lpstr>
      <vt:lpstr>Khmer OS Muol Light</vt:lpstr>
      <vt:lpstr>Office Theme</vt:lpstr>
      <vt:lpstr>ប្រវត្តិសាស្រ្តកម្ពុជា</vt:lpstr>
      <vt:lpstr>មេរៀនទី៣ អាណាចក្រហ្វូណនឬអាណាចក្រភ្នំ(ស.តទី១-៥៥០)</vt:lpstr>
      <vt:lpstr>PowerPoint Presentation</vt:lpstr>
      <vt:lpstr>PowerPoint Presentation</vt:lpstr>
      <vt:lpstr>PowerPoint Presentation</vt:lpstr>
      <vt:lpstr>ទីតាំងនគរភ្នំពីស.តទី១ដល់ទី៦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ASUS</cp:lastModifiedBy>
  <cp:revision>152</cp:revision>
  <dcterms:created xsi:type="dcterms:W3CDTF">2013-09-13T04:13:35Z</dcterms:created>
  <dcterms:modified xsi:type="dcterms:W3CDTF">2019-01-03T11:18:53Z</dcterms:modified>
</cp:coreProperties>
</file>