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58" r:id="rId11"/>
    <p:sldId id="271" r:id="rId12"/>
    <p:sldId id="272" r:id="rId13"/>
    <p:sldId id="259" r:id="rId14"/>
    <p:sldId id="26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2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64" r:id="rId32"/>
    <p:sldId id="263" r:id="rId33"/>
    <p:sldId id="290" r:id="rId34"/>
    <p:sldId id="287" r:id="rId35"/>
    <p:sldId id="291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10976-0EE0-46D0-B6DB-F591BDE1141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A953-6C4D-4ECA-9A40-CC8244F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monyrakdh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បង្រៀនដោយ ពុំ សុមុនីរៈ</a:t>
            </a:r>
          </a:p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លេខទូរស័ព្ទ​ ០១២ ៥៩១ ២២៥</a:t>
            </a:r>
          </a:p>
          <a:p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E-mail: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  <a:hlinkClick r:id="rId2"/>
              </a:rPr>
              <a:t>somonyrakdh@yahoo.com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ទីតាំងអាណាចក្រចេនឡា</a:t>
            </a:r>
            <a:endParaRPr lang="en-US" sz="2400" dirty="0"/>
          </a:p>
        </p:txBody>
      </p:sp>
      <p:pic>
        <p:nvPicPr>
          <p:cNvPr id="4" name="Picture 2" descr="Chenl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20000" contrast="54000"/>
          </a:blip>
          <a:srcRect/>
          <a:stretch>
            <a:fillRect/>
          </a:stretch>
        </p:blipFill>
        <p:spPr bwMode="auto">
          <a:xfrm>
            <a:off x="1828800" y="533400"/>
            <a:ext cx="547887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 ទីតាំងនៃរាជធានីចេនឡា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រាជធានីរបស់ភវវរ័្មនទី១ គឺភវបុរៈស្ថិតនៅត្រង់ម្តុំអំពិលរលំដែលមានចម្ងាយ៣០គ.មពីក្រុងកំពង់ធំនិងប្អូន​ជីដូនមួយរបស់ព្រះអង្គ គឺចិត្រសេន។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ឥសានវរ័្មន ព្រះអង្គបានតាំងរាជធានីនៅឦសានបុរៈ ដែលគេថា​ត្រូវនឹង​រមណីយដ្ឋាន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សម្បូណ៍ព្រៃគប់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នៅខាងជើងខេត្តកំពង់ធំ ព្រោះនៅទីនោះ គេឃើញមាន សិលាចារឹករបស់​ព្រះអង្គ​ជាច្រើន។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អាណាចក្រចេនឡាបានចុះខ្សោយបន្ទាប់ពីព្រះបាទជ័យវរ័្មនទី១ចូលទីវង្គត គឺចេនឡាទឹកលិចនិង​ចេនឡា​ដីគោក។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ចេនឡាទឹកលិចត្រូវបែងចែកជាក្សត្របុរីតូចៗតទៅទៀត យ៉ាងតិចណាស់ក៏មានចំនួនប្រាំ​ ហើយក្សត្របុរី​ដែល​គេដឹងឈ្មោះពិតប្រាកដ គឺ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អនិន្ទិតបុរ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ដែលគេមិនស្គាល់ទីតាំងច្បាស់លាស់និង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សម្ភុបុរៈ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គឺសំបូរ​នៅ​លើត្រើយ​ខាងឆ្វេងទន្លេមេគង្គក្នុងខេត្តក្រចេះ។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នៅខាងដើមសតវត្សទី៨ ព្រះអង្គម្ចាស់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បុស្ករាក្យ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ដែលមាន​ដើម​កំណើតនៅ​អនិន្ទិតបុរៈ​បានយាងទៅសោយរាជ្យនៅសម្ភបុរៈ។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រាជធានីចេនឡាដីគោកទំនង​ជា​ស្ថិត​នៅត្រង់​ម្ដុំមជ្ឈមណ្ឌលនៃចេនឡាដើម។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ព្រះរាជាដែលមានមហិទ្ធិរិទ្ធិជាងគេទំនងជាព្រះបាទ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ជ័យសិង្ហវរ័្មន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ព្រោះគេបាន​រក​ឃើញសិលាចារឹកមួយផ្ទាំងរបស់ព្រះអង្គនៅម្ដុំ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នគររាជសីមា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ក្នុងដីសៀមសព្វថ្ងៃ។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km-KH" sz="2800" dirty="0" smtClean="0">
                <a:latin typeface="Khmer OS Muol Light" pitchFamily="2" charset="0"/>
                <a:cs typeface="Khmer OS Muol Light" pitchFamily="2" charset="0"/>
              </a:rPr>
              <a:t>ទីតាំងភូមិសាស្រ្តហ្វូណននិងចេនឡា</a:t>
            </a:r>
            <a:endParaRPr lang="en-US" sz="2800" dirty="0"/>
          </a:p>
        </p:txBody>
      </p:sp>
      <p:pic>
        <p:nvPicPr>
          <p:cNvPr id="4" name="Content Placeholder 3" descr="http://www.zum.de/whkmla/histatlas/seasia/cambodia440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62000"/>
            <a:ext cx="6781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ទីតាំងភូមិសាស្រ្តចេនឡា</a:t>
            </a:r>
            <a:endParaRPr lang="en-US" sz="2400" dirty="0"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Content Placeholder 3" descr="http://www.zum.de/whkmla/histatlas/seasia/cambodia7thc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1437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៤. ព្រះរាជានិងព្រះរាជកិច្ច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ព្រះបាទភវវរ្ម័នទី១ គេបានរកឃើញសិលាចារឹកសំស្រ្កឹតពីរផ្ទាំងរបស់​ព្រះបាទភវវរ្ម័ន មួយផ្ទាំង​គឺ​សិលា​ចារឹក​ភ្នំបន្ទាយនាងនៅតំបន់មង្គលបុរីខេត្តបាត់ដំបងដែលនិយាយពីការកសាងលិង្គព្រះឥសូរ​ និងមួយផ្ទាំង​ទៀត ​គេរកឃើញនៅស៊ីថេបក្នុងដែនដីសៀម បាននិយាយពីការកសាងផ្ទាំងសិលាចារឹកនោះ​ ក្នុងឪកាសដែល​ព្រះអង្គ​បានឡើងកាន់អំណាច។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ក្នុងរជ្ជកាលរបស់ព្រះអង្គ ប្អូនជីដូនមួយរបស់ព្រះអង្គចិត្រសេនបានកសាងផ្ទាំង​សិលាចារឹកសំស្រ្តតខ្លះៗជាច្រើននិយាយពីការកសាងលិង្គ នៅតាមបណ្ដោយទន្លេមេគង្គ ក្នុងតំបន់ក្រចេះ ស្ទឹង​ត្រែងនិងនៅខាងលិចបុរីរម្យ។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គេមិនដឹងច្បាស់ថាព្រះបាទភវវរ្ម័នបានសោយរាជ្យប៉ុន្មានឆ្នាំទេ គេគ្រាន់តែបានដឹងថាព្រះអង្គ​នៅសោយ​រាជ្យ​នៅ​ឡើយនៅឆ្នាំ៥៩៨។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ក្រោយពីព្រះអង្គសោយទីវង្គតទៅ ប្អូនជីដូនមួយព្រះអង្គបានឡើង​សោយរាជ្យ​ស្នង​នៅប្រមាណឆ្នាំ៦០០។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ព្រះបាទមហេន្រ្ទវរ្ម័ន ព្រះបាទចិត្រសេនទ្រង់យកព្រះនាមសំរាប់រាជ្យថា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មហេន្រ្ទវរ្ម័ន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ព្រះអង្គទ្រង់​បានសាងសិលាចារឹកផ្សេងៗទៀតនៅត្រង់ពាមទន្លេមូលនិងនៅសុរិន្ទ។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និយាយពីការកសាងលិង្គ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គិរិស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និងរូប​ព្រះ​គោ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នន្ធិន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ក្នុងឪកាសដែលព្រះអង្គបានធ្វើសង្រ្គាមវាតទឹកដីជាបន្ដពីព្រះរៀម ឆ្ពោះទៅទិសខាងលិចនិងខាងត្បូង។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នៅខាងកើតព្រះអង្គទ្រង់បានបញ្ចូនរាជទូតឈ្មោះ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សិង្ហទេវ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ដែលជាមន្រ្តីរបស់ព្រះរៀមឲ្យទៅចងស្ពានមេត្រីជា​ប្រទេសចម្ប៉ា។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ព្រះបាទឦសានវរ្ម័ន (៦១៦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៦៣៥) ព្រះបាទឦសានវរ្ម័ន គឺជាបុត្រព្រះបាទមហេន្រ្ទវរ្ម័ន។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ព្រះ​អង្គ​ឡើងសោយរាជ្យនៅឆ្នាំ៦១៦ ហើយសោយទីវង្គតទៅនៅឆ្នាំ៦៣៥។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 ទ្រង់បានបន្ដសង្រ្គាម​វាយយក​អា​ណា​ចក្រភ្នំដែលព្រះបិតានិងព្រះបិតុលាបានផ្ដើមធ្វើនៅឆ្នាំ៥៥០។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សិលាចារឹកជាច្រើនបាន​បញ្ជាក់ពីជោគជ័យ​របស់​ព្រះអង្គ គឺនៅកំពង់ចាម ព្រៃវែង កណ្ដាល តាកែវនិងចន្ទបូរៈ។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ព្រះអង្គទ្រង់បាន​បញ្ចប់សង្រ្គាម​ជាមួយ​អា​ណា​ចក្រភ្នំដោយវាយយកបានរាជធានីនរវរនគរ អង្គបុរី ខេត្តតាកែវនៅឆ្នាំ៦៣០។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ព្រះអង្គបានតាំងរាជធានីនៅ ឦសានបុរៈ ដែលគេថាត្រូវនឹងរមណីយដ្ឋាន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សម្បូណ៍ព្រៃគុក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នៅខាងជើងខេត្តកំពង់ធំ។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ក្នុងរជ្ជកាលរបស់ព្រះ​អង្គ​ទំនងជាមានផ្ដើមការកសាងប្រាសាទនៅភ្នំបាយ៉ងក្នុងតាកែវ។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ព្រះអង្គទ្រង់បានបញ្ចូនទូតទៅប្រទេសចិន​ច្រើនលើក គឺនៅឆ្នាំ៦១៦ ៦២៣និង៦២៨។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ព្រះអង្គបានរៀបរាជាភិសេកបុត្រីព្រះអង្គព្រះនាម សាវានិ ជាមួយ​នឹង​ព្រះអង្គម្ចាស់ចាមមួយអង្គ។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ព្រះបាទភវវរ្ម័នទី២ ទ្រង់បានបន្សល់ទុកនូវសិលាចារឹកមួយចុះកាលកំណត់​នៅ​ឆ្នាំ​៦៣៩ ហើយដែល​គេ​រកឃើញនៅតំបន់តាកែវ។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តាមគេប៉ាន់ស្មានមើល​ទៅផ្ទាំងសិលាចារឹកនៅភ្នំ​បាយ៉ង​និងនៅ​ភ្នំព្រះ​វិហារ។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នៅ​កំពង់ឆ្នាំងក៏មានស្នាព្រះហស្ដរបស់ព្រះអង្គដែរ។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ព្រះបាទជ័យវរ្ម័នទី១ (៦៥៧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៦៨១?) ព្រះបាទជ័យវរ្ម័នទី១ជាបុត្រព្រះបាទភវវរ្ម័នទី២។ 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ព្រះអង្គ​ទំនង​ជាឡើងសោយរាជ្យនៅមុនឆ្នាំ៦៥៧។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ក្នុងវិស័យសាងសង់​ក្នុងរជ្ជកាលរបស់ព្រះអង្គ​ គេឃើញមានសិលា​ចារឹក​ជាច្រើននិងការសង់ប្រាសាទនៅតំបន់វ្យាធបុរនិងវត្តភូ។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ក្នុងវិស័យនយោបាយក្រៅប្រទេស ព្រះអង្គទ្រង់​បានបញ្ចូន​ទូតទៅប្រទេសចិន តែគេមិនដឹងច្បាស់ពីកាលកំណត់នៃព្រឹត្ដិការណ៍នេះទេ។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km-KH" sz="2800" dirty="0" smtClean="0">
                <a:latin typeface="Khmer OS Muol Light" pitchFamily="2" charset="0"/>
                <a:cs typeface="Khmer OS Muol Light" pitchFamily="2" charset="0"/>
              </a:rPr>
              <a:t>មេរៀនទី៤ អាណាចក្រចេនឡា(៥៥០</a:t>
            </a:r>
            <a:r>
              <a:rPr lang="en-US" sz="2800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sz="2800" smtClean="0">
                <a:latin typeface="Khmer OS Muol Light" pitchFamily="2" charset="0"/>
                <a:cs typeface="Khmer OS Muol Light" pitchFamily="2" charset="0"/>
              </a:rPr>
              <a:t>៨០២)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ចេនឡាគឺជាអតីតសមន្តរដ្ឋរបស់ហ្វូណន។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អាណាចក្រនេះ បានក្លាយជាចេនឡាធំ និងបានទទួលឋានៈ​ជារដ្ឋអធិបតេយ្យរហូតដល់ពាក់កណ្ដាលទី២នៃស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ទី៨។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អាណាចក្រចេនឡាគឺចាប់ពី៥៥០គស​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​៨០២​គស​។ ប្រវត្តិសាស្រ្តនៅ​សម័យចេនឡា គឺពឹងផ្អែកលើឯកសារចិននិងឯកសារសិលាចារឹកខ្មែរ។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៦. ព្រះនាង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ជ័យទេវី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ឡើងសោយរាជ្យស្នង។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ព្រះនាងនៅគ្រប់គ្រងរដ្ឋរហូតដល់ឆ្នាំ៧១៣​។ ​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អំណាច​របស់ព្រះនាងពុំមានមូលដ្ឋានមាំទាំឡើយ ព្រោះក្នុងអត្ថបទសិលាចារឹកមួយនៅបារាយទឹកថ្លា ព្រះនាងទ្រង់​បាន​ត្អូញ​ត្អែពី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ភាពច្របូកច្របល់ក្នុងចិត្តគំនិតនិងពីទុក្ខវេទនាក្នុងគ្រាកើតកលយុគ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៥. វប្បធម៌និងអរីយធម៌នៅសម័យអាណាចក្រចេនឡា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សម័យចេនឡាក៏ដូចជាសម័យអាណាចក្រភ្នំដែរ ពត៌មានដែលទាក់ទងនឹងវប្បធម៌និងអរិយធម៌​សុទ្ធ​តែ​បានមកពីប្រភពចិនស្ទើរតែទាំងអស់។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៤.៥.១</a:t>
            </a:r>
            <a:r>
              <a:rPr lang="en-US" b="1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 ជីវភាពសង្គម</a:t>
            </a:r>
            <a:r>
              <a:rPr lang="en-US" b="1" dirty="0" smtClean="0">
                <a:latin typeface="Khmer OS Muol Light" pitchFamily="2" charset="0"/>
                <a:cs typeface="Khmer OS Muol Light" pitchFamily="2" charset="0"/>
              </a:rPr>
              <a:t>: </a:t>
            </a: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លក្ខណៈមនុស្ស ការរស់នៅនិងទំនៀមទំលាប់</a:t>
            </a:r>
            <a:endParaRPr lang="en-US" b="1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មនុស្សនៅសម័យនោះ មានមាឌតូច ប្រុសៗសម្បុរខ្មៅនិងស្រីៗសម្បុរស។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ទាំងប្រុសទាំងស្រីសុទ្ធ​តែ​បួង​សក់ ហើយពាក់រយ៉ាថែមទៀត។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លក្ខណៈរូបរាងកាយទាំងនេះ ដូចពួកខ្មែរលើដែលរស់នៅលើខ្ពស់រាប​សព្វ​ថ្ងៃ​ច្រើន។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ពួកនេះ មានគំនិតវាងវៃនិងមានមាឌមាំមួនទៀតផង។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គេចាត់ទុកដៃស្ដាំថាបរិសុទ្ធ ឯដៃឆ្វេងថា​មិន​បរិ​សុទ្ធ​។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រៀងរាល់ព្រឹកគេតែងធ្វើការលុបលាងមុខ ទទួលទានអាហារ ចាក់ធ្មេញ អានសៀវភៅឬសូត្រធម៌។</a:t>
            </a:r>
            <a:r>
              <a:rPr lang="he-IL" dirty="0" smtClean="0">
                <a:latin typeface="Khmer OS Battambang" pitchFamily="2" charset="0"/>
              </a:rPr>
              <a:t>	</a:t>
            </a:r>
            <a:endParaRPr lang="en-US" dirty="0" smtClean="0">
              <a:latin typeface="Khmer OS Battambang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គេនិយមរាប់ញាតិដោយយកខ្សែតាមម្ដាយ។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ក្នុងរឿងជ្រើសរើនគូស្រករ គឺពួកប្រុសៗទៅដណ្ដឹងស្រី។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ត្រង់នេះ មានការវិវត្តិប្លែកពីសម័យមុនដែលពួកស្រីៗទៅដណ្ដឹងប្រុសៗ។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មុនដំបូងខាងប្រុសត្រូវលើកជំនូន​ទៅ​ខាង​គ្រួសារស្រីដែលខ្លួនពេញចិត្ត បន្ទាប់មកខាងស្រីត្រូវជ្រើសរើនថ្ងៃមង្គលដើម្បីនាំកូនស្រីទៅផ្ទះខាងប្រុស តាម​រយៈមេអណ្ដើកម្នាក់។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គ្រួសារទាំងសងខាងស្ថិតនៅក្នុងផ្ទះអស់រយៈពេល៨ថ្ងៃ ដោយពុំមានចេញទៅណាមក​ណា ដោយមានអុជចង្កៀងទាំងយប់ទាំងថ្ងៃ។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លុះពីធីមង្គលការចប់សព្វគ្រប់ហើយ កូនប្រុសទទួលមត៌ក​ពីឪពុក​ម្ដាយ​បង្កើតរបស់ខ្លួននិងបែកផ្ទះទៅនៅដោយឡែក។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ពេលឪពុកម្ដាយស្លាប់ទៅ​ ពួកកូនដែលនៅលីវអាចទទួល​យកមត៌កដែលនៅសេសសល់ទាំងអស់ ប៉ុន្ដែប្រសិនបើកូនទាំងនោះ មានប្ដីប្រពន្ធនិងទទួលមត៌ករួចហើយ នោះ​ទ្រព្យ​ដែលនៅ​សល់ត្រូវគេបញ្ជូនទៅក្នុងឃ្លាំងជាតិ។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ក្នុងពិធីបុណ្យសព កូនទាំងឡាយរបស់សព ត្រូវអត់បាយ៧ថ្ងៃ ត្រូវកោរសក់​និងត្រូវយំស្រែកយ៉ាងខ្លាំង។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ក្រុមគ្រួសារនៃសព ដោយរួមនឹងព្រះភក្ខុនិងភិក្ខុនីបានធ្វើក្បូនដង្ហែរ ដោយមានច្រៀងនិងភ្លេងផង។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របៀប​បូជា​សព ត្រូវប្រើឈើក្រអូប រួចគេរើសធាតុដាក់ក្នុងកោដ្ឋមាស​ឬប្រាក់​ ហើយយកទៅទំលាក់​ចោល​ក្នុង​ទឹក​។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អ្នកក្រ​ប្រើកោដ្ឋដីមានលាបពណ៌ផ្សេងៗ។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មានពេលខ្លះគ្រាន់តែយកសពទៅដាក់ចោលក្នុងព្រៃស្មសានអោយសត្វស៊ី។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ទម្លាប់របស់អ្នកស្រុកម្យ៉ាងទៀត គឺពេលទៅណាមកណាមានពាក់អាវក្រោះនិងកាន់អាវុធ។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បើកាល​ណាមានរឿងបន្ដិចបន្ដួច គេក៏ប្រយុទ្ធបង្ហូរឈាមគ្នាភ្លាម។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៥.២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 នយោបាយនិងរដ្ឋបាល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ចាប់តាំងពីរជ្ជកាលព្រះបាទឦសានវរ័្មនមក រាជធានីតាំងនៅឦសានបុរៈ។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នៅកណ្តាលក្រុងមាន​សាល​ធំ​មួយនិងមានចំនួនមនុស្ស២០០០០គ្រួសារ ហើយព្រះរាជាប្រទានសវនាការនិងប្រជុំពួកមន្រ្តីសេនាធិបតី។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ក្រៅរាជាធានី នៅមានក្រុងចំនួន៣០ទៀត។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ក្រុងនីមួយៗ មានច្រើន​គ្រួសារ​ហើយត្រួតត្រាដោយ​អភិបាល​ម្នាក់​។​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ក្នុង៣ថ្ងៃម្ដង ព្រះរាជាតែងយាងទៅកាន់សាលប្រជុំ។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មន្រ្ដីជាន់ខ្ពស់មាន៥នាក់ ទី១មានងារហៅតាមចិនថា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Kou-lo-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yeou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ទី២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Siang-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kao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-ping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ទី៣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Po-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hoto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-ling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ទី៤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Cho-mo-ling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ទី៥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jan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-lo-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leou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ឯពួកមន្រ្តីតូច​តាច​វិញ​មានចំនួនច្រើនណាស់។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នៅចំពោះព្រះភត្រ្តព្រះរាជា ពួកមន្រ្តីត្រូវធ្វើគារវកិច្ចដោយអោនក្បាលដល់ដីបីដង។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បើព្រះអង្គទ្រង់​មាន​បន្ទូលហៅឬប្រើពួកមន្រ្តី គឺត្រូវលុតជង្គង់ឬរថទៅអង្គុយដំកង់ជុំវិញព្រះរាជា ដើម្បីពិភាក្សាពីកិច្ចការប្រទេសជាតិ។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ចប់កិច្ច គឺត្រូវលុតជង្គង់សំពះសាជាថ្មីមុននឹងត្រឡប់ទៅវិញ។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ទាហានរាប់​ពាន់នាក់​ពាក់អាវ​ក្រោះ កាន់លំ​ពែង​ឈរយាមគ្រប់ទីកន្លែង តាំងពីជុំវិញបល្លង្ករហូតដល់ទ្វារទាំងឡាយ។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ចំពោះការផ្ទេររាជសម្បត្តិ គឺមានតែបុត្រនៃអគ្គមហេសីទេ ទើបឡើងសោយរាជ្យបាន។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នៅថ្ងៃប្រារព្ធពិធី​អភិ​សេក​ព្រះរាជាថ្មី គេកាត់ម្រាមដៃនិងច្រមុះនៃបុត្រឯទៀតៗ រួចយកទៅឃុំទុកនៅកន្លែងទីទៃៗពីគ្នា ដោយមិន​អោយកាន់តំណែងអ្វីមួយសោះឡើយ។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៥.៣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 សកម្មភាពសេដ្ឋកិច្ច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សម័យចេនឡា នយោបាយទឹកមានសភាពរឹងរឹតតែប្រសើរឡើងថែមទៀត ជាហេតុញុំាង​ឲ្យ​មាន​ការ​កសាង​ទីក្រុងធំៗនៅក្បែរមាត់ស្ទឹងនិងញុំាងឲ្យកសិកម្មមានការរីកចំរើនលូតលាស់ជាលំដាប់។ នៅសម័យនេះ វិស័យពាណិជ្ជកម្មមិនសូវមានសកម្មភាពខ្លាំងក្លាប៉ុន្មានទេ។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៥.៤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 វប្បធម៌និងអរិយធម៌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ពីភាសាសំស្រ្តឹតដែលមានប្រើតាំងពីដើមរៀងមក នេះជាលើកដំបូងដែលគេឃើញ​មានប្រើភាសាខ្មែរ​បុរាណក្នុងសិលាចារឹក សិលាចារឹកខ្មែរដំបូងដែលមានចុះកាលកំណត់ច្បាស់៦១១គឺ សិលាចារឹកអង្គបុរី។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ក្នុងវិស័យសាសនា សិលាចារឹកបានអោយដឹងថា មានការគោរពបូជាចំពោះគណៈផ្សេងៗដែលបានរួម​រស់​ជា​មួយគ្នា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គណៈសិវៈមានឋានៈជាសាសនាផ្លូវការ ព្រោះព្រះរាជាទាំងអស់តាំងពីព្រះបាទភវវរ្ម័នទី១​និងប្អូនជីដូន​មួយរបស់ព្រះអង្គចិត្រសេន សុទ្ធតែបានធ្វើការកសាងលិង្គព្រះឥសូរជាច្រើន។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ព្រះរាជាខ្លះ​ ដូចជាជ័យវរ្ម័នទី១​ជា​ដើម ទំនងជាមានប្រើមរណនាមរួចទៅហើយ។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យ៉ាងណាមិញសិលាចារឹកឆ្នាំ៧១៣ដែលនិយាយថា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ព្រះរាជា​ដែល​យាងទៅកាន់សិវបុរៈ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ប្រហែលជាចង់ដៅចំពោះព្រះអង្គនេះឯង។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ចំណែកឯព្រះមរណនាម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ឥន្រ្ទលោក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ដែលមានចារឹកក្នុងសិលាចារឹក៨០៣ ក៏ទំនងជាដៅចំពោះព្រះបាទបុស្ករាក្ស ដែលគេយល់ថាបានយាង​ទៅ​សោយ​រាជ្យនៅសម្ភុបុរៈ នៅពេលដែលរាជបលង្កនៅទីនោះទំនេរ ហើយដែលព្រះអង្គប្រើកម្លាំងផង។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ក្រៅពី​ការ​គោរ​ពបូជាលិង្គ នៅមានគណៈមួយទៀតដែលគេគោរពព្រះឥសូរដែរ គឺគណៈបាសុបត។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គណៈវិស្ណុ</a:t>
            </a: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មិនសូវមានគេនិយមច្រើនទេ។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មានការគោរពចំពោះគណៈបញ្ចរាត្រ។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ហរិហរ</a:t>
            </a: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គេគោរពព្រះហរិហរៈជាបន្តពីសម័យអាណាចក្រភ្នំមក។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មានរូបបដិមាហរិហរៈយ៉ាងល្អវិចិត្រ ហើយមានរាងសង្ហាថែមទៀត។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ដូចជាហរិហរប្រាសាទអណ្ដែត(ស្ទោង)កំពង់ធំជាដើម។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ពុទ្ធសាសនា</a:t>
            </a: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មិនបាត់បង់ទេ តែទំនងជាត្រូវសាបសូន្យបន្តិចម្ដងៗ។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 ឈ្មោះអាណាចក្រចេនឡា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ឈ្មោះចេនឡា គឺជាពាក្យដែលអ្នកប្រវត្តិសាស្រ្តហៅតាមចិន។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ពាក្យនេះ គឺមិនទាន់បានដោះស្រាយ​បញ្ហា​ឲ្យ​​ជ្រះស្រឡះនៅឡើយទេ។ ចំពោះបញ្ហាឈ្នោះចេនឡានេះ​ អ្នកសិក្សាស្រាវជ្រាវបាន​ខិតខំដោះស្រាយ ដោយ​បញ្ចេញជាទស្សនៈឬសម្មតិកម្មផ្សេងៗដូចមានតទៅនេះ៖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១.១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. 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សម្មតិកម្មលោក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Paul </a:t>
            </a:r>
            <a:r>
              <a:rPr lang="en-US" dirty="0" err="1" smtClean="0">
                <a:latin typeface="Khmer OS Muol Light" pitchFamily="2" charset="0"/>
                <a:cs typeface="Khmer OS Muol Light" pitchFamily="2" charset="0"/>
              </a:rPr>
              <a:t>Pelliot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អ្នកប្រាជ្ញរូប​នេះយល់ថា ពាក្យចេនឡាទំនងជាបានកើតឡើងដោយការផ្សំពាក្យ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ចិន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និង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រាប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ចិន </a:t>
            </a: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+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 រាប </a:t>
            </a: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&gt;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 ចិនឡា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ជាពិសេសនៅស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ទី៧ បើគេ​ផ្អែក​ទៅលើសក្ខីភាពរបស់ពុទ្ធសាសនិកចិនឈ្មោះយីស៊ីង។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គេឃើញមានតែសិលាចារឹក​មួយគត់និយាយ​ពីព្រះ​ភិក្ខុ​ពីរអង្គ។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ពុទ្ធសាសនាមហាយានចាប់ផ្ដើមឃើញមានគេគោរពបូជាខ្លះៗហើយ។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ក្នុងវិស័យស្ថាបត្យកម្មប្រាសាទច្រើនតែសង់ពីឥដ្ឋដាច់ៗពីគ្នាឬផ្ដុំជាក្រុម។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ផ្តែនិងក្រប ក្លោងទ្វារគេ​ធ្វើពី​ថ្ម​ភក់។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រូបចម្លាក់បដិមានៅមានជាប់លក្ខណៈឥណ្ឌាច្រើននៅឡើយ តែភាគច្រើនបានបង្ហាញក្បាច់រចនាបែបខ្មែរ ហើយ​មានរាងសង្ហាផងនិងមានសភាពល្អប្រណិត ហើយថែមទាំងបានបន្តអានុភាពរបស់ខ្លួនរហូតមក​ដល់ក្នុង​សម័យអង្គរទៀត។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km-KH" sz="2400" dirty="0" smtClean="0">
                <a:latin typeface="Khmer OS Muol Light" pitchFamily="2" charset="0"/>
                <a:cs typeface="Khmer OS Muol Light" pitchFamily="2" charset="0"/>
              </a:rPr>
              <a:t>ទីតាំងភូមិសាស្រ្តចេនឡាគោកនិងចេនឡាទឹក</a:t>
            </a:r>
            <a:endParaRPr lang="en-US" sz="2400" dirty="0"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Content Placeholder 3" descr="http://www.zum.de/whkmla/histatlas/seasia/cambodia750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09600"/>
            <a:ext cx="65341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៦. ទស្សនៈស្តីពីចេនឡា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ទស្សនៈចិន បាននិយាយថា នៅ៧១៣ គស ចេនឡាបានបែកជាពីរ គឺចេនឡាគោកនិងចេនឡាទឹក។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ទស្សនៈនេះ គឺចង់បង្ហាញពីភូមិសាស្រ្តកម្ពុជានៅសម័យអាណាចក្រចេនឡាតែប៉ុណ្ណោះ។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ទស្សនៈ ម៉ៃឃឺល វិឃើរី បាននិយាយថា ចេនឡា គឹជារដ្ឋមិនមែនបង្រួបបង្រួមទេ។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ត្រង់នេះ លោកចង់ បញ្ជាក់ថា រដ្ឋតូចៗនៅចុងសម័យចេនឡា គឺមានប៉ោញនិងម្រតាញដែលជាអ្នកគ្រប់គ្រងចង់បង្ហាញអំណាច។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ពួកនេះមិនស្តាប់បង្គាប់បញ្ជាស្តេចធំឡើយ។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វិឃើរី បានយោងសិលាចារឹកភ្នំបាយ៉ង់ឆ្នាំ៧៦៣គ.ស គឺតំបន់​មួយ​នៅ​សម្ភុបុរៈបានពឹងផ្អែកលើពាណិជ្ជកម្ម​និងតំបន់អង្គរបុរីបានពឹងផ្អែកលើកសិកម្ម។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ត្រង់នេះ វិឃើរីចង់បញ្ជាក់ថា រដ្ឋតូចៗនៅពេលនោះ គឺរស់នៅពឹងផ្អែកប្រភពសេដ្ឋកិច្ចផ្សេងៗគ្នា។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អ្នកប្រវត្តិវិទូខ្លះទៀតបានយល់ថា នៅដើមរាជ្យជ័យទេវី គឺមានអំណាចខ្សោយ ប៉ុន្តែនៅចុងរាជ្យព្រះនាង គឺមានអំណាចខ្លាំងទើបមិនមានសិលាចារឹងច្រើន។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ចំណែកប្រវត្តិសាស្រ្តប្រពៃណីបានបញ្ជាក់ថា នៅពាក់កណ្តាលទី២នៃសតវត្សទី៨ គឹពួកជ្វាបានជិះសំពៅ​មកវាយ​លុក​សម្ភុបុរៈ ហើយព្រមទាំងចាប់រាជវង្សានុវង្ស ព្រមទាំងបានចាប់ជ័យវរ្ម័នទី២ទៅជាមួយដែរ។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fr-FR" dirty="0" err="1" smtClean="0">
                <a:latin typeface="Khmer OS Battambang" pitchFamily="2" charset="0"/>
                <a:cs typeface="Khmer OS Battambang" pitchFamily="2" charset="0"/>
              </a:rPr>
              <a:t>Cœdès</a:t>
            </a:r>
            <a:r>
              <a:rPr lang="fr-FR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បានបញ្ជាក់ថា នៅឆ្នាំ៧៦៧គ.ស កប៉ាល់ជ្វាបានវាយយួន ហើយឆ្នាំ៧៧៤គ.ស​និងឆ្នាំ​៧៨៧គ.ស កប៉ាល់ជ្វាបានវាយចាម្ប៉ា។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fr-FR" dirty="0" err="1" smtClean="0">
                <a:latin typeface="Khmer OS Battambang" pitchFamily="2" charset="0"/>
                <a:cs typeface="Khmer OS Battambang" pitchFamily="2" charset="0"/>
              </a:rPr>
              <a:t>Cœdès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បានបញ្ជាក់ផងដែរពីរាជវង្សសៃលេន្រ្ទៈ គឹមាន​អំណាច​ខ្លាំង​នៅដើមសតវត្សទី៨ និងបានមកវាយចេនឡា។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លោកបានគិតថា គឺនៅចុងសតវត្សទី៨ សៃលេន្រ្ទៈបាន​ចុះ​ខ្សោយ ហើយជ័យវរ្ម័នទី២បានវិលមកចេនឡាវិញនិងបានប្រមូលទ័ពរំដោះចេនឡា។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ប្រវត្តិសាស្រ្តឥណ្ឌូនេស៊ី គឹកោះជ្វានៅខ្សោយនិងមិនជំនាញផ្លូវសមុទ្រនៅឡើយទេនៅសតវត្សទី៧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៨នៃ​គ្រឹស្តសករាជ។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សេដ្ឋកិច្ចកោះជ្វា គឺពឹងផ្អែកតែលើកសិកម្មប៉ុណ្ណោះ។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នៅពេលនោះ គឺស៊ូម៉ាត្រា គឺមានជំនាញ​សមុទ្រនិងមានជំនាញពាណិជ្ជកម្ម។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ន័យត្រង់នេះចង់បញ្ជាក់ថា អ្នកដែលមានទំនាក់ទំនងជាមួយនឹងចេនឡា ​គឹ​ស៊ូម៉ាត្រា។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តើលក្ខណៈពិតប្រាកដនៅចុងសម័យចេនឡាយ៉ាងដូចម្តេចដែរ?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សំណួរ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១. តើសម័យចេនឡាចាប់ពីឆ្នាំណាដល់ឆ្នាំណា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២. តើសេដ្ឋកិច្ចសម័យចេនឡាបានពឹងផ្អែកលើអ្វីខ្លះ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 តើមានមូលហេតុអ្វីខ្លះដែលនាំឲ្យសម័យចេនឡាអនុវត្តន៍ប្រុសដណ្តឹងស្រី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៤. តើអ្នកយល់យ៉ាងដូចម្តេចចំពោះទស្សនៈដែលថាចេនឡាបែកជាពីរ?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៥. តើទស្សនៈដែលថាជ្វាវាយលុកនៅចុងសម័យចេនឡាអ្នកយល់យ៉ាងដូចម្តេចដែរ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អ្នកដែលគាំទ្រសម្មតិកម្មនេះ បានពន្យល់ថា ពួកខ្មែរចេនឡា​ដែលមានព្រំប្រទល់ជាប់នឹងអាណាខេត្ត​ចិន​នៅតំបន់ឥណ្ឌូចិនខាងជើង ប្រហែលជាធ្លាប់មានជម្លោះនឹងចិន ហើយធ្លាប់បានទទួលជោគជ័យ​លើជនជាតិ​នេះ​ផង និងបានដាក់ឈ្មោះកន្លែងនោះថា ចិនរាបទៅ ហើយចិនក៏ថាត្រាប់តាមខ្មែរមិនច្បាស់ក្លាយជាចេនឡាវិញ។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១.២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 ទស្សនៈ លោកកេង វ៉ាន់សាក់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លោកសាស្ត្រាចារ្យ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កេង វ៉ាន់សាក់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មានគំនិតប្រហាក់ប្រហែលនឹងគំនិតខាងលើនេះដែរ តែលោកយល់​ថា ពាក្យចេនឡាក្លាយមកពីពាក្យ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ចិន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លា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ទៅវិញ។         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ចិន </a:t>
            </a: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+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 លា </a:t>
            </a: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&gt;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 ចិនឡា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១.៣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 ទស្សនៈតាមលោក លី ធាមតេង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ក្នុងសៀវភៅ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កំណត់ហេតុរបស់ជីតាក្វាន់អំពីប្រពៃណីនៃអ្នកស្រុកចេនឡា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បោះពុម្ពផ្សាយ​នៅភ្នំពេញ​ឆ្នាំ ១៩៧២ ត្រង់ទំព័រទី៧៤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៧៥ លោកលី ធាមតេងបានសរសេរថា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កាលខ្ញុំទៅស្រុកចិន​ជួបនឹង​អ្នក​ស្រាវ​ជ្រាវ​ចិន​ម្នាក់ឈ្មោះ ស៊ីវម៉េង គាត់ប្រាប់ខ្ញុំថា គាត់ឃើញឯកសារមួយនិយាយពីឈ្មោះចេនឡានេះ” គឺដើមឡើយ​ចិនហៅ​ប្រទេសមួយដែលស្ថិតនៅខាងលើប្រទេសហ្វូណន។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ប្រទេសនោះមានព្រៃក្រាស់ណាស់ ហើយសម្បូណ៍​ឃ្មុំយកក្រមួនធ្វើទៀន។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ពួកចិនតែងធ្វើដំណើរតាមសំពៅមកទិញដូរយកក្រមួនសុទ្ធ គឺក្រមួនឃ្មុំ ដើម្បីយក​ទៅ​លក់​នៅឯស្រុកគេសំរាប់ធ្វើទៀន ហើយគេនាំគ្នាសន្មតហៅស្រុកនោះថា ស្រុកមួនសុទ្ធ គឺថា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ចេន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ឬ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ចេង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ប្រែ​ថា​សុទ្ធ ឯ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ឡា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ឬ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ឡាក់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ប្រែថាក្រមួនឬឃ្មុំឬទៀន។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១.៤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 ទស្សនៈរបស់លោកឆត្រាប្រេមឬឌី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លោកឆត្រាប្រេមឬឌីបានបញ្ចេញយោបល់របស់លោកថា កាលពីសម័យបុរាណប្រទេសខ្មែរ​ផ្នែកខាង​លើ​ហៅថា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ជាន់លើ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ឯផ្នែកខាងក្រោមហៅថា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ក្រោមពូជ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ពាក្យ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ជាន់លើ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ចិនហៅមិនច្បាស់ក៏ក្លាយជា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ចេនឡា។ 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ជាន់លើ​ </a:t>
            </a: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&gt;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 ចេនឡា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២. ចំបាំងចេនឡានិងអាណាចក្រភ្នំ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ព្រះបាទរុទ្រវ័រ្មន បានបញ្ចូនទូតទៅប្រទេសចិនលើកចុងក្រោយបង្អស់នៅឆ្នាំ៥៣៩។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អា​ណា​ចក្រ​ចេន​ឡា​ស្ថិតនៅនិរតីនៃប្រទេសលីន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យីនិងជាសាមន្ដរដ្ឋមួយរបស់អាណាចក្រភ្នំ។ 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មជ្ឈមណ្ឌល​របស់​​ចេនឡា​គឺស្ថិត​នៅត្រង់វាលទំនាបភាគកណ្ដាលនៃទន្លេមេគង្គ ក្នុងតំបន់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បាសាក់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នៃប្រទេសឡាវ​។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នៅពាក់កណ្ដាលទី២នៃសតវត្សទី៦ ចេនឡាមានអានុភាពកាន់តែខ្លាំងឡើងៗ ហើយចាប់ផ្ដើម​វាយ​លុកប្រឆាំងនឹងអាណាចក្រភ្នំដោយព្រះរាជាចេនឡាមានព្រះនាមថា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ភវវរ្ម័ន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ជាបុត្ររបស់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វីរវរ្ម័ន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និងជាចៅ​របស់​ព្រះ​បាទ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រុទ្រវរ្ម័ន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ចំពោះបុព្វហេតុនៃចំបាំងរវាងចេនឡានិងអាណាចក្រភ្នំនេះមានសម្មតិកម្ម ២យ៉ាងសំខាន់ដូចតទៅ៖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១. អ្នកខ្លះយល់ថាព្រះបាទ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ភវវរ័្មន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ដែលជាចៅរបស់ព្រះបាទ រុទ្រវរ័្មន ហើយបានលើក​ទ័ព​មក​វាយ​អាណា​ចក្រ​ភ្នំវិញនេះ គឺដើម្បីប្រឆាំងនឹងការប៉ុនប៉ងរបស់បក្សពួកគុណវរ្ម័នក្នុងការដណ្ដើមយករាជបល្ល័ង្កទៅវិញ។</a:t>
            </a:r>
            <a:r>
              <a:rPr lang="he-IL" dirty="0" smtClean="0">
                <a:latin typeface="Khmer OS Battambang" pitchFamily="2" charset="0"/>
              </a:rPr>
              <a:t>	</a:t>
            </a:r>
            <a:endParaRPr lang="km-KH" dirty="0" smtClean="0">
              <a:latin typeface="Khmer OS Battambang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២. លោក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Bernard Philippe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Groslier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យល់ផ្សេងពីនេះទៅវិញ។ ក្នុងសៀវភៅ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Ankor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,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Hommes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et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pierres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លោកបានបញ្ចេញយោបល់របស់លោកថា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: “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មហន្ដរាយដែលបណ្ដាមក​ពីទឹកជំនន់​បានបំផ្លាញ​ទីក្រុង​និង​ប្រព័ន្ធបញ្ចូលទឹកក្នុងស្រែ ហើយបង្ខំអោយប្រជារាស្រ្តភៀសខ្លួនទៅ​រស់នៅត្រង់ដីខ្ពស់នៅភាគខាងជើង​ ពេល​នោះកូសាំងស៊ីន​ក៏ក្លាយជាវាលល្បាប់មួយស្ងាត់ជ្រងំ។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ហែលជាឆ្លៀតឪកាសនេះហើយ​ដែលព្រះបាទភវវរ្ម័ន​បានវាយយកប្រទេសហ្វូណននៅប្រមាណឆ្នាំ៥៥០ដើម្បីបង្កើតរាជាណាចក្រខ្មែរ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”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។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នៅពាក់កណ្ដាលទី២នៃស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ទី៦ ព្រះបាទភវវរ័្មននិងប្អូនជីដូនមួយរបស់ព្រះអង្គ ព្រះនាម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ចិត្រសេន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 បាន​ផ្ដើម​វាយលុកអាណាចក្រភ្នំ។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ចម្បាំងរវាងគ្នាឯងនេះ ទ័ពខាងចេនឡាបាន​សំរុកចូល​យ៉ាង​ហោចណាស់ក៏ដល់ក្រចេះនៅច្រាំងខាងកើតនៃទន្លេមេគង្គដល់បុរីរម្យនៅចន្លោះទន្លេមូលនិងជួរភ្នំដងរែកនិងដល់មង្គលបុរីនៅខាងលិចបឹងទន្លេសាប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នេះបើផ្អែកទៅលើសិលាចារឹករបស់ព្រះបាទភវវរ្ម័ននិងប្អូនជីដូន​មួយរបស់ព្រះអង្គ។ </a:t>
            </a: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ទ័ពខាងអាណាចក្រភ្នំទំនងជាថយដៃជាង ក៏លើករាជធានី​ចេញ​ពីវ្យាធបុរ​ទៅតាំងនៅទិសខាងត្បូង គឺនៅត្រង់ណាហ្វូណា(នរវរនគរ)ដែលអ្នកប្រវត្តិសាស្រ្តយល់ថា ត្រូវនឹង​តំបន់​អង្គបុរីក្នុងខេត្តតាកែវ។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4312</Words>
  <Application>Microsoft Office PowerPoint</Application>
  <PresentationFormat>On-screen Show (4:3)</PresentationFormat>
  <Paragraphs>162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DaunPenh</vt:lpstr>
      <vt:lpstr>Khmer OS Battambang</vt:lpstr>
      <vt:lpstr>Khmer OS Muol Light</vt:lpstr>
      <vt:lpstr>Office Theme</vt:lpstr>
      <vt:lpstr>ប្រវត្តិសាស្រ្តកម្ពុជា</vt:lpstr>
      <vt:lpstr>មេរៀនទី៤ អាណាចក្រចេនឡា(៥៥០-៨០២)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ទីតាំងអាណាចក្រចេនឡា</vt:lpstr>
      <vt:lpstr>PowerPoint Presentation</vt:lpstr>
      <vt:lpstr>PowerPoint Presentation</vt:lpstr>
      <vt:lpstr>ទីតាំងភូមិសាស្រ្តហ្វូណននិងចេនឡា</vt:lpstr>
      <vt:lpstr>ទីតាំងភូមិសាស្រ្តចេនឡា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ទីតាំងភូមិសាស្រ្តចេនឡាគោកនិងចេនឡាទឹក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ប្រវត្តិសាស្រ្តកម្ពុជា</dc:title>
  <dc:creator>compaq</dc:creator>
  <cp:lastModifiedBy>ASUS</cp:lastModifiedBy>
  <cp:revision>30</cp:revision>
  <dcterms:created xsi:type="dcterms:W3CDTF">2015-11-27T09:17:21Z</dcterms:created>
  <dcterms:modified xsi:type="dcterms:W3CDTF">2019-01-03T11:21:11Z</dcterms:modified>
</cp:coreProperties>
</file>