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325" r:id="rId10"/>
    <p:sldId id="326" r:id="rId11"/>
    <p:sldId id="327" r:id="rId12"/>
    <p:sldId id="299" r:id="rId13"/>
    <p:sldId id="282" r:id="rId14"/>
    <p:sldId id="283" r:id="rId15"/>
    <p:sldId id="300" r:id="rId16"/>
    <p:sldId id="285" r:id="rId17"/>
    <p:sldId id="286" r:id="rId18"/>
    <p:sldId id="287" r:id="rId19"/>
    <p:sldId id="328" r:id="rId20"/>
    <p:sldId id="302" r:id="rId21"/>
    <p:sldId id="288" r:id="rId22"/>
    <p:sldId id="289" r:id="rId23"/>
    <p:sldId id="290" r:id="rId24"/>
    <p:sldId id="329" r:id="rId25"/>
    <p:sldId id="303" r:id="rId26"/>
    <p:sldId id="291" r:id="rId27"/>
    <p:sldId id="292" r:id="rId28"/>
    <p:sldId id="304" r:id="rId29"/>
    <p:sldId id="293" r:id="rId30"/>
    <p:sldId id="305" r:id="rId31"/>
    <p:sldId id="294" r:id="rId32"/>
    <p:sldId id="295" r:id="rId33"/>
    <p:sldId id="306" r:id="rId34"/>
    <p:sldId id="296" r:id="rId35"/>
    <p:sldId id="307" r:id="rId36"/>
    <p:sldId id="297" r:id="rId37"/>
    <p:sldId id="330" r:id="rId38"/>
    <p:sldId id="308" r:id="rId39"/>
    <p:sldId id="331" r:id="rId40"/>
    <p:sldId id="309" r:id="rId41"/>
    <p:sldId id="310" r:id="rId42"/>
    <p:sldId id="332" r:id="rId43"/>
    <p:sldId id="333" r:id="rId44"/>
    <p:sldId id="311" r:id="rId45"/>
    <p:sldId id="334" r:id="rId46"/>
    <p:sldId id="312" r:id="rId47"/>
    <p:sldId id="313" r:id="rId48"/>
    <p:sldId id="335" r:id="rId49"/>
    <p:sldId id="314" r:id="rId50"/>
    <p:sldId id="336" r:id="rId51"/>
    <p:sldId id="337" r:id="rId52"/>
    <p:sldId id="315" r:id="rId53"/>
    <p:sldId id="273" r:id="rId54"/>
    <p:sldId id="274" r:id="rId55"/>
    <p:sldId id="258" r:id="rId56"/>
    <p:sldId id="338" r:id="rId57"/>
    <p:sldId id="316" r:id="rId58"/>
    <p:sldId id="317" r:id="rId59"/>
    <p:sldId id="318" r:id="rId60"/>
    <p:sldId id="339" r:id="rId61"/>
    <p:sldId id="319" r:id="rId62"/>
    <p:sldId id="320" r:id="rId63"/>
    <p:sldId id="321" r:id="rId64"/>
    <p:sldId id="322" r:id="rId65"/>
    <p:sldId id="323" r:id="rId66"/>
    <p:sldId id="32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05C8-3B60-41B8-A9C8-9F3EF57BF224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14DE-14ED-4979-8920-7169B3B5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ap-of-southeast-asia_900_CE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ក្នុងវិស័យនយោបាយក្រៅប្រទេស ព្រះអង្គមានចំណងទូតជា​មួយចិន ចាម្ប៉ានិងជ្វា។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ព្រះបាទឥន្រ្ទវរ្ម័នទី១ ទ្រង់បានសោយទីវង្គតនៅឆឆ្នាំ៨៨៩គ.ស ហើយបានទទួលមរណនាមជា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ឥស្វរលោក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៤. ព្រះបាទយសោវរ័ន្មទី១ (៨៨៩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៩០០) គឺជាបុត្ររបស់ឥន្រ្ទវរ្ម័នទី១និងជាអ្នកកសាងក្រុងអង្គរទី១ មាន​ឈ្មោះ​ថាយសោធរបុរៈ។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នៅឆ្នាំ៨៩៣គ.ស ព្រះអង្គបានកសាងប្រាសាទលលៃនៅកណ្តាលបារាយណ៍​ឥន្រ្ទ​តា​ដាក។ ​ព្រះ​អង្គ ទ្រង់បានកសាងបារាយមួយនៅទិសឦសានហៅថា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យសោធរតដាក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មានបណ្តោយប្រវែង៧គ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 និង​ទទឹង​១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៨គ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ម​និងមាន​យសោ​ស្រម​ជាច្រើនសំរាប់សាសនាផ្សេងៗនៅជុំវិញ។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ព្រាហ្មណាស្រម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សំរាប់​អ្នក​កាន់​សាស​នា​ព្រះឥសូរ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វៃស្នវាស្រម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សំរាប់អ្នកកាន់សាសនាព្រះវិស្ណុនិង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សៅគតាស្រម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សំរាប់អ្នកកាន់​សាសនា​ព្រះពុទ្ធ​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ហើយព្រះអង្គបានកសាងប្រាសាទពីរទៀតសំរាប់ឧទ្ទិសចំពោះព្រះឥសូរ គឺប្រាសាទ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សិខរីស្វរៈ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នៅលើ​ភ្នំ​ព្រះ​វិហារ​ ប្រាសាទ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ភទ្រេស្វរៈ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នៅសិវបុរៈលើភ្នំសណ្តត ប្រាសាទមានប្រាង្គ៣សំរាប់ឧទ្ទិសចំពោះត្រីម៌ូតិ​នៅ​លើ​ភ្នំបូក​និង​ភ្នំ​ក្រោម។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ព្រះអង្គ​មាន​នយោបាយពង្រីកទឹកដីទៅភាគខាងជើងនិងខាងកើត ដូចជាវាយចាម្ប៉ា។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ព្រះ​បាទយសោវរ្ម័នទី១ ទ្រង់ចូលទីវង្គតនៅឆ្នាំ៩០០គ.ស ហើយមានមរណនាមថា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បរមសិវលោក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៥. ព្រះបាទហស៌វរ្ម័នទី១(៩០០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៩២៥) ព្រះអង្គគឺជាបុត្រច្បងរបស់យសោវរ្ម័នទី១និង​បានស្នងរាជបន្តពី​ព្រះ​បី​តា​។ ​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ព្រះអង្គបានសាង​ប្រា​សាទភ្នំតូចមួយនៅក្បែរជើងភ្នំបាខែង គឺ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ប្រា​សា​ទ​បក្សីចាំក្រុង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ព្រះអង្គទ្រង់មាន​មរណនាមថា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រុទ្រលោក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៦. ព្រះបាទឦសានវរ្ម័នទី២ (៩២៥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៩២៨) គឺជាប្អូនរបស់ហស៌វ្ម័នទី១បានសោយរាជ្យនៅឆ្នាំ៩២៥គ.ស ហើយលុះចូលទីវង្គតទៅបានទទួលមរណនាមថា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បរមរុទ្រលោក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ព្រះអង្គមិនមានព័ត៌មានច្បាស់លាស់និង​មាន​ទីក្រុងយសោធរបុរៈ។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៧. ព្រះបាទជ័យវរ័ន្មទី៤ (៩២៥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៩៤១) គឺប្អូនថ្លៃរបស់យសោវរ័ន្មទី១និងមានទីក្រុងនៅកោះកេរ្តិ៍។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ក្នុង​រាជ​ធានី​ថ្មីនេះ ព្រះអង្គបានសាងប្រាសាទភ្នំមួយមានឃឿន៧ជាន់ កំពស់៣៥ម សំរាប់តំកល់លិង្គ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ត្រិភូវនេស្វរៈ។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ប្រាសាទនេះ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បានកសាងនៅប្រមាណឆ្នាំ៩៣១គ.ស។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ក្រៅពីនេះព្រះអង្គបានសាងប្រាសាទជាច្រើនទៀត​ ព្រម​ទាំង​បារាយណ៍មួយគឺបារាយណ៍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រ៉ាហាល់។</a:t>
            </a:r>
            <a:endParaRPr lang="en-US" b="1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៨. ព្រះបាទហស៌វរ័ន្មទី២ (៩៤១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៩៤៤) គឺជាបុត្រជ័យវរ័ន្មទី៤​និងមានទីក្រុងនៅកោះកេរ្តិ៍ ហើយមិនមានព័ត៌​មានទេនៅក្នុងរាជ្យព្រះអង្គ។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៩. ព្រះបាទរាជេន្រ្ទវរ័ន្មទី២ (៩៤៤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៩៦៨) គឹជាបងប្អូនជ័យវរ័ន្មទី៤បានស្នារាជ្យបន្តពីព្រះបាទហស៌វរ័ន្មទី២​នៅ​ទីក្រុងនៅកោះកេរ្តិ៍ ហើយបន្ទាប់មកបានផ្លាស់ទីក្រុងមកនៅយសោធរបុរៈវិញ។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នៅឆ្នាំ៩៥២គ.ស ព្រះអង្គ​បាន​កសាងប្រាសាទ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មេបុណ្យខាងកើត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នៅកណ្ដាលយសោធរតដាក ដើម្បីឧទិសថ្វាយចំពោះព្រះមាតាបិតា ចំពោះបុព្វបុរសផ្សេងៗទៀតនិងចំពោះសិវលិង្គរាជេន្រ្ទស្វរៈ។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នៅឆ្នាំ៩៦១ ព្រះអង្គបានសាងប្រាសាទ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ប្រែរូប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នៅខាងត្បូងយសោធរតដាកនិងកសាងប្រាសាទ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ភិមាសកាស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នៅ៩៤៥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៩៤៦ ព្រះបាទរាជាន្រ្ទវរ្ម័នបានលើក​ទ័ពទៅវាយចាម។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នៅក្នុងរជ្ជកាលរបស់ព្រះបាទរាជន្រ្ទេវរ្ម័នទី២ មានកសាងប្រាសាទផ្សេងទៀតដោយពួក​ព្រាហ្មណ៍​ឬពួកមន្រ្តីជាន់ខ្ពស់។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នៅឆ្នាំ៩៤៦គ.ស កវីន្រ្ទារីមថន បានកសាងប្រាសាទ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បាតជំ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និងនៅឆ្នាំ៩៦៧គ.ស​ព្រះគ្រូយជ្ញវរាហៈបានសាងប្រាសាទ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បន្ទាយស្រី។ </a:t>
            </a:r>
            <a:endParaRPr lang="en-US" b="1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នៅឆ្នាំ៩៦៨គ.ស ព្រះបាទរាជន្រ្ទេវរ្ម័នទី១​ចូលទីវង្គត​និង​ទទួល​មរណនាមសីវលោក។</a:t>
            </a: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១០. ព្រះបាទជ័យវរ័ន្មទី៥ (៩៦៨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១០០១) គឺជាបុត្ររាជេន្រ្ទវរ័ន្មទី២បានស្នងរាជ្យក្នុងវីយក្មេង។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ព្រះអង្គ​គឺ​បាន​កសាងក្រុងថ្មី(ក្រុងអង្គរទី២)ហៅថា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ជយេន្រ្ទនគរី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ដែលមានភ្នំ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ហេមគិរី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នៅចំកណ្ដាល ហើយដែលតាមការ​ប៉ាន់ស្មាន​គឺត្រូវនឹង​ប្រាសាទភ្នំ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តាកែវ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ព្រះបាទជយវរ្ម័នទី៥ សោយទីវង្គតនៅឆ្នាំ១០០១ ហើយមានមរណនាម​ថា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បរមវីរលោក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១១. ព្រះបាទឧទយាទិទ្យវរ័ន្មទី១ (១០០១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១០០២) គឺជាក្មួយជ័យវរ័ន្មទី៥បានស្នងរាជ្យបន្ត។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ព្រះអង្គបាន​សោយរាជរយៈពេលខ្លីនិងមានទីក្រុងនៅ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ជយេន្រ្ទនគរី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១២. ព្រះបាទជ័យវីរៈវរ័ន្ម (១០០២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១០១០) អាចជាបងឬប្អូនប្រុសឧទយាទិទ្យវរ័ន្មទី១ ស្នងរាជ្យបន្តនិងមាន​ទីក្រុង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ជយេន្រ្ទនគរី។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 ដំណាក់កាលនេះគឺគ្មានព័ត៌មានទេ គ្រាន់តែមានការនិយាយពី​សង្រ្គាមរវាងព្រះអង្គ​ជាមួយសូរ្យវរ័ន្មទី១អស់រយៈពេល៩ឆ្នាំ។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១៣. ព្រះបាទសូរ្យវរ័ន្មទី១ (១០០២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១០៥០) គឺជាញាតិឥន្រ្ទវរ័ន្មទី១ឬយសោវរ័ន្មទី១ បានដណ្តើមរាជ្យ​ជ័យ​វីរៈវរ្ម័ន។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នៅឆ្នាំ១០១០សង្រ្គាមបានជោគជ័យ ហើយនៅឆ្នាំ១០១១ ព្រះអង្គបានតម្រូវអោយនាម៉ឺនសព្វមុខមន្រ្តី​ធ្វើសច្ចាប្រណិធានថា ស្មោះត្រង់នឹងព្រះអង្គ។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អត្ថបទនៃសេចក្តីសច្ចានេះមាននៅក្លោងទ្វាចូលទៅរាជវាំងនិង មាន​ទីក្រុងយសោធរបុរៈ។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ព្រះបាទសូរ្យវរ្ម័នទំនងជាបានស្ថាបនាបង្ហើយប្រាសាទភិមាសកាស  ប្រាសាទតាកែវ និងគោបុរៈនៃរាជវាំង។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ព្រះអង្គបានកសាងប្រាសាទភ្នំជីសូរ ផ្នែកខ្លះនៃប្រាសាទព្រះវិហារនិងប្រាសាទ​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ព្រះខាន់​កំពង់ស្វាយ។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ក្នុងវិស័យនយោបាយក្រៅប្រទេស ព្រះអង្គបានធ្វើការពង្រីកទឹកដីឆ្ពោះទៅទិសខាងលិច។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១៤. ព្រះបាទឧទយាទិទ្យវរ័ន្មទី២ (១០៥០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១០៦៨) គឺជាបុត្រច្បងសូរ្យវរ័ន្មទី១ មានទីក្រុងយសោធរបុរៈ (អង្គរទី២) ជាអ្នកកសាងក្រុងអង្គរទី២ មានផ្ចិតនៅប្រាសាទបាពួន។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ឧទយាទិត្យវរ្ម័នទី២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ទ្រង់បានសាងប្រាសាទ​ភ្នំថ្មីមួយទៀត គឺបា្រសាទ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បាពួន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ដែលជាផ្ចិតនៃក្រុង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អង្គរទី៣ដែលក្រោយមកក្លាយជាក្រុងអង្គរទី២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ព្រមពេល​ជាមួយគ្នា ព្រះអង្គទ្រង់បានជីក​បារាយណ៍​មួយធំជាងបារាយណ៍ដែលមានមកពីមុនៗគឺ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បារាយណ៍ខាងលិច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ឬ​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បារាយណ៍ទឹកថ្លា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ដែលមាន​បណ្តោយ​ប្រវែង៨គ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មនិងទទឹង២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,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 ហើយដាក់ទឹកបានប្រហែល៤០លានម៉ែត្រ​ត្រីគុណ។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នៅចំកណ្ដាល​បារាយណ៍នោះ ព្រះអង្គបានសាងប្រាសាទមេបុណ្យខាងលិច​ដែលមានតំកល់បដិមា​លង្ហិន​មួយ​នៃព្រះវិស្ណុដែល​កំពង់ផ្ទំ។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ក្នុងប្រទេស មានការបះបោរបីលើក។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ការបះបោរទាំងនេះ សុទ្ធតែបាន​បង្រ្កាប​​ទៅ​វិញដោយ​មេទ័ពឈ្មោះ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សង្រ្គាម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ការបះបោរទី១ នៅឆ្នាំ១០៥១គ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សនៅភាគខាងត្បូង មាន​មេ​ដឹក​នាំ​ឈ្មោះ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អរវិទ្ទហ្រទ ​​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តែត្រូវទទួល​បរាជ័យ​និងបានភៀសខ្លួនទៅចាម្ប៉ា។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ការបះបោរលើកទី២ នៅឆ្នាំ១០៦៥គ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 នៅពាយ័ព្យ មាន​មេដឹក​នាំ​ឈ្មោះ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កមវៅ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ក្នុងលើកនេះ​ ពួកបះបោរបានវាយកំទេច​សិវលិង្គ​និងទេវបដិមា​នៅគ្រប់​ទិសទី។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មេរៀនទី៥ សម័យអង្គរ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សម័យអង្គរ (៨០២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១៤៣១)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សម័យអង្គរ គឹជាសម័យដ៏រុងរឿងដែលប្រជារាស្រ្តខ្មែរមានមោទនភាពនៅបច្ចុប្បន្ននេះ។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អង្គរ គឺមកពីពាក្យ​សំស្រ្កឹត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នគរ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ដែលមានន័យថា ក្រុងឬរាជធានី។ រាជធានីអង្គរ គឺមានបួន៖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១. ក្រុងអង្គរទី១ យសោធបុរៈ គឺមានផ្ចិតនៅភ្នំបាខែង។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 ក្រុអង្គរទី២ ជយេន្រ្ទនគរី គឺមានផ្ចិតនៅប្រាសាទហេមសឹង្គគីរីឬប្រាសាទតាកែវ។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ក្រុងអង្គរទី៣ ក្លាយជាក្រុងអង្គរទី២ គឺមានផ្ចិតនៅប្រាសាទបាពួន។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៤. ក្រុងអង្គរទី៤ ហៅថាក្រុងអង្គរទី៣ យសោធបុរៈ គឺមានផ្ចិតនៅប្រាសាទបាយ័ន។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ការបះបោរ​លើក​ទី៣​បានផ្ទុះឡើងនៅភាគខាងកើតនិងដឹកនាំដោយបងប្អូនពីរនាក់ គឺ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ស្លូត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សិទិ្ធការ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ដែលធ្វើសហប្រតិបត្តិការជា​មួយម្នាក់ឈ្មោះ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សសានិ្តភូវន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ព្រះបាទឧយោទិត្យវរ្ម័នទី២ សោយទីវង្គត​នៅឆ្នាំ​១០៦៦គ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គេមិន​បាន​ស្គាល់​មរណៈនាមរបស់ព្រះអង្គទេ។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១៥. ព្រះបាទហស៌វរ័ន្មទី៣ (១០៦៨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១០៨៦) គឺជាបុត្រពៅរបស់សូរ្យវរ័ន្មទី១ មានទីក្រុងយសោធរបុរៈ (អង្គរ​ទី៣) នៅឆ្នាំ១០៧៤ ព្រះអង្គម្ចាស់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ប៉ាង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អនុជស្ដេចចាម​បានលើកទ័ពចូល​វាយយកក្រុងសម្ភុបុរ​និងបំផ្លាញ​ចោល​នូវទេ​វាល័យទាំងអស់ ព្រមទាំងកៀរខ្មែរយកជាឈ្លើយទៅជាមួយអស់ជាច្រើន។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នៅឆ្នាំ១០៧៥ ទ័ពខ្មែរត្រូវ​ចិន​ប្រទាញ​អោយទៅជួយវាយយួនដៃវៀត។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ព្រះបាទ​ហស៌វរ្ម័នទី៣ សោយទីវង្គតនៅឆ្នាំ១០៨០ និង​ទទួលមរណ​នាម​ថា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សទាសិវបទ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ស្ដេចដែលសោយរាជ្យស្នងព្រះបាទហស៌វរ្ម័នទី៣នៅអង្គរ គឺព្រះបាទ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នប្ញតីន្រ្ទវរ្ម័ន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(១០៨០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១១១៣)។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b="1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 សិលា​ចារិបានឲ្យដឹងថា ក្នុងពេលជាមួយគ្នានោះមានស្តេចមួយអង្គទៀតសោយរាជ្យនៅ​មហី​ធរបុរៈ​ដែលមិនទីតាំងពិតប្រាកដឡើយ តែប្រហែលនៅខាងជើងឈៀងខាលិច ត្រង់វាលទំនាបទន្លេមូល។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ស្ដេច​ទី២នេះ គឺព្រះបាទជយវរ្ម័នទី៦។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១៦. ព្រះបាទជ័យវរ័ន្មទី៦ (១០៨០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១១០៧) ព្រះអង្គជាបុត្រស្ដេចហរិណ្យវរ្ម័ននិងព្រះនាងហរិណ្យលក្ស្មី។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ព្រះអង្គគង់នៅទីក្រុងមហិធរបុរៈ ក្រោយមកប្តូរមកនៅយសោធរបុរៈ(អង្គរទី៣)។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ព្រះបាទជយវរ្ម័នទី៦ ទ្រង់បាន​បន្ដ​ការកសាងប្រាសាទនៅភ្នំសណ្ដត នៅភ្នំព្រះវិហារនៅវត្តភូនិងនៅភិម៉ៃ។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សោយទីវង្គត ព្រះបានទទួល​មរណ​នាមថា បរមកៃវល្យបទ។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១៧. ព្រះបាទធរណិន្រ្ទវរ័ន្មទី១ (១១០៧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១១១៣) គឺជាបងប្រុសរបស់ជ័យវរ័ន្មទី៦និងបានគង់នៅ​យសោធរ​បុរៈ(អង្គរទី៣)។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ព្រះអង្គបានធ្វើការស្ថាបនាបន្តរាជ្យមុនស្ថាបនាមិនទាន់ហើយ។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នៅឆ្នាំ១១១៣ ព្រះអង្គ​ត្រូវ​បាន​ចៅមីងព្រះអង្គ គឺព្រះបាទសូរ្យវរ្ម័នទី២ធ្វើគតដណ្តើមរាជ្យ។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១៨. ព្រះបាទសូរ្យវរ្ម័នទី២(១១១៣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១១៥០) គឺជាចៅមីងជ័យវរ័ន្មទី៦និងមានទីក្រុង​យសោធរបុរៈ(អង្គរ​ទី៣)​​។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សិលាចារឹកវត្តភូថា ព្រះបាទសូរ្យវរ្ម័នទី២ ទ្រង់បានឡើងសោយរាជ្យដោយបង្រួមអាណាចក្រពីរ។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តាម​ន័យ​នេះអាណាចក្រទី១ គឺជារបស់ធរណីន្រ្ទវរ្ម័នទី១ដែលមិនស្គាល់រាជធានីពិតប្រាកដនិង​អាណាចក្រទី២​ គឺជា​របស់នប្ញបតីន្រ្ទវរ្ម័នដែលបានសោយរាជ្យនៅអង្គរតាំងពី១០៨០មក។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ព្រះបាទសូរ្យវរ្ម័នទី២ គឺព្រាហ្មណ៍​ទិវាក​រ​ដដែលបាន​រៀបចំពិធីអភិសេកនៅឆ្នាំ១១១៣។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ព្រះបាទសូរ្យវរ្ម័នទី២ បានព្យាយាមភ្ជាប់ចំណង​មិត្តភាពជា​មួយ​ចិន​ឡើងវិញ។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គណៈបេសកកម្មទូតពីរត្រូវបញ្ជូនទៅប្រទេសចិននៅឆ្នាំ១១១៦និង១១២០។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ព្រះអង្គ​បានធ្វើ​ចម្បាំង​ច្រើនលើកច្រើនសារណាស់។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នៅផ្នែកខាងកើត ព្រះអង្គច្បាំងជាមួយនឹងយួនដៃវៀត បន្ទាប់មកច្បាំង​ជា​មួយ​នឹងចម្ប៉ាទៀត។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នៅឆ្នាំ១១៣១គ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 ទ័ពចំរុះខ្មែរ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ចាមបានវាយលុកតំនប់ងេអាន តែត្រូវរុញច្រាញអោយ​ថយ​មក​វិញទៀត។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នៅឆ្នាំ១១៣៨គ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ស ព្រះបាទសូរ្យវរ្ម័នទី២មានបំណង​លើកទ័ពទៅវាយដៃវៀតម្ដងទៀត តែ​ស្ដេច​ចាម </a:t>
            </a:r>
            <a:r>
              <a:rPr lang="km-KH" sz="2300" b="1" dirty="0" smtClean="0">
                <a:latin typeface="Khmer OS Battambang" pitchFamily="2" charset="0"/>
                <a:cs typeface="Khmer OS Battambang" pitchFamily="2" charset="0"/>
              </a:rPr>
              <a:t>ជ័យឥន្រ្ទវរ្ម័នទី៣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 មិនព្រមចូលរួមជាមួយ ព្រះអង្គក៏លើកទ័ពចូលវាយចាម្ប៉ាម្ដងវិញ​ ហើយកាន់កាប់​បាន​រាជធានីវិជ័យពីឆ្នាំ១១៤៥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១១៤៩។ </a:t>
            </a:r>
            <a:endParaRPr lang="en-US" sz="23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នៅផ្នែកខាងលិច ព្រះបាទសូរ្យវរ្ម័នទី២ ទ្រង់បានធ្វើច្បាំង​ជាមួយ​ពួក​មន។ </a:t>
            </a:r>
            <a:endParaRPr lang="en-US" sz="23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ព្រះបាទសូរ្យវរ្ម័នទី២ ទ្រង់បានបន្ដស្ថាបនាប្រាសាទភ្នំជីសូរ ប្រាសាទភ្នំសណ្ដត ប្រាសាទវត្តភូ ប្រាសាទ​ព្រះវិហារ ប្រាសាទ</a:t>
            </a:r>
            <a:r>
              <a:rPr lang="km-KH" sz="2300" b="1" dirty="0" smtClean="0">
                <a:latin typeface="Khmer OS Battambang" pitchFamily="2" charset="0"/>
                <a:cs typeface="Khmer OS Battambang" pitchFamily="2" charset="0"/>
              </a:rPr>
              <a:t>ព្រះពិធួរ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 ប្រាសាទ</a:t>
            </a:r>
            <a:r>
              <a:rPr lang="km-KH" sz="2300" b="1" dirty="0" smtClean="0">
                <a:latin typeface="Khmer OS Battambang" pitchFamily="2" charset="0"/>
                <a:cs typeface="Khmer OS Battambang" pitchFamily="2" charset="0"/>
              </a:rPr>
              <a:t>ចៅសាយទេវតា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km-KH" sz="2300" b="1" dirty="0" smtClean="0">
                <a:latin typeface="Khmer OS Battambang" pitchFamily="2" charset="0"/>
                <a:cs typeface="Khmer OS Battambang" pitchFamily="2" charset="0"/>
              </a:rPr>
              <a:t>ធម្មានន្ទ បន្ទាយសំរែ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 ព្រមទាំងប្រាសាទ​អង្គរវត្ត​ដែល​ជា​ស្នា​ដៃឯកនៃសិល្បៈខ្មែរដើម្បីតំកល់ព្រះវិស្ណុបដិមា ដែលមានសាសនាព្រាហ្មណ៍គណៈវិស្ណុ​ ត្រូវបានព្រះរាជា​លើក​តំកើងអោយមានឋានៈជាសាសនាសំរាប់រដ្ឋ។</a:t>
            </a:r>
            <a:endParaRPr lang="en-US" sz="23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១៩. ព្រះបាទធរណីន្រ្ទវរ័ន្មទី២(១១៥១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១១៦០) គឺជាបងប្អូនជីដូនមួយនិង​បានទទួល​រាជសម្បត្តិ​បន្ត​ពី​ព្រះ​បាទ​​សូរ្យវរ្ម័នទី២និងមានទីក្រុងយសោធរបុរៈ(អង្គរទី៣)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២០. ព្រះបាទយសោវរ័ន្មទី២(១១៦០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១១៦៥) គឺជាញាតិធរណីន្រ្ទវរ័ន្មទី២និងមានទីក្រុងយសោធរបុរៈ (អង្គរ​​ទី៣)។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នៅឆ្នាំ១១៦៥មានមន្រ្តីជាន់ខ្ពស់ម្នាក់បានដណ្ដើរាជ្យដោយយកនាមថា ត្រិភូវនាទិត្យវរ្ម័ន។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២១. ព្រះបាទត្រីភូវនាទិត្យវរ័ន្ម (១១៦៥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១១៧៧) គឺជាមន្រ្តីជ្រែករាជ្យនិងមានទីក្រុងយសោធរបុរៈ (អង្គរ​ទី៣)។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នៅឆ្នាំ១១៧៧ ស្ដេចចាមនាម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ជ័យឥន្រ្ទវរ្ម័នទី៤​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ដែលជាស្ដេចជ្រែករាជ្យ បានលើកទ័ពជើងទឹកចូល​វាយ​ខ្មែរដោយមានចិនលិចសំពៅម្នាក់ជួយនាំផ្លូវ។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ក្រុងអង្គរត្រូវធ្លាក់ក្នុងកណ្ដាប់ដៃចាម ហើយ ​ត្រិភូវនាទិត្យវរ្ម័ន​ក៏​ត្រូវ​ធ្វើគត់ក្នុងសមរភូមិ។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២២.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ព្រះបាទជ័យវរ័ន្មទី៧ (១១៨១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១២២០)​ គឺជាបុត្រធរណីន្រ្ទវរ័ន្មទី២និងមានទីក្រុងយសោធរបុរៈ (អង្គរ​ទី៤) ដែលមានផ្ចិតនៅប្រាសាទបាយ័ន។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ព្រះអង្គបានធ្វើសង្រ្គាមរំដោះជាតិពីចាម្ប។ 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នៅឆ្នាំ១១៨១គ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ស​គឺនៅ​ពេលដែលព្រះអង្គមានព្រះជន្មាយុ៥៦វស្សា។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កិច្ចការដំបូង គឺការរៀបចំរាជធានីឡើងវិញ​ដោយស្ថាបនាកំពែងថ្ម​បាយក្រៀមនិងគូទឹកព័ទ្ធជុំវិញមានប្រវែង៣គ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មក្នុងមួយជ្រុងៗ នេះជា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អង្គទី៤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ឬ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អង្គរធំ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សព្វថ្ងៃនេះឯង។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នៅឆ្នាំ​១១៩០គ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 ព្រះអង្គទ្រង់ធ្វើអោយប្រទេសយួនដៃវៀតនៅអព្យាក្រិត្យ ដើម្បីអោយងាយស្រួលក្នុងការវាយចាម។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ក្នុងឆ្នាំដដែលស្ដេចចាមជ័យឥន្រ្ទវរ្ម័នទី៤លើកទ័ពមកវាយខ្មែរម្ដងទៀត។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ព្រះបាទជ័យវរ្ម័នទី៧ក៏បញ្ជា​វិទ្យានន្ទន៍​អោយលើកទ័ពទៅទប់ទល់។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វិទ្យានន្ទន៍វាយយកបានក្រុងវិជ័យ ហើយចាប់ស្ដេចចាមជ័យឥន្រ្ទវរ្ម័នទី៤ ជាឈ្លើយ​មកថ្វាយជ័យវរ្ម័នទី៧។ 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ព្រះអង្គបានលើកព្រះអនុជថ្លៃនាមអិនឲ្យគ្រប់គ្រងនៅវិជ័យមានព្រះនាម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សូរ្យជ័យវម៌ទេវ​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និង​ព្រះអង្គ​បាន​ទៅវាយក្រុងបាណ្ឌុរង្គទៀត ហើយសោយរាជ្យនៅទីនោះដោយមាននាមថា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សូរ្យវម៌ទេវ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 មិនយូរប៉ុន្មាន​ពួក​ចាម​នៅវិជ័យបះបោរ និងបាន​បណ្ដេញអោយព្រះអង្គម្ចាស់អិនរត់ចូលទៅស្រុកខ្មែរវិញ​ហើយ​បានលើកស្ដេចចាមនាម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រសុបតិ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អោយឡើងសោយរាជ្យជាជំនួសវិញ។ 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 ការចាប់បដិសន្ធិសម័យអង្គរ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សម័យអង្គរបានចាប់បដិសន្ធិឡើងដោយនយោបាយបង្រួបបង្រួមជាតិរបស់ព្រះបាទជ័យវរ្ម័នទី២។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រាជ​កិច្ចដំបូងរបស់ព្រះបាទជ័យវរ័ន្មទី២ គឺការធ្វើនយោបាយបង្រួប​បង្រួមដោយប្រើវិធីនិយាយបញ្ចុះបញ្ចូល។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នៅមុន ប្រើវិធីសាស្រ្តនេះ ព្រះអង្គបានរៀបចំពិធីអភិសេកខ្លួនព្រះអង្គជាស្តេចផែនដីនៅឆ្នាំ៨០០គ.ស ដោយឲ្យព្រាហ្មណ៍​សិវតៃវល្យធ្វើជារាជបុរោហិតរបស់ព្រះអង្គនិង​បានគ្រងរាជ្យនៅឥន្រ្ទបុរៈ ទំនងជាត្រង់បន្ទាយព្រៃនគរ​នៅក្នុង​ស្រុក​ត្បូងឃ្មុំខេត្តកំពង់ចាម។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បន្ទាប់មក ព្រះអង្គបានធ្វើការបញ្ចុះបញ្ចូលរដ្ឋតូចៗឲ្យមកស្ថិតក្រោមការគ្រប់​គ្រងរបស់​ព្រះអង្គ។ 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ឆ្លៀតឪកាសនេះ វិទ្យានន្ទន៍បានបង្រួប​បង្រួម​ប្រទេសចាមអោយ​មាន​ឯក​ភាព​ឡើងវិញក្រោយពីបានធ្វើគត់ជ័យឥន្រ្ទវរ្ម័នទី៥(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រសុបតិ)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និងបា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សោយ រាជ្យនៅប្រទេសចាម្ប៉ាពីឆ្នាំ១១៩២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១២០៣។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នៅឆ្នាំ១១៩៣និង១១៩៤ ជ័យវរ្ម័នទី៧ ទ្រង់​បានសាកល្បងឲ្យ វិទ្យានន្ទន៍ទទួលស្គាល់អំណាចព្រះអង្គ ប៉ុន្តែឥតប្រយោជន៍។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នៅឆ្នាំ១២០៣ ជ័យវរ្ម័នទី៧បាន បញ្ជាឲ្យចាមនាម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អុង​ធនបតិគ្រាម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ដែលជាឳពុកមាវិទ្យានន្ទន៍។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វិទ្យានន្ទន៍បរាជ័យបានរត់ដាយវៀត។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ចាប់ពីឆ្នាំ ១២០៣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១២២០ ប្រទេសចាមស្ថិតក្រោមការគ្រប់គ្រងរបស់ខ្មែរ។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នៅឆ្នាំ១២០៧ ជ័យវរ្ម័នទី៧បានបញ្ជាឲ្យ​ស្តេចនាមអង្សរាជ លើក​ទ័ពចំរុះ ខ្មែរ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ភូមា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សៀមទៅវាយដាយវៀតម្តងទៀត ប៉ុន្តែមិនដឹងលទ្ធផល។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នៅឆ្នាំ​១២១៦និង១២១៨ ទ័ពចំរុះខ្មែរ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ចាម បានលើកទៅវាយយួនដៃវៀតម្តងទៀត គឺនៅតំបន់ងេអាន ប៉ុន្តែ​ត្រូវ​ដក​ថយ​មកវិញទៀត។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 សោយរាជ្យរហូតដល់ឆ្នាំ១២១៨ ហើយមិនដឹង​ព្រះអង្គសោយទីវង្គត​នៅពេល​ណា​នោះទេ។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ព្រះអង្គ​មានមរណ​នាមថា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មហាបរមសៅគត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ក្នុងវិស័យសំណង់ គេអាចចាត់ទុកថាព្រះបាទ​ជ័យវរ្ម័នទី៧​ គឺជាអ្នកកសាង​សមិទ្ធិ​ច្រើន​ជាងគេបំផុត។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ស្នាព្រះហស្ដចម្បងរបស់ព្រះអង្គ គឺ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អង្គរទី៤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ដែលមាន​កំពែងនិងគូទឹកព័ទ្ធជុំវិញ មាន​គោ​បុរៈ៥ និងមានប្រាសាទ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បាយ័ន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នៅចំកណ្ដាល។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នៅជុំវិញក្រុងមាន​ប្រាសាទ​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បន្ទាយក្ដី តាព្រហ្ម ព្រះខាន់ នាគ​ព័ន្ធ តាសោម ក្រោលគោ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និងប្រាសាទជាច្រើនទៀតនៅតាមខេត្ត។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ដូចជា ប្រាសាទ​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បន្ទាយឆ្មា​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ខេត្តបាត់​ដំបង​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វត្ត​នគរ​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​នៅកំពង់ចាម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តាព្រហ្ម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ទន្លេបាទី។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ក្រៅពីប្រាសាទ គឺនៅមាន​សាលា​ដំណាក់១២១និងមន្ទីរពេទ្យ១០២។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ប្រាសាទបន្ទាយក្ដីឬ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បវ៌តថាគត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ទំនងជាបានសាងមុនគេ ហើយមានស្រះស្រង់នៅពីខាងកើត។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-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ប្រាសាទតាព្រហ្មឬ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រាជវិហារ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សាងឡើងនៅឆ្នាំ១១៨៦ ដើម្បីឧទិសចំពោះវិញ្ញណក្ខន្ធ​នៃព្រះមាតា​និង​រាជគ្រូឈ្មោះ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ជយមង្គលាថ៌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រូបតំណាងព្រះបិតាគឺ បដិមានាងប្រជ្ញាបារមិតា។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ប្រាសាទព្រះខាន់ឬ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ជ័យស្រី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កសាងក្នុងឆ្នាំ១១៩១ ដើម្បីឧទ្ទិសចំពោះព្រះបិតា ដោយមានរូប​តំ​ណា​ង​​ជាបដិមាពោធិសត្វលោកេស្វរ ឈ្មោះ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ជយវរប៌េសូរ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ប្រាសាទនាគព័ទ្ធឬ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រាជ្យស្រី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សាងនៅកណ្ដាលស្រះរាង៤ជ្រុង។ នៅទីនោះគេមានតំកល់​ពោធិសត្វលោ​កេស្វរៈដែលមានរូបសេះឈ្មោះ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ពលាហៈ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ដែលបានជួយស្រោចស្រងពួកអ្នករងគ្រោះដោយលិចសំពៅ។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គេថា​ស្រះនេះជាតំណាងស្រះ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អនវតាប្ត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ស្ថិតនៅភ្នំហេមពាន្ត ហើយមានទឹកសក្តិសិទ្ធណាស់​អាចជួយព្យាបាល​ជម្ងឺ​គ្រប់​បែបយ៉ាង។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ប្រាសាទបន្ទាយឆ្មា សាងឡើងឧទ្ទិសចំពោះរាជបុត្រព្រះនាម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ស្រីន្រ្ទកុមារ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ហើយសញ្ជកទាំង៤នាក់​ដែលបានរួមគ្នាប្រយុទ្ធ ជាពិសេសក្នុងការបះបោររបស់រាហូនិងក្នុងចម្បាំងនៅប្រទេសចាម្ប៉ា។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ប្រាសាទបាយ័ន បានកសាងឡើងនៅខាងចុងរជ្ជកាលរបស់ព្រះបាទជយវរ្ម័នទី៧។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ប្រាសាទនេះស្ថិត​នៅចំផ្ចិតនៃក្រុងអង្គរធំដែលមានកំពែងព័ទ្ធជុំវិញ។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សិលាចារឹកព្រះខាន់បានអោយដឹងថា មានការកសាងលាសា​សំណាក់១២១ នៅតាមបណ្ដោយផ្លូវធំៗនៃអាណាចក្រមានចម្ងាយ១៥គមពីមួយទៅមួយទៀត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-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ពីអង្គរទៅចាម្ប៉ា 	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៥៧ សាលា	​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ពីអង្គរទៅភិម៉ៃ  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១៧ សាលា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កន្លែងដទៃទៀត</a:t>
            </a:r>
            <a:r>
              <a:rPr lang="he-IL" dirty="0" smtClean="0">
                <a:latin typeface="Khmer OS Battambang" pitchFamily="2" charset="0"/>
              </a:rPr>
              <a:t>	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៤៤ សាលា	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ភ្នំជីសូរ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: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សាលា១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សិលាចារឹកតាព្រហ្មបានអោយដឹងពីការកសាងមន្ទីរពេទ្យចំនួន១០២នៅពាសពេញផ្ទៃប្រទេស។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សព្វ​ថ្ងៃគេបានរកឃើញកន្លែងនៃមន្ទីរពេទ្យនោះចំនួន១៥កន្លែង ដោយសារផ្ទាំងសិលាចារឹកសំស្រឹ្កតនិយាយ​ពីការ​កសាងពីការរៀបចំ និងដំណើរប្រព្រឹត្តទៅនៃគ្រឹស្ថានទាំងនោះ។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គួរកត់សំគាល់ថាមនុស្សក្នុងវណ្ណៈទាំង៤​អាច​ចូល​ព្យាបាលជម្ងឺក្នុងមន្ទីរពេទ្យនោះបានដូចគ្នា។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២៣. ព្រះបាទឥន្រ្ទវរ័ន្មទី២ (១២២០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១២៤៣) គឺជាបុត្រជ័យវរ័ន្មទី៧​ និងសោយរាជ្យនៅទីក្រុងយសោធរ​បុរៈ(អង្គរទី៤)។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នៅឆ្នាំ១២២០ ខ្មែរបានថយពីចាម្ប៉ាដោយខ្លួនឯង ហើយលើកស្ដេចចាមឈ្មោះ​អង្សរាជ​អោយ​ឡើងសោយរាជ្យនៅវិជ័យ។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បុព្វហេតុនៃការដកថយនេះទំនងជា បណ្ដាលមកពីការរើ​បំរាស់របស់ជនជាតិ​ថៃនៅ​ត្រង់​វាលទំនាបនៃទន្លេមេណាម។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វិវាទនេះ បានកើតឡើ​ងរវាងចៅហ្វាយខេត្តខ្មែរនិងមេដឹកនាំថៃពីរនាក់នៅ​សុខោទ័យ។ ក្រោយពីក្រុងសុវណ្ណលោកត្រូវបរាជ័យ ចៅហ្វាយខេត្តខ្មែរត្រូវភៀសខ្លួនចេញពីសុខោទ័យ។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 ១២២០ មេដឹកនាំថៃម្នាក់បានឡើងសោយរាជ្យដោយមាននាមថា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ឥន្រ្ទបតីន្រ្ទាទិត្យ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២៤. ព្រះបាទជ័យវរ័ន្មទី៨ (១២៤៣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១២៩៥) គឺជាញាតិស្តេចមុននិងមានទីក្រុងយសោធរបុរៈ (អង្គរទី៤)។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ក្នុងផ្នែកនយោបាយក្រៅប្រទេស ព្រះបាទជ័យវរ្ម័នទី៨ ត្រូវប្រឈមមុខតទល់ជាមួយនឹងជនជាតិសៀម ដែលបានបន្ដការបះបោរប្រឆាំងនឹងខ្មែរនៅត្រង់វាលទំនាបកណ្ដាលនៃទន្លេមេណាម។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នៅខាងក្នុងប្រទេស ព្រះបាទជ័យវរ្ម័នទី៨ ត្រូវប្រឈមមុខតទល់នឹងជនជាតិម៉ុងហ្គោលដែលបានធ្វើការឈ្លានពានមកលើអាស៊ីអគ្នេយ៍ទាំងមូល ក្រោយពីបានវាយយកបានប្រទេសចិន(១២០៥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១២៧០)។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ម៉ុងហ្គោល បានគ្រប់គ្រងប្រទេសចិន(១២៧៩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១៣៦៨)។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នៅ១២៨៣ ម៉ុងហ្គោលបានវាយយកបានភាគខាងជើងនិងភាគ​កណ្ដាល​នៃប្រទេសចាម្ប៉ា ​ហើយឧត្តមសេនីយ៍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សូហ្គាទូ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Sogayou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)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មេបញ្ជាការនៃកងទ័ពម៉ុងហ្គោល បាន​បញ្ជូន​មេ​ទ័ពពីរនាក់ គឺមេរយនិងមេពាន់ឲ្យចូលមកលុកលុយប្រទេសកម្ពុជា ប៉ុន្តែត្រូវទ័ពខ្មែរចាប់បានជាឈ្លើយ​ទាំង​ពីរ​នាក់។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 នៅឆ្នាំ១២៨៥ ព្រះបាទជ័យវរ្ម័នទី៨ ទ្រង់បានលើកសួយសារអាករទៅថ្វាយព្រះចៅ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គូប៉ីឡៃខាន់។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នៅ​ពេលនោះ កម្ពុជាមានប្រតិកម្មពីសំណាក់អ្នកកាន់សាសនា​ព្រាហ្មណ៍ប្រឆាំង​នឹងពុទ្ធសាសនា។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គេ​ឃើញមាន​ការ​កោសលុបរូបចម្លាក់ព្រះពុទ្ធនៅជញ្ជាំងនិងលើសសរ ហើយ​ការសាងជំនួសមកវិញដោយលិង្គ​ព្រះ​ឥសូរ​ឬ​តា​បស​តាំងសីល។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b="1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ទោះបីមានប្រតិកម្មយ៉ាងខ្លាំងក្លាពីសំណាក់ពួកព្រាហ្មណ៍ ក៏ពុទ្ធសាសនាថេរវាទបាន​ផ្សព្វ​ផ្សាយ​ចូលមក​ដល់ប្រទេសខ្មែរនិងមានអ្នកកាន់ក៏កាន់តែច្រើនឡើងៗដែរ។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ការនាំចូលនោះ ​គឺព្រះអង្គម្ចាស់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តាមលិន្ទ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ជា​បុត្ររបស់ព្រះបាទជយវរ្ម័នទី៧។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នៅ១២៩៥ គណៈបេសកកម្មចិនមួយត្រូវបានបញ្ជូនមក​កម្ពុជា ដើម្បីចរចាពីរឿងសួយសារអាករ​និង​បាន​មកដល់ប្រទេសខ្មែរនៅឆ្នាំ១២៩៦។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លោកជីវតាក្វាន់ដែលធ្វើដំណើរមកជាមួយដែរនិងបានស្នាក់នៅ​ស្រុក​ខ្មែរ​អស់រយៈពេលជាងមួយឆ្នាំ ព្រមទាំងបានធ្វើការកត់ត្រាពីទឹកដី ពីការរស់នៅនិងទំនៀមទំលាប់របស់ខ្មែរនៅ​ចុង​សតវត្យទី១៣។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នៅឆ្នាំ១២៩៥ ព្រះបាទជ័យវរ្ម័នទី៨បានដាក់រាជ្យនិងផ្ទេររាជ្យឲ្យព្រះអង្គម្ចាស់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ស្រីន្រ្ទវរ្ម័ន​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ដែលបានរៀប​ការ​ជាមួយបុត្រីរបស់ព្រះអង្គនាម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ស្រីន្រ្ទភូបេស្វរចូឌា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នៅឆ្នាំ៧៨១គ.ស ព្រះអង្គបានធ្វើការបង្រួបបង្រួមទឺកដីចាប់ពីអនិន្ទិតបុរៈ ឥន្រ្ទបុរៈ សម្ភុបុរៈ ឦសាន​បុរៈ​​​និង​ទៅកាន់តំបន់អង្គរ(កុតិ)។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បន្ទាប់មក ព្រះអង្គបានកសាងរាជធានីនៅហរិហរាល័យ​ក្នុង​តំបន់រលួស​នៃខេត្ត​សៀមរាប។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ជាមួយគ្នានេះ ព្រះអង្គបានទៅតាំងរាជធានីថ្មីមួយទៀតគឺនៅមហេន្រ្ទបវ័ត​ដែល​ត្រូវនឹង​តំបន់​ភ្នំ​គូលែន។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នៅលើភ្នំគូលែន ព្រះអង្គបានប្រារព្ធពិធីលេហៈឬតាំងពិធីទេវរាជ។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 បើតាមសក្ខីកម្មរបស់លោកជីវតាក្វាន់​ដែលបាន​មកដល់នៅឆ្នាំ​១២៩៦ ការផ្លាស់ប្តូរមានលក្ខណៈឃោរឃៅ គឺ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ស្ដេចដែលឡើងសោយរាជ្យថ្មី ជាកូន​ប្រសារ​របស់​ស្ដេចមុន។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កូនស្រីរបស់ស្ដេចអង្គនេះបានលួចយកព្រះខាន់មាស​របស់បិតានិងបាន​យកទៅឲ្យស្វាមីនាង។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ពេល​នោះ កូនប្រុសដែលត្រូវទទួលរាជសម្បត្តិបានរត់ទៅកេណ្ឌទ័ព។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ប៉ុន្តែត្រូវ​ស្ដេចថ្មីចាប់បាននិងបាន​យក​ទៅ​​កាត់​ម្រាម​ជើងនិងបានយកទៅឃុំទុកក្នុងបន្ទប់ងងឹត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ជ័យវរ្ម័នទី៨ គឺបានទទួលមរណនាមថា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បរមេស្វរបទ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២៥. ព្រះបាទស្រីន្រ្ទវរ័ន្ម (១២៩៥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១៣០៧) គឺជាបុត្រប្រសារជ័យវរ័ន្មទី៨និងមានទីក្រុងយសោធរបុរៈ(អង្គរ​ទី៤)។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នៅឆ្នាំ១៣០៧ ព្រះបាទ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ស្រីន្រ្ទវរ្ម័ន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ឬ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ឥន្រ្ទវរ្ម័នទី៣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បានដាក់រាជ្យផ្ទេរទៅអោយរជ្ជទាយាទ(យុវរាជ) ហើយ​បាន​យាងទៅគង់នៅក្នុងព្រៃ។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នៅឆ្នាំ១៣០៩ ព្រះអង្គបានកសាងសិលាចារឹកជាភាសាបាលីលើកដំបូងដែល​និយាយ​​​ពីការ​ស្ថាបនា​ព្រះវិហារមួយនិងព្រះពុទ្ធបដិមាមួយ គឺក្រោយពេលព្រះអង្គដាក់រាជ្យ។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២៦. ព្រះបាទស្រីន្ទ្រជ័យវរ្ម័ន (១៣០៧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១៣២៧) ជាញាតិស្តេចមុននិងមានទីក្រុងយសោធរបុរៈ(អង្គរ​ទី៤)​។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ព្រះអង្គ​ បានចាត់អោយតុបតែងបន្ថែមនូវប្រាសាទដែលបានកសាងក្នុងរជ្ជកាលរបស់ព្រះបាទជ័យវរ្ម័នទី៨ ដើម្បី​ឧទ្ទិសចំពោះព្រាហ្មណ៍ជ័យមន្គលាថ៌។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នៅឆ្នាំ១៣២០ គណៈបេសកកម្មចិនមួយ​ត្រូវបានបញ្ជូន​មក​កម្ពុជា​ដើម្បី​ទិញដំរីផ្សាំង។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២៧. ព្រះបាទជ័យវរ័ន្មទី៩ (១៣២៧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១៣៣៦) គឺមិនមានព័ត៌ថាមានជាប់នឹង​ស្តេចអង្គ​ណា​ឡើយ​។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នៅ​ឆ្នាំ​១៣២៧ ព្រះបាទជ័យវរ័ន្មទី៩ បានសោយរាជ្យនៅអង្គរ។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គេមិនដឹងច្បាស់ពីខ្សែញាតិដែល​ចង​ភ្ជាប់​ស្ដេចអង្គនេះ​ទៅនឹងស្ដេចសោយរាជ្យមុនៗទេ។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ពត៌មានទាក់ទងនឹងព្រះអង្គគឺបានមកពីសិលាចារឹក២។ ទីមួយគឺ​សិលាចារឹក​បាយ័ន​(ភាសាខ្មែរ)និងទីពីរ គឺសិលាចារឹកនៅអង្គរវត្ត(ភាសាសំស្រ្កឹត)។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សិលាចារឹកទាំងពីរនេះ គឺជាស្នាដៃរបស់​ព្រាហ្មណ៍​វិទ្យេសធីម័ន្តដែលពោរពេញទៅដោយគំនិតសិវនិយម។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សិលាចារឹកនេះបានបង្ហាញអោយឃើញថា ទោះបីពុទ្ធសាសនាថេរវាទបានរីកសុះសាយ ក៏ព្រាហ្មណ៍សាសនានៅតែ​បានទទួលសេចក្ដី​អនុគ្រោះពីព្រះមហា​ក្សត្រ​នៅឡើយ។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គេមិនដឹងច្បាស់ថាពីរយៈកាលដែលព្រះបាទជ័យវរ្ម័នទី៩ បានសោយរាជ្យនៅអង្គរទេ។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តែគេអាចដឹងថា​ប្រាកដជាស្ដេចអង្គនេះហើយដែលបានបញ្ជូនទូតទៅប្រទេសចិននៅឆ្នាំ១៣៣០ និងបានចាត់គណៈប្រតិភូ​មួយ​ទៅធ្វើវន្ទនកិច្ចចំពោះប្រទេសដៃវៀតនៅច្រកភ្នំកឿរ៉ៅនៅឆ្នាំ១៣៣៥។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២៨. ព្រះបាទត្រសក់ផ្អែម (១៣៣៦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១៣៤០) គឺជាកសិករនិងមានទីក្រុងយសោធរបុរៈ(អង្គរទី៤)។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`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ប្រវត្តិ​សា​ស្រ្ត​ខ្មែរចាប់ពីរាជ្យត្រសក់ផ្អែម គឺត្រូវពឹងផ្អែកលើរាជពង្សាតារដែលបានចាងក្រងនៅសតវត្សទី១៨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១៩។ ចំពោះ​​រឿង​នាយត្រសក់ផ្អែមនេះមានសេចក្តីដំណាលខុសៗគ្នាទៅតាមក្បួនរាជពង្សាតារ ប៉ុន្តែរឿងទាំងនោះមាន​ចំណុច​ស្រប​​គ្នា​ខ្លះដែលយើងអាចដកស្រង់បានដូចតទៅនេះ។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មានបុរសម្នាក់ដាំត្រសក់មានរស់ជាតិផ្អែម បានបេះផ្លែត្រសក់យកទៅថ្វាយស្ដេច​ ហើយបានទទួល​លំ​ពែង​សំរាប់ការពារត្រសក់របស់ខ្លួន។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បានសម្លាប់ស្ដេចដោយអចេតនា នៅពេលស្មានថាជាចោលមកលួចផ្លែត្រសក់របស់ខ្លួន។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បាននាម៉ឺនសព្វមុខមន្រ្តីមូលមតិគ្នាលើអោយឡើងសោយរាជ្យ ហើយលើកបុត្រីស្ដេច​អោយ​ជា​មហ​សី​ទៀតផង។ ក្នុងរាជ្យក្សត្រអង្គនេះ គឹមិនឃើញមានស្នាដៃអ្វីនោះទេ។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២៩. ព្រះបាទនិព្វានបទ(១៣៤០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១៣៤៦) គឺជាបុត្រព្រះបាទត្រសក់ផ្អែមនិងមានទីក្រុងយសោធរបុរៈ (អង្គរ​ទី៤)។ ក្នុងរាជ្យក្សត្រអង្គនេះ គឹមិនឃើញមានស្នាដៃអ្វីនោះទេ។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៣០. ព្រះបាទសិទ្វានរាជា (១៣៤៦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?) គឺជាប្អូននិព្វានបទបានស្នងរាជ្យរយៈ៦ខែនិងមានទីក្រុង​យសោធរ​បុរៈ​(អង្គរ​ទី៤)។ ក្នុងរាជ្យក្សត្រ​អង្គ​នេះ គឹ​មិន​ឃើញមានស្នាដៃអ្វីនោះទេ។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៣១. ព្រះបាទលំពង្សរាជា (១៣៤៧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១៣៥១) គឺជាបុត្រនិព្វានបទនិងមានទីក្រុងយសោធរបុរៈ (អង្គរ​ទី៤)។ ក្នុង​រាជ្យក្សត្រ​អង្គ​នេះ គឹ​មិន​ឃើញមានស្នាដៃអ្វីនោះទេ។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ប៉ុន្តែ​ នៅក្នុងរជ្ជកាលក្សត្រអង្គនេះ គឺមានការឈ្លានពានពីសៀម។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នៅឆ្នាំ១៣៥១ ស្ដេចសៀមព្រះនាមរាមាធិបតី ក្រោយពីបានតាំងរាជធានីនៅក្រុង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អយុធ្យា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បាន​លើក​ទ័ព​ចូលមកវាយខ្មែរ។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ការវាយលុករបស់សៀមលើកទីមួយ គឹត្រូវស្រីសុរិយោពណ៌ដែលជាឧបរាជនិងជាអនុជ​របស់លំពង្សរាជាលើកទ័ពកំចាត់បាន។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ស្រីសុរិយោពណ៌បានដឹកនាំទ័ពចូលមករាជធានីអង្គរវិញនិងបានប្រកាស​រំសា​យទ័ព។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សៀមបានលើកទ័ពចូលមកវាយស្រុកខ្មែរជាលើកទី២ ស្រីសុរិយោពណ៌កេណ្ឌ​ទ័ពមិនទាន់​ ក៏បាន​កេណ្ឌ​រាស្រ្តចូលក្នុងក្រុងអង្គរ។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ទ័ពសៀមបានធ្វើការឡោមព័ទ្ធក្រុអង្គរអស់រយៈពេល១ឆ្នាំនិង៥ខែ។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នៅក្នុងការប្រយុទ្ធគ្នានេះ គឺព្រះបាទលំពង្សរាជាបានចូលទីវង្គតដោយរោគជាពាធ។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សង្រ្គាមបានបន្តរហូតដល់ឧបរាជ​ស្រី​សុរិ​យោពណ៌ចូលទីវង្គតដោយការប្រយុទ្ធគ្នា។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ព្រះរាជគ្រូបុរោហិតបាននាំគ្រឿងសំរាប់រាជ្យនិងស្រីសុរិយោវង្ស ដែលជាព្រះអនុជរបស់លំពង្សរាជាវាយទំលាយទ័ពសៀមទៅគង់នៅលាងឆាងប្រទេសលាវ។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ស្តេចរាមា​ធិបតី​ក៏​បាន​លើកបុត្រទាំងបីឲ្យគ្រប់គ្រង​អង្គរ​បន្តបន្ទាប់គ្នានៅរវាងឆ្នាំ១៣៥២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១៣៥៧ គឺមានចៅបាសាត ចៅបាអាត​និងចៅកំបង់ពិសី។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៣២. ព្រះបាទស្រីសុរិយោវង្ស (១៣៥៧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១៣៦៣) គឺជាអនុជលំពង្សរាជា​ដែលបានរត់ទៅលានឆាង​និងឆ្នាំ​១៣៥៧បានកេណ្ឌមករំដោះក្រុងអង្គរ។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បន្ទាប់មកខ្មែរ ក៏បានវាយកំចាត់សៀមអោយចេញផុតពី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នគររាជសីមា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នៅទិសពាយ័ព្យ បស្ចិមនិងនៅទិសនិរតី។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ព្រះបាទស្រីសុយោវង្សបានសោយទីវង្គតនៅឆ្នាំ១៣៦៣ដោយរោគា។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៣៣. ព្រះបាទធម្មរាជាឬបរមរាមាឬបរមរាជាទី១(១៣៦៣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១៣៧៣)គឺជាក្មួយស្រីសុរិយោវង្ស។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ព្រះអង្គ​បាន​ចងស្ពានមេត្រីជាមួយព្រះចៅហុងវូនៃរាជវង្សមីង។ </a:t>
            </a: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ឯជនជាតិសៀមក៏ពុំបានមកឈ្លានពានខ្មែរទៀតទេ ដោយ​ជាប់​​ដៃ​ក្នុងការប្រយុទ្ធជាមួយក្សត្របុរីជាច្រើននៅខាងជើងក្រុងអយុធ្យា។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តើមានមូលហេតុ​អ្វី​ខ្លះ​​ដែលនាំឲ្យ​ព្រះ​​​អង្គផ្លាស់រាជធានីច្រើន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?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ការផ្លាស់ប្តូររាជធានីច្រើន គឺមានទស្សនៈពីរកើតឡើង៖​ ១. នយោបាយបង្រួបបង្រួម​ជាតិ ២. អ្នក​ខ្លះ​យល់ថា គឺ​ព្រះអង្គខ្លាចការវាយប្រហារពីចោរសមុទ្រ។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ក្នុងកំឡុងពេលព្រះអង្គគង់នៅតំបន់អង្គរ ព្រះអង្គបានប្រើនយោបាយថ្មីមួយទៀត គឺការប្រកាសខ្លួនជាស្តេចចក្រពត្តិឬស្តេចចក្រក្រវាឡ។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នយោបាយនេះ គឺបានប្រាប់ដល់រដ្ឋតូចៗឲ្យមកចុះចូលឬមកធ្វើជារដ្ឋចំណុះ។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តើ​ហេតុ​អ្វី​បានជា​ប្រារព្ធ​ពិធីទេវរាជ? សាច់រឿងក្នុង​ស្តុកកក់ធំគឺមានឈ្មោះ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ទេវរាជ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នៅក្នុងរឿងនោះ​គឺ​ព្រះបាទ​ជ័យវរ័ន្មទី២ បាន​ធ្វើ​ពិធី​ទេវរាជនៅលើភ្នំគូលែន។ </a:t>
            </a:r>
          </a:p>
          <a:p>
            <a:pPr>
              <a:lnSpc>
                <a:spcPct val="150000"/>
              </a:lnSpc>
            </a:pP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៣៤. ព្រះបាទធម្មាសោក (១៣៧៣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១៣៩៣) គឺជាព្រះអនុជព្រះបរមរាជាទី១។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គ្រានោះ នៅប្រទេស​សៀម​មានស្ដេច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រាមាសូរ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សោយរាជ្យ ហើយក៏បន្តនយោបាយពង្វាតទឹកដីរបស់រាមាធិបតីមកលើទឹកដីខ្មែរ។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ក្រុងអង្គរ​ត្រូវ​​ឡោមព័ទ្ធសាជាថ្មីអស់រយៈពេល៧ខែម្តងទៀត គឺពីខែមគសិរដល់ខែជេស្ឋ។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សង្រ្គាមរវាងសៀម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ខ្មែរលើក​ទី​៣​នេះគឹមិនឈ្នះមិនចាញ់។ ទ័ពសៀមចំនួន១៥នាក់បានកលល្បិចមកសុំចុះចូលជាមួយទ័ពខ្មែរ ដោយប្រាប់ខ្មែរ​ថា មេ​ទ័ពរបស់ខ្លួនធ្វើទារុណកម្ម។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ស្តេចខ្មែរមានចិត្តមេត្តាក៏បានទទួលយកពួកទាំងនេះឲ្យមករស់ក្នុងក្រុងអង្គរ។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នៅឆ្នាំ១៣៩៣ ធម្មាសោកបានសោយទីវង្គតនៅពេលដែលសៀមហុំព័ទ្ធក្រុងអង្គរនោះទៅ។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ចំណែកពួក​សៀម​ទាំង​នេះ ក៏បានលួចបើកទ្វារអង្គរខាងលិច ហើយទ័ពសៀមក៏បានវាយគ្រប់គ្រងក្រុង​អង្គរ។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ស្តេចសៀមបានលើក​ពញាក្រែកឲ្យសោយរាជ្យក្រុងអង្គរនៅឆ្នាំ១៣៩៤(ឥន្ទរាជា)។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សៀមបានដឹកជញ្ជូនទ្រព្យសម្បត្តិនិងកៀរ​ឈ្លើយ​ខ្មែរ៧០០០០នាក់ត្រឡប់ទៅក្រុងអយុធ្យាវិញ។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៣៥. ព្រះបាទពញាយ៉ាតឬបរមរាជាទី២ (១៣៩៣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១៤៦៣) គឺជាបុត្រស្រីសុរិយោវង្សបានរត់រួចនិង​បាន​ទៅ​កេណ្ឌទ័ពដោយ​តាំង​មូល​ដ្ឋាន​នៅ​ទួល​​បាសាន។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ចលនារំដោះជាតិដឹកនាំដោយស្ដេចអង្គនេះ មានការរីក​ចំរើន​ឆាប់​រហ័សណាស់។ ​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ប្រាំខែក្រោយ​ ទ័ពខ្មែរមានសមត្ថភាពអាចមកវាយរំដោះយកបានក្រុងអង្គរវិញ។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 មុន​នឹង​ទ័ពធំចូលវាយក្រុងអង្គរ ​ពញាយ៉ាត​បាន​បញ្ជា​អោយទាហានស័្មត្រចិត្ត១២នាក់ធ្វើកល​ទៅសុំចុះចូល​ជាមួយ​នឹង​ស្ដេចសៀម ហើយក៏ដកអាវុធ​ធ្វើ​គត់​ស្ដេច​សៀមនៅនឹងកន្លែងតែម្ដង។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លុះវាយរំដោះបានរាជធានី ទើប​ពញាយ៉ាតក៏យកស្រីស្នំសៀមឈ្មោះ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ស៊ីសាងាម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ជាប្អូនជីដូនមួយរបស់ស្ដេចសៀមធ្វើជាស្នំឯង​និងសោយរាជ្យ​នៅ​ក្រុងអង្គរ​មួយរយៈ​ដោយមានមរណ​នាមថា 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រាជ​ឪង្ការព្រះបរមរាជាធិរាជ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ផែនទីអាណាចក្រខ្មែរឆ្នាំ១២០០ គស និង ១៣៥១ គស</a:t>
            </a:r>
          </a:p>
          <a:p>
            <a:pPr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 descr="Khmer Empire at its height in 1200AD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51840"/>
            <a:ext cx="3811270" cy="610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upload.wikimedia.org/wikipedia/commons/thumb/0/09/Map-of-southeast-asia_900_CE.png/220px-Map-of-southeast-asia_900_CE.png">
            <a:hlinkClick r:id="rId3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838200"/>
            <a:ext cx="3886201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Khmer Empire</a:t>
            </a:r>
          </a:p>
          <a:p>
            <a:endParaRPr lang="en-US" dirty="0"/>
          </a:p>
        </p:txBody>
      </p:sp>
      <p:pic>
        <p:nvPicPr>
          <p:cNvPr id="4" name="Picture 3" descr="http://www.cambodia-travel.com/images/cmb/map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152400"/>
            <a:ext cx="51435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វប្បធម៌និងអរិយធម៌សម័យអង្គរ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នៅសម័យអង្គរ ខ្មែរគឺជារដ្ឋមហាអំណាចមួយនៅអាស៊ីអគ្នេយ៍។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ខ្មែរមានវប្បធម៌និងអរិយធម៌​រុងរឿង ចាប់​ពីសតវត្សទីទី៩ដល់ដើមសតវត្សទី១៣។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ភាពរុងរឿងនេះ គឺអាចសំគាល់ដោយផ្ទៃដីធំទូលាយដោយ​លាត​សន្ធឹង​ស្ទើរតែអស់ផ្ទៃដីឥណ្ឌូចិនទាំងមូល។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ប្រាសាទ​ជាមួយសិលាមានចំនួនរាប់ពាន់​ប្រកបដោយ​ក្បាច់រចនា​គួរ​ឲ្យ​​កោត​ស្ញប់​ស្ញែង។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សិលាចារឹកមានភាសាសំស្រ្កឹតនិងភាសាខ្មែរបុរាណ​ឬជួនកាលមានភាសាទាំងពីរ​លាយចំរុះ​គ្នា។​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រូប​បដិមាគ្រប់ប្រភេទនិងបុរាណវត្ថុដែលមានសល់រហូតមកដល់សព្វថ្ងៃ។ បារាយណ៍ ទំនប់ទឹក ប្រព័ន្ធធារា​សាស្រ្ត ផ្លូវថ្នល់និងស្ពាន។ល។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 ចាប់ពីពាក់កណ្ដាលទី១នៃសតវត្សទី១៣មក​ វប្បធម៌និងអរិយធម៌​បានចុះ បន្តិច​ម្ដងៗរហូតដល់ត្រូវបោះបង់រាជធានីអង្គរចោលនៅឆ្នាំ១៤៣១។</a:t>
            </a: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៣.១. ស្ថាប័ននយោបាយនិងរដ្ឋបាល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១. ព្រះរាជា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ការប្រារព្ធធ្វើពីធីទេវរាជ ព្រះរាជាត្រូវមានឋានៈស្មើអាទិទេព។ លុះសោយទីវង្គតទៅព្រះអង្គនឹងយាងទៅ​គង់​នៅទេវលោក។ រាជធានីគឺតំណាងនៃចក្រវាលទាំងមូល។ ប្រាសាទភ្នំនៅកណ្ដាលក្រុងគឺ​ជា​និមិត្ត​រូបភ្នំ​ព្រះ​សុមេរុ។ កំពែងនិងគូទឹកគឺជានិមិត្តរូបជួរភ្នំនិងសមុទ្រដែលព័ទ្ធជុំវិញភ្នំព្រះសុមេរុ។ ប្រាសាទភ្នំ គឺសំរាប់តំកល់លិង្គ​ទេវរាជ។ លុះព្រះអង្គសោយទីវង្គតទៅគឺប្រាសាទទានោះនឹងក្លាយជាផ្នូររបស់ព្រះអង្គ។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 អំណាចព្រះរាជា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ព្រះអង្គមាន​អំណាច​លើដីធ្លី​ទាំងអស់​។ ការលក់ ការប្ដូរឬការធ្វើអំណាយដី ត្រូវតែមានសេចក្តីយល់​ព្រម​ពី​ព្រះ​អង្គ។ ព្រះអង្គគឺជាអ្នកធ្វើច្បាប់ ជាអ្នកជ្រើសរើនមន្រ្តីជាន់ខ្ពស់ ជាអគ្គបញ្ជាការនៃកងទ័ព ជាអ្នកកាន់​នយោ​បាយក្រៅប្រទេស ជាអ្នកកាត់សេចក្តី ជាអ្នកមេសាសនា ជាអ្នកការពារប្រទេសនិងជាអ្នករ៉ាប់រងសន្តិភាព។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ការបន្តរាជសម្បត្តិ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តាមគោលការណ៍ គឺបុត្រច្បងត្រូវសោយរាជ្យស្នងព្រះបិតា។ ប៉ុន្តែ បើគ្មានបុត្រទេ ញាតិណាម្នាក់​អាច​ឡើង​សោយរាជ្យបន្តបាន។ ការបន្តរាជសម្បត្តិនេះ មានមតិពីរផ្ទុយគ្នា អ្នកខ្លះយល់ថា មានតែញាតិជាប់ខ្សែ​ខាង​ស្រី​ទៅនឹងព្រះរាជាទើបឡើងសោយរាជ្យបាន។ អ្នកខ្លះទៀតយល់ផ្ទុយទៅវិញនិងបានបញ្ជាក់ថា ទាល់តែជាប់​ញាតិខ្សែខាងស្រីជាមួយស្ដេចមុនឬត្រូវយកក្សត្រីស្រ្តីណាមួយក្នុងគ្រួសារស្ដេចមុន ទើបអាច​ទទួលរាជសម្បត្តិ​។ ក្នុងករណីព្រះរាជាទទួលរាជសម្បត្តិនៅក្មេងពេក គឺកិច្ចការរដ្ឋត្រូវបានព្រះរាគ្រូជាអ្នកទទួលខុសត្រូវ។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៤. បរិវារ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រូបចម្លាក់លើជញ្ជាំងប្រាសាទអង្គរវត្ត បានបង្ហាញព្រះបាទសូរ្យវរ្ម័នទី២ គង់លើបល្លង្គ​ទទួល​គារវកិច្ច​ពី​ពួក​បរិវារ រាជវង្សានុវង្ស មន្រ្តីជាន់ខ្ពស់ ទាហាននិងបុគ្គលិក។ ព្រះរាជាគង់នៅក្នុងវាំងសង់ពីឈើ។ លោកជីវតាក្វាន់​មាន​ការស្ញប់ស្ញែងយ៉ាងខ្លាំងចំពោះភាពរុងរឿងនិងប្រណីតភាពនៃរាជវាំងនេះ។ ជាពិសេស​ចំពោះសាលសវនា​ការ​ដែលមានបង្អួចមាស។ នៅខាងស្ដាំនិងខាងឆ្វេងមានសសរបួនជ្រុងដែលមានដាំកញ្ចក់តំរៀបគ្នា។ល។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៥. រដ្ឋបាល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រដ្ឋបាលកណ្តាល គឺការគ្រប់គ្រងរដ្ឋត្រូវស្ថិតនៅក្នុងកណ្ដាដៃរបស់អភិជនមួយក្រុមតូច។ តំណែងធំៗ​ គឺ​ត្រូវ​បាន​ទៅរាជវង្សា​នុវង្ស។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តំណែងជាបុរោហិត អ្នកប្រារព្ធពិធីនៃទេវរាជនិងព្រះរាជគ្រូគឺត្រូវបាន​ទៅសមាជិក​ត្រកូល​ព្រាហ្មណ៍​ខ្លះ​ដែល​និយមបន្ដតំណែងដោយរាប់ញាតិតាមខ្សែស្រី។ វណ្ណៈក្សត្រនិងវណ្ណៈព្រាហ្មណ៍​គឹជា​វណ្ណៈ​ខ្ពស់​ស្ថិត​ដាច់​ពី​វណ្ណៈ​រាស្រ្តទូទៅនិងជាវណ្ណៈបញ្ញវន្តដែលជាតំណាងវប្បធម៌ឥណ្ឌា។ វណ្ណៈកំពូលទាំងពីរនេះ​គឺច្រើន​ចង​សម្ព័ន្ធ​មេ​ត្រី​ជាមួយគ្នា។ ព្រះរាជាទ្រង់ប្រទានសវនាការពីរដងក្នុងមួយថ្ងៃដើម្បីដោះស្រាយកិច្ចការរដ្ឋ។ នាម៉ឺន​ឬប្រជារាស្រ្ត​ដែលចូលមកបង្គំគាល់គឺត្រូវរង់ចាំព្រះអង្គដោយអង្គុយផ្ទាល់ដី។ ពេលដែលព្រះអង្គយាងមក​ដល់​គឺទាំងមន្រ្តី​និង​ទាំង​ប្រជារាស្រ្តត្រូវលើកដៃប្រណម្យ ហើយអោនក្បាលដល់ដី។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គោល​បំណ​ង​នៃពិធីទេវរាជនេះគឺ៖ ១. ដើម្បីឲ្យកម្ពុជារួចផុតពី ​ចំណុះជ្វា ២. ដើម្បី​ប្រតិ​ស្ឋានឬទេវាពិសេក​ព្រះអង្គ​ជា​ទេវរាជ ៣. ដើ​ម្បី​លើកឋានៈព្រះអង្គ​ជាស្តេចចក្រ​ក្រវាឡ ៤. ព្រះ​​រាជានិង​ព្រា​ហ្ម​ណ៍​​ហរិណ្យទាម​បាន​ធ្វើ​ពិធី​តែង​តាំងមន្រ្តី​ ព្រមទាំងឲ្យ​មន្រ្តីទាំងនោះ​គោរពបូជាចំពោះ​ព្រះ​អាទិទេព។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ទស្សនៈវិទូខ្លះបានគិតថា ទេវ​រាជ​គឺជា​ស្តេច​ដែលមានអំណាចដូចអាទិទេព។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Cœdès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បានយល់ថា ទេវរាជ គឺជាសីវៈលិង្គដែល​តំណាង​ឲ្យ​ស្តេច​ផែនដី។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ចាប់​ពីពេលនោះមក លទ្ធិ​ទេវរាជ គឹបាន​ប្រារព្ធ​ជា​រៀង​រហូត​មក។ តើលទ្ធិទេវរាជគឺជាអ្វី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នៅក្នុងរដ្ឋបាលកណ្ដាល មានមន្រ្តីច្រើន មន្រ្តី​ជាន់​ខ្ពស់ខ្លះមានមុខងារជាទីប្រឹក្សា ខ្លះទទួលបន្ទុកធំៗនៅក្នុងវាំង​ឬកាន់ទ័ព​និងឈរត្រួត​នៅ​តាម​ខេត្តខណ្ឌ។ ឯ​មន្រ្តីជាន់ទាបត្រូវបានជ្រើនរើនដោយមន្រ្តីជាន់ខ្ពស់និងមាននាទីនៅបំរើពួកនេះ។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រដ្ឋបាលភូមិភាគ គឺមានមន្រ្តីច្រើនជាន់ច្រើនថ្នាក់ទៀត។ រដ្ឋបាលភូមិភាគ គឺមានតាំងពីអធិការ ចៅហ្វាយ​ខេត្ត មេស្រុក មេភូមិ មេឃ្លាំង មេខ្នង មេការ មេត្រួត។ ស្រ្តីគឺមានមុខងារសំខាន់មួយចំនួន ដូចជា ខ្លះធ្វើជាហោរា ខ្លះ​ធ្វើជាចៅក្រមក្នុងរាជវាំង។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ចំពោះការធ្វើសច្ចាប្រណិធារបស់មន្រ្តី “ថាស្មោះត្រង់ចំពោះព្រះមហាក្សត្រនោះ គេមិនដឹងថា​នេះជា​វិធាន​ការទូទៅ ឬគ្រាន់តែជាមធ្យោបាយសំរាប់ចងភ្ជាប់មន្រ្តីទៅនឹងព្រះរាជាដែលសោយរាជ្យមិនស្របច្បាប់ ឬយ៉ាង​ណា​នោះទេ”។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ជំនឿនិងសាសនា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៣.២.១. ជំនឿ</a:t>
            </a:r>
            <a:endParaRPr lang="en-US" b="1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ប្រជារាស្រ្តមួយចំនួនគឺខ្លះមានជំនឿលើអធិធម្មជាតិ ខ្លះមានជំនឿលើអ្នកតានៅឡើយ។</a:t>
            </a:r>
            <a:endParaRPr lang="en-US" b="1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៣.២</a:t>
            </a: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២. សាសនា</a:t>
            </a:r>
            <a:endParaRPr lang="en-US" b="1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នៅសម័យអង្គរ សាសនាគឺមានមុនងារយ៉ាងសំខាន់ក្នុងនយោបាយ។ ប៉ុន្តែ សាសនារបស់វណ្ណៈ អ្នកដឹក នាំ គឺពុំមានឯកភាពទេ។ អ្នកដឹកនាំគឺតែងផ្លាស់ប្ដូរសាសនាទៅតាមចំណូលចិត្ត។ ព្រះរាជា​ខ្លះ​កាន់​សាសនាឥសូរ ព្រះរាជាខ្លះកាន់សាសនាព្រះវិស្ណុ ព្រះរាជាខ្លះកាន់សាសនាព្រះព្រហ្ម​និងខ្លះទៀតកាន់សាសនា​ព្រះពុទ្ធ។</a:t>
            </a:r>
            <a:r>
              <a:rPr lang="he-IL" dirty="0" smtClean="0">
                <a:latin typeface="Khmer OS Battambang" pitchFamily="2" charset="0"/>
              </a:rPr>
              <a:t>	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លទ្ធិបុគ្គលនិយម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ចាប់ពីសតវត្សទី៩ដល់សតវត្សទី១២ ការកសាងរូបបដិមាជាច្រើន គឺមានទេវឬទេវីឬព្រះពោធិសត្វ។ ប៉ុន្តែ រូបបដិមាទាំងនោះ គឺពុំតំណាំងទេវឬទេវីឬពោធិសត្វចំៗទាំងអស់ទេ។ មួយភាគធំគឺជាតំណាងព្រះរាជា ព្រះ​រាជ​វង្សានុវង្ស ព្រះរាជគ្រូឬជនដែលមានគុណចំពោះជាតិ។ ទាំងនេះ គឺដើម្បីលើកតំកើងឲ្យមានឋានៈស្មើទេវឬ​ទេវីឬពោធិសត្វ។ ឈ្មោះរូបបដិមាទាំងនោះ​គឺសុទ្ធតែកើតឡើងដោយ​ការផ្សំនាមផ្ទាល់​នៃបុគ្គល​ដែលត្រូវគោរព​ជាមួយនឹងនាមទេវឬទេវីឬពោធិសត្វ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លទ្ធិបុគ្គលនិយមនេះមានសភាពរុងរឿងយ៉ាងខ្លាំងនៅចុងសតវត្សទី១២។ យ៉ាងណាមិញ សិលាចារឹក​ភិមានាកាសបាននិយាយថា ព្រះនាងជ័យទេវី អគ្គមហេសីរបស់ព្រះបាទជ័យវរ្ម័នទី៧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បានសាងនៅគ្រប់​ទិសទី​នៃរូបបដិមានៃព្រះបិតា ព្រះមាតា បងប្អូនញាតិមិត្តដែលព្រះនាងបានស្គាល់ច្បាស់ឬគ្រាន់តែនិយាមប្រាប់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ម្យ៉ាង​ទៀតក្រោយពីព្រះនាងចូលទីវង្គតទៅ បងស្រីរបស់ព្រះនាងនាមឥន្រ្ទទេវី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បានសាងរូបបដិមារបស់ព្រះនាង​យ៉ាងច្រើន របស់ព្រះរាជានិងរបស់ព្រះនាងផ្ទាល់នៅពាសពេញទីក្រុង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សេដ្ឋកិច្ចនិងសិល្បៈ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លទ្ធិទេវរាជ គឺបានផ្តល់ឲ្យព្រះរាជានូវឋានៈអាទិទេព។ ប៉ុន្ដែ អាទិទេពនេះគឺ​មិនមែន​ស្ថិតដាច់​ពីមនុស្ស​លោ​កទេ។ ព្រះអង្គគឺគង់នៅជាមួយមនុស្សនិងមើលសុខទុក្ខប្រជារាស្រ្ត។ ព្រះអង្គបាន​ខិតខំ​ធ្វើយ៉ាងណា​ឲ្យ​ប្រជា​រាស្រ្ត​បានស្គាល់នូវភាពសម្បូណ៍សប្បាយរុងរឿង។ ព្រះអង្គបានធ្វើឲ្យ​កសិកម្មលូតលាស់និងមានទឹក​បរិបូណ៌។​ ព្រះអង្គបានកសាងបារាយណ៍ធំៗដែលមានសល់ខ្លះរហូតមកដល់សព្វថ្ងៃនេះ។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Henri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Stierlin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អ្នកឯកទេសជាតិស្វីសម្នាក់ បានគន់គូរឃើញថា នៅលើផ្ទៃដី១០០០គ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មក្រឡា​នៅតំបន់អង្គរគឺអាចផលិតស្រូវបានក្នុងមួយឆ្នាំប្រហែល១៥០០០០តោន ដែលអាចចិញ្ចឹមប្រជាជន​បានដល់​ទៅ​៨០០ ០០០នាក់។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ការចំរើនលូតលាស់សេដ្ឋកិច្ច បានជំរុញឲ្យ​ប្រជារាស្រ្តចូលរួមក្នុងការកសាងប្រា​សាទ​តាម​តំរូវ​ការរបស់​លទ្ធិទាំងពីរ គឺលទ្ធិទេវរាជនិងលទ្ធិបុគ្គលនិយម។ ដូច្នេះក្នុងស្ថាបត្យកម្ម​សម័យនោះ​ គឺមានប្រាសាទពីរបែប៖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ប្រាសាទភ្នំគឺប្រាសាទសង់លើឃឿនច្រើនជាន់សំរាប់លទ្ធិទេវរាជ ដូចជា បាគង បាខែង បក្សីចាំក្រុង​ប្រាសាទធំ មេបុណ្យខាងកើត ប្រែរូប តាកែវ បាពួន អង្គរវត្តនិងបាយ័ន។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ប្រាសាទសង់ទាបនឹងដីគឺជាប្រាសាទសំរាប់លទ្ធិបុគ្គលនិយម មានដូចជា ព្រះគោ លលៃ បន្ទាយឆ្មា ព្រះខ័ននិងតាព្រហ្ម។ ការកសាងប្រាសាទពីរាជ្យមួយទៅរាជ្យ គឺកាន់តែធំឡើងៗ។ ត្រង់នេះ បញ្ជាក់ឲ្យឃើញថា ព្រះរាជាមានការប្រណាំងប្រជែងគ្នាដើម្បីបង្ហាញគិត្យានុភាព។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សំណួរ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១. តើជ័យវរ្ម័នទី២បានប្រើនយោបាយបង្រួបបង្រួមជាតិដោយមធ្យោបាយណាខ្លះ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?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 តើលទ្ធិទេវរាជត្រូវបានប្រារព្ធធ្វើឡើងដើម្បីអ្វីខ្លះ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?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តើស្តេចនៅសម័យអង្គរអង្គណាខ្លះដែលបានកសាងស្នាដៃច្រើន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? </a:t>
            </a: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៤. តើការកសាងប្រាសាទមានតួនាទីអ្វីខ្លះ?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៥. តើមានមូលហេតុអ្វីខ្លះដែលបាននាំឲ្យអាណាចក្រអង្គរធ្លាក់ចុះ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២. ព្រះរាជានិងព្រះរាជកិច្ចសម័យអង្គរ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១. ព្រះបាទជ័យវរ័ន្មទី២ (៨០២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៨៥០)​ គឺជាព្រះរាជាទី១​ដែលបានស្ថាបនាអាណាចក្រអង្គរ ដោយមាន​ទី​ក្រុង​​នៅរលួស។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នេះគឺជាទីក្រុងហរិហរាល័យ។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នៅឆ្នាំ៨០២គ.ស ព្រះអង្គត្រូវបានអភិសេក​ជាស្តេចចក្រ​ក្រវាឡ​នៅលើភ្នំគូលែន។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នៅមុនឆ្នាំ៨០២គ.ស ព្រះអង្គបានធ្វើការបង្រួបបង្រួមទឹកដីមួយផ្នែករួចជាស្រេច។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ព្រះ​បាទ​ជ័យវរ្ម័នទី២ បានកសាងប្រាសាទភ្នំទី១នៅលើភ្នំគូលែនដែលសន្មតថាប្រាសាទព្រះអារាមរោងចិននិងបាន​ធ្វើ​ការបង្រួបបង្រួមទឹកដីបន្តទៅភាគខាងជើងថែមទ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ព្រះបាទជ័យវរ្ម័នទី២ បាន​សោយទីវង្គត​នៅ​ហរិហ​រាល័យ​នៅឆ្នាំ៨៥០គ.ស ហើយទ្រង់បានទទួលមរណនាមថា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បរមេស្វរៈ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 ព្រះបាទជ័យវរ័ន្មទី៣ (៨៥០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៨៧៧) គឹជាបុត្ររបស់ព្រះបាទជ័យវរ្ម័នទី២។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ព្រះអង្គបានបន្តនយោបាយ​ព្រះបិតានិងមានទីក្រុងនៅរលួស។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ព្រះអង្គទ្រង់សព្វហប្ញទ័យនឹងការប្រមាញ់ដំរី ទ្រង់បាន​កសាង​ប្រាសាទ​ខ្លះ​នៅ​តំបន់​អង្គរ ហើយលុះសោយទីវង្គតនៅឆ្នាំ៨៧៧គ.សទៅ ទ្រង់បានទទួលមរណនាមថា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វិស្ណុលោក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ព្រះបាទឥន្រ្ទវរ័ន្មទី១ (៨៧៧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៨៨៩) គឹជាប្អូនជីដូនមួយរបស់ព្រះបាទជ័យវរ័ន្មទី៣​និងជាអ្នកបានកសាង​ប្រាសាទភ្នំធ្វើពី​ថ្មភក់ដំបូងគេ។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ព្រះអង្គបានកសាងប្រាសាទព្រះគោនៅឆ្នាំ៨៧៩គ.ស ដើម្បីឧទ្ទិសថ្វាយចំពោះ​បុព្វ​បុរសរបស់ព្រះអង្គ មានព្រះបិតា ជីដូនជីតាខាងព្រះមាតាបីតានិងជីដូនជីតាខាងព្រះអគ្គមហេសី ប្រាសាទ​បាគងនៅឆ្នាំ​៨៨១​គ.ស ដែលជាប្រាសាទភ្នំទី១​សាងពីថ្មភក់មានទ្រង់ទ្រាយច្បាស់លាស់​ មានឃឿន៣ជាន់​សំរាប់​តំកល់លិង្គទេវរាជឈ្មោះ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ឥន្រ្ទេស្វរៈ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និងកសាងបារាយណ៍ឥន្រ្ទតដាកនៅខាងទីក្រុង​ដែលមានបណ្តោយ​ប្រ​វែង​៣០០០ម៉ ទទឹង​៨០០ម៉ ព្រមទាំង​ដាក់ទឹកបាន៦លានម៉ែត្រត្រីគុណ។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ព្រះអង្គគង់នៅទីក្រុងរលួសរហូតដល់​ទ្រង់សោយទីវង្គតនៅឆ្នាំ៨៨៩គ.ស។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9358</Words>
  <Application>Microsoft Office PowerPoint</Application>
  <PresentationFormat>On-screen Show (4:3)</PresentationFormat>
  <Paragraphs>279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Khmer OS Battambang</vt:lpstr>
      <vt:lpstr>Khmer OS Muol Light</vt:lpstr>
      <vt:lpstr>Office Theme</vt:lpstr>
      <vt:lpstr>ប្រវត្តិសាស្រ្តកម្ពុជា</vt:lpstr>
      <vt:lpstr>មេរៀនទី៥ សម័យអង្គរ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ASUS</cp:lastModifiedBy>
  <cp:revision>173</cp:revision>
  <dcterms:created xsi:type="dcterms:W3CDTF">2013-10-13T05:37:31Z</dcterms:created>
  <dcterms:modified xsi:type="dcterms:W3CDTF">2019-01-02T12:25:56Z</dcterms:modified>
</cp:coreProperties>
</file>