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6" r:id="rId41"/>
    <p:sldId id="307" r:id="rId42"/>
    <p:sldId id="317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260D-12C2-4077-9768-51FCFEF491C5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9986-4021-4EC7-9FE9-7777E17E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 ព្រះរាជានិងព្រះរាជកិច្ច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ព្រះបាទបរមរាជាចៅពញាយ៉ាត (១៣៩៣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១៤៦៣) គឺបានសោយរាជ្យនៅរាជធានីអង្គរនិងចតុមុខដោយ​បានសុខសាន្តរហូតរៀងមក។ ឯកសារខ្លះបាននិយាយថា ប្រទេសចិន យួន ចាម ជ្វា បាននាំគ្រឿង​បណ្ណា​ការ​មក​ទូលថ្វាយ។ ឯកសារខ្លះទៀតបានបញ្ជាក់ យួនដែលកំពុងចាប់ផ្ដើមមកតាំងនៅប្រទេសកម្ពុជា គឺសុទ្ធសឹង​ជា​អ្នក​ជំនួញ​និងពួកជាង។ ការទំនាក់ទំនងជាមួយចិន 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Etienne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Aymonier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បានសរសេរ​ដោយ​រំលឹក​សំដី​របស់​លោក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Moura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ថា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នៅឆ្នាំ១៤២១ ព្រះចៅពញាយ៉ាត ដែលអ្នកកាលប្បវត្តិចិននិយមហៅ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Chieu-binh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nha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បាន​បញ្ជូនរាជទូតទៅគាល់ព្រះចៅក្រុងចិន។ រាជទូតរូបនោះ បាននាំយកព្រះរាជសារ​ដែលព្រះរាជា បាន​សរ​សេរ​ដោយ​ព្រះហស្ថផ្ទាល់និងតំកល់ក្នុងហិបមួយធ្វើពីមាសដែលត្រូវថ្វាយជាដង្វាយដល់ព្រះចៅក្រុងចិន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គ្រឿង​ដង្វាយ​មានដំរី ភ្លុកដំរី ល័ក្ដម្រេច ក្រមួន កុយរមាស គ្រឿងក្រអូប សត្វក្ងោក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”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គណៈបេស​ក​កម្ម​ទូត​បញ្ជូន​ទៅ​ប្រទេសចិន ត្រូវផុតរលត់សឹងតែអស់រលីងចាប់ពីឆ្នាំ១៤៣៥គ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ស។ ប៉ុន្តែ ឃើញអ្នកកាលប្បវត្តិ​ចិន​បាន​កត់ត្រា​ទុក​ពីគណៈបេសកកម្មទូតមួយនៅឆ្នាំ១៤៥២។ ព្រះបាទបរមរាជាចៅពញាយ៉ាង មានរាជបុត្របីអង្គ តែពុំសូវ​ស្របគ្នាចំពោះនាមមហេសីរបស់ព្រះអង្គ៖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នរាយណ៍រាជា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រាជបុត្រ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អ្នកម្មាងទេវី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(ក្បួនខ្លះថា ជារាជបុត្ររបស់អ្នកម្មាងស៊ីសាងាម)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រាជបុត្រ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អ្នកម្មាងបុទមកេសរ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(ក្បួនខ្លះថាជារាជបុត្រអ្នកម្នាង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ធម្មរាជា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រាជបុត្រ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អ្នកម្មាងស៊ីសាងាម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ព្រះបាទនារាយណ៍រាជា (១៤៦៣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១៤៦៩) គឺនៅឆ្នាំ១៤៦៣គ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ព្រះបាទបរមរាជាចៅពញាយ៉ាត បាន​បង្វែរ​រាជ​សម្បត្តិទៅឲ្យបុត្រច្បង គឺនារាយណ៍រាជាដែលមាននាមសំរាប់រាជ្យថា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ព្រះបាទសម្ដេចព្រះរាជឪង្ការ​ព្រះ​នារាយណ៍​រាជារាមាធិបតី ព្រះស្រីសុរិយោពណ៍ ធម្មិកមហារាជាធិរាជបរមពិត្របណ្ឌិតជាឥសូរ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គង់​នៅរាជ​វាំង​ចតុមុខ។ នៅឆ្នាំ១៤៦៦គ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ព្រះវររាជបិតាបានសោយទីវង្គតដោយជរារោគក្នុងជន្មាយុជាង៧០វស្សា។ នៅ​ឆ្នាំ ១៤៦៧គ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ព្រះអង្គបានសាងព្រះចេតិយនៅលើភ្នំដូនពេញ ដើម្បីធ្វើបុណ្យបញ្ចុះព្រះបរមអដ្ឋិព្រះបិតា។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ព្រះបាទស្រីរាជា (១៤៦៩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១៤៨៥) គឺជាព្រះអនុជបានសោយរាជ្យស្នង ដោយមានព្រះនាមសំរាប់រាជ្យថា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ព្រះរាជឪង្ការព្រះស្រីរាជារាមាធិបតីធម្មិកវរត្តោមបរមហាចក្រពត្រាធិរាជព្រះបរមនាថមហាបពិត្រ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នៅឆ្នាំ១៤៧១ ព្រះអង្គសាងព្រះចេតិយនៅខាងជើងភ្នំដូនពេញ​ត្រង់ទិសឦសាន​ ដើម្បីបញ្ចុះព្រះបរមអដ្ឋិ​ព្រះនារាយណ៍​​រាជា។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នៅឆ្នាំ១៤៧៥ 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ព្រះអង្គបានដឹកនាំក្បួនទ័ពទៅវាយរំដោះយកអាណាខេត្តខាងលិចដែលត្រូវ​សៀម​ត្រួត​ត្រាជាយូរមកហើយ។​ ព្រះអង្គបានឲ្យស្រីសុរិយោទ័យដែល​ជាក្មួយ​ប្រមូលស្បៀងនិងទ័ព។​ ព្រះអង្គ​បានឲ្យ​ព្រះធម្មរាជាដែលជាប្អូននិងជាឧបរាជគ្រប់គ្រងរាជកិច្ចនៅចតុមុខ។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៤. ព្រះបាទធម្មរាជា (១៤៦៨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១៥០៤)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គឺជាប្អូនរបស់ស្រីរាជានិងបានគ្រងរាជ្យដោយការអន្តរាគមន៍ពីសៀម។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នៅ​ឆ្នាំ​១៤៨៥គ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ស្ដេចសៀម​ដែលសោយរាជ្យនៅក្រុងអយុធ្យា បានយល់ព្រមតាម​សំណូមរបស់​ធម្មរាជា និង​បានបញ្ជាឲ្យលើកទ័ពចូលមកក្នុងប្រទេសខ្មែរ។ ការដោះស្រាយវិបត្តិ ស្តេចសៀមបានចាប់ព្រះស្រីរាជានិង​​ស្រីសុរិ​យោទ័យទៅស្រីអយុធ្យា។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ក្នុងឱកាសដែលប្រទេសខ្មែរកំពុងមានចលាចលដោយសង្រ្គាមរវាងស្រីរាជានិងស្រីសុរិយោទ័យ សៀម​បាន​លើកទ័ពចូលមកច្បាំងយកបានចន្ទបុរី មហានគរវត្ត នគរសេមាវិញ។ គ្រានោះ ធម្មរាជាបានទៅឈរ​នៅវត្ត​នគរនិងបានថយទៅបាភ្នំកេណ្ឌទ័ព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ច្បាំងយកបានភ្នំពេញ។ មានព្រះនាមថា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ព្រះបាទសម្ដេចព្រះរាជឪង្ការ​ព្រះធម្មរាជាមហាចក្រពត្រាធិរាជ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នៅពេលព្រះអង្គសោយរាជ្យ។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ព្រះធម្មរាជាត្រូវបាន​អភិសេក​ឲ្យឡើង​សោយ​រាជ្យនៅឆ្នាំ១៤៨៦គ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ហើយប្រទេសខ្មែរក៏បានសុខរៀងមករហូតដល់ពេលសោយទិវង្គតនៅ១៥០៤គ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ស។ ព្រះអង្គមានបុត្រពីរអង្គ៖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ចៅពញាដាំខាត់រាជាឬព្រះស្រីសុគន្ធបទ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បុត្រអគ្គមហេសី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សម្ដេចព្រះភគវតីស្រីទេពធីតា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ពញាចន្ទរាជាឬចន្ទរាជា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អ្នកម្មាងទេពបុប្ផា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 គឺជាព្រះរាជាដែលប្រកបដោយទសពិធរាជធម៌ បានយកព្រះទ័យទុកដាក់នឹងវាសនាប្រជារាស្រ្ត និង​ព្រះពុទ្ធសាសនាខ្លាំងណាស់។ ព្រះអង្គបានសាងព្រះចេតិយនៅខេត្តអាសន្ទុក ដើម្បីតំកល់ព្រះសារីរិកធាតុ​និង​មានព្រះទ័យប្រាថ្នាចង់បានជាពុទ្ធភូមិទៀតផង។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៥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ព្រះបាទស្រីសុគន្ធបទ(១៥០៤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១៥១២) គឺជាបុត្រព្រះបាទធម្មរាជានិងបានឡើងសោយរាជ្យស្នង ដោយ​មានព្រះនាមសំរាប់រាជ្យថា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គង់នៅរាជធានីចតុមុខ។ ក្រោយបន្តិចមក ព្រះអង្គបានលើក​រាជ​ធានី​ទៅតាំងនៅ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ទួលបាសាន។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ព្រះអនុជនាម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ត្រូវបានតែងតាំងជាមហាឧបរាជនៅឆ្នាំ១៥០៨និង ឲ្យនៅការពារក្រុងចតុមុខ ព្រមទាំងមើលខុសត្រូវលើអាណាខេត្តខាងលិច។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គង់នៅរាជធានី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ទួលបាសាន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ព្រះអង្គបានលើកនាង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ជាស្នំឯកដោយមាននាមថា កេសរបុប្ផា។ នាង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គឺជាកូនរបស់មន្រ្តីម្នាក់ឈ្មោះ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ពិជ័យនាគ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និងនាង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ដែលជាពលព្រះស្រីរតនាត្រ័យ។ នាង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មានប្អូនឈ្មោះ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ឬ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ត្រូវបានតែងតាំងជាមហាតលិក។ បន្ទាប់បានឡើងឋានៈជា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ឃុនហ្លួងព្រះស្ដេច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គឺមាននាទីមើលខុសត្រូវលើពលព្រះទាំងអស់និងលើកិរិយាមារយាទនៃពលរដ្ឋទូទៅ។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នៅឆ្នាំ១៥០៩ ព្រះបាទ​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បានសុបិនឃើញនាគរាជដេញខាំព្រះអង្គនិងខាំពាំស្វេតឆ័ត្រ។ ព្រះ​អង្គបានបញ្ជាឲ្យហោរាទស្ស​ទាយ។ ហោរាបានទាយថាមានកើតកោលាហល។ អ្នកបង្កហេតុគឺឃុនហ្លូងព្រះស្ដេចកន ដែលកើតនៅឆ្នាំរោង។ ការខ្លាច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ដណ្ដើមរាជសម្បត្តិ ព្រះរាជាបានធ្វើការប្រជុំសម្ងាត់ជាមួយមន្រ្តីជំនិតរិះរកមធ្យោបាយ​កំចាត់​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ស្នំឯកបានស្តាប់លឺនិងបានផ្ញើសំបុត្រទៅប្រាប់ប្អូន។ ព្រះរាជាបានបញ្ជាឲ្យ​មន្រ្តី​រៀបចំដង្ហែ​ព្រះអង្គ​ទៅ​ក្រសាលបឹងដើម្បីបង់សំណាញ់កំសាន្ដ​។ ស្តេចកនត្រូវ​បានចាត់ឲ្យហែរហម​ព្រះរាជា​ដែរ។ ព្រះរាជាធ្វើកល​ជា​សំណាញ់ជាប់សំរាស់លើកពុំរួច ហើយទ្រង់​បញ្ជា​ឲ្យ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មុជទឹកដោះ។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ទទួលបញ្ជា ក៏បាន​លោត​ទៅ​ក្នុងទន្លេធ្វើហាក់ដូចជាពុំដឹងខ្លួន រួចបានមុជថយចេញពីកន្លែងឆ្ងាយទៅ។ ពេល​នោះ ស្មានថា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បាន​ធ្លាក់​ចូលក្នុងអន្ទាក់របស់ខ្លួន ក៏ប្រញាប់បង់សំណាញ់ព្រមគ្នាគ្របបន្ថែម។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បានភៀសខ្លួនដល់ខេត្តបាភ្នំនិងបានប្រើកលបោកបញ្ឆោតចៅហ្វាយខេត្តថា ព្រះ​រាជា​​ឲ្យមក​កេណ្ឌ​ទ័ពទៅកំចាត់មហាឧបរាជ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មានចិត្តចង់ឡើងសោយរាជ្យនៅចតុមុខ។ ព្រះរាជា​បាន​ជ្រាប​ដំណឹង​ថា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សេ្ដចកន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នៅរស់និងមានកងទ័ពប្រឆាំងព្រះអង្គថែមទៀត ទ្រង់បានបញ្ជាឲ្យឪពុកនិងបងស្រីសរសេរសំបុត្រហៅ​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ត្រឡប់មកវិញ។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បានប្រើឧបាយកលម្ដងទៀតនិងបានប្រាប់ទៅចៅហ្វាយខេត្តនិងអ្នកស្រុកថា ព្រះ​រាជា​តឿនពីរឿងកេណ្ឌធ្វើសង្គ្រាមទៅវិញ។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ពាក្យឃោសនារបស់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បានលេចលឺទៅដល់មហាឧបរាជ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​នឹកស្មានថា​មាន​ហេតុ​មិនស្រួលក៏នាំព្រះរាជាវង្សានុវង្សប្រញាប់ភៀសខ្លួនទៅសុំជ្រកកោននឹងស្ដេចសៀម។ យាងដល់ខេត្តពោធិ៍សាត់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បានទៅសំណាក់ផ្ទះមន្រ្តីម្នាក់ឈ្មោះ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ហើយទ្រង់បានទទួលការទំនុកបំរុងផ្សេងៗពីមន្រ្តីរូបនេះ។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បានចាប់ផ្ដើមការវាយលុកចូលរាជធានីទួលបាសាន។ ព្រះរាជាបានលើទ័ពចេញតទល់ តែត្រូវ​ទទួល​បរាជ័យ ហើយបានថយទៅកេណ្ឌទ័ពថែមនៅក្រុងចតុមុខ។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បានលើកទ័ពដេញតាម​និងបាន​វាយ​បែក​បន្ទាយភ្នំពេញទៀត។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ថយទៅគង់នៅលង្វែក។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បានវាយលង្វែកបែកទៀត។ ព្រះអង្គបានយាងទៅគង់នៅស្រុកបរិបូណ៌(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អម្រិន្ទបូរ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)និងទីបំផុត ព្រះអង្គទៅគង់នៅបន្ទាយ​ស្ទឹងសែនក្នុងខេត្ត​អាសន្ទុក​នៅឆ្នាំ១៥១២។ នៅឆ្នាំនេះ ព្រះស្រីសុគន្ធបទ ត្រូវបានទ័ពស្តេចកនចាប់ខ្លួន។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មេរៀនទី៦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សម័យចតុមុខ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(១៤៣១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១៥២៩)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សម័យចតុមុខ គឺជាសម័យកាលមួយដែលពញាយ៉ាតបានជ្រើសរើសបន្ទាប់ពីព្រះអង្គមកគង់នៅទទួល បាសានមួយរយៈ។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ទទួលបាសាន គឺជាមូលដ្ឋានដែលព្រះអង្គប្រមូលទ័ពទៅរំដោះទីក្រុងអង្គរ។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តាមពិត ទទួល បាសាន គឺកន្លែងដែលពញាយ៉ាតបំរ៉ុងជ្រើសរើសធ្វើជារាជធានី។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នៅពេលព្រះអង្គបានមកដល់ទទួលបាសា​ន ភ្លាម ស្រាប់តែទឹកជំនន់ផ្ទួនៗដែលបណ្តាលឲ្យព្រះអង្គផ្លាស់រាជធានីមកកាន់ចតុមុខ។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៦.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(១៥១២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១៥២៥) គឺជាប្អូនផ្លៃស្រីសុគន្ធបទនិងបានជ្រែករាជ្យពីព្រះស្រីសុគន្ធបទ។ នៅ​ទួល​បាសាន ព្រះស្តេចកន បានប្រកាសឲ្យរកព្រះខាន់រាជ្យ ព្រះលំពែងជ័យ​និងគ្រឿងព្រះបញ្ចក្សេត្រដើម្បី​អភិសេក​ឡើង​សោយរាជសម្បត្តិ។ កាលដែលឡើងសោយរាជ្យ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មានព្រះជន្ម២៩វស្សា​និងមាននាម​សំរាប់រាជ្យ​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ស្រីជេដ្ឋាធិរាជរាមាធិបតី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ព្រះអង្គបានបញ្ជាឲ្យមេទ័ព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ត្រូវជាឪពុកមា​ ទៅវាយយកខេត្តទាំងឡាយ​ណាដែល​មិន​ទាន់​ចុះចូល​ព្រះអង្គ​។ ព្រះអង្គបានលើកឪពុកមាឲ្យឡើងឋានៈជាស្ដេចចៅហ៊្វាទឡ្ហៈនិងពួក​បរិវាឯទៀត បាន​ទទួលយសសក្តិ​ទៅតាម​គុណ​​បំណាច់រៀងៗខ្លួន។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នៅឆ្នាំ១៥១៤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បានលើករាជធានីទៅតាំងនៅ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ចន្លក់ដូនតី។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នៅទីនោះ​បាន​៥ខែ ព្រះ​អង្គ​បានលើករាជធានីទៅតាំងនៅភូមិស្រឡប់នៅទល់ដែនខេត្តត្បូងឃ្មុំនិងខេត្តបាភ្នំ។ រាជធានីថ្មីនេះ គឺជា​បន្ទាយ​មួយ​យ៉ាងមាំដែលព្រះអង្គបានប្រទាននាមថា 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ស្រឡប់ពិជ័យព្រៃនគរ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រជ្ជកាល​របស់​ព្រះអង្គ​មាន​បោះ​ប្រាក់​ស្លឹង(សាច់ប្រាក់សុទ្ធ)និងមានរូបនាគសំរាប់ប្រើប្រាស់ក្នុងប្រទេស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៧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ព្រះចន្ទរាជា(១៥១៦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១៥៦៦) គឺជាប្អូនស្រីសុគន្ធបទនិងបានទៅសុំជ្រកកោនជាមួយស្តេចសៀម។ នៅ ឆ្នាំ១៥១៥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បានទូលសុំពលចំនួន ៥០០០នាក់ ដំរីធ្នាក់១០០ គ្រឿងសស្រ្តាវុធ ស្បៀងអាហារនិង​ដាវ​អាជ្ញាសឹក។ ព្រះចៅសៀមបានយល់ព្រមតាមសំណូមពរគ្រប់ប្រការ។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នៅឆ្នាំ១៥១៦ មុននឹងចេញបំពេញ​បេសកកម្មទាក់ដំរីនោះ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បានទៅជួបជាសម្ងាត់ជាមួយនឹង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ដែលជាបុត្រស្រីរាជា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ដើម្បីបបួល​ព្រះអង្គឲ្យ​វិលត្រឡប់​ចូល​ប្រទេសវិញ។ កាលណោះ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ជាបុត្រធម៌​របស់ព្រះចៅសៀម​និងមាន​តំណែង​ជា​ចៅ​ហ្វាយខេត្ត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សុវណ្ណខាត់លោក។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ព្រះអង្គបានប្រកែក ដោយទ្រង់យល់ថាបានសុខ​សាន្តនិងបានយស​សក្តិ​គ្រប់​សព្វទៅហើយ។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បានបញ្ជាទ័ពឲ្យធ្វើដំណើរឆ្ពោះទៅទិសខាងកើតនិងធ្វើហាក់ដូចជាខំតាមដានដំរីស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នៅទី​បំផុតបានទៅដល់ព្រំដែនប្រទេសខ្មែរ។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បានចាត់ឲ្យគេនាំសារទៅថ្វាយព្រះចៅសៀមថា សុំទ័ព​ជា​បន្ថែមទៀត។ ប៉ុន្តែ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បានទៅទូលថ្វាយពីល្បិចកិច្ចកលគ្រប់សព្វរបស់ព្រះ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ព្រះចៅសៀម​​ខ្ញាល់​ខ្លាំងណាស់និងបានបញ្ជាឲ្យលើកទ័ពទៅនាំព្រះចន្ទរាជាមកវិញ។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ក្នុងកំឡុងពេលនោះ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បាន​លើក​ទ័ព​ចូលក្នុងដីខ្មែររួចជាស្រេច។ លុះទៅដល់បាត់ដំបង ព្រះអង្គកេណ្ឌបានពល១០០០០នាក់និងបានលើក​បង្ហួស​ឆ្ពោះមកពោធិ៍សាត់។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បានប្រមូលបក្សពួកនិងខិតខំបញ្ចុះបញ្ចូល​ឲ្យពលទាហាន​ចូល​ខាង​ព្រះ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ព្រះអង្គសព្វព្រះទ័យយ៉ាងខ្លាំងចំពោះថ្វីដៃរបស់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ដោយបានតែងតាំង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ជាមេទ័ពធំនិងកូនទាំង៤នាក់​ជាមេទ័ពរង។ ព្រះអង្គបានបញ្ជាឲ្យលើកទៅវាយយកខេត្តក្រគរ ខ្លុងនិងក្រង។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បានវាយ​យក​ខេត្ត​ជា​បន្ត គឺខេត្តបរិបូណ៌ កំពង់​សៀម ជើងព្រៃ​និង​ស្ទឹង​ត្រង។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ឡើងសោយរាជ្យនៅឆ្នាំ១៥១៦ ដោយ​មាន​ព្រះ​នាមសំរាប់រាជ្យថា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ព្រះអង្គ​ បានបន្ដការគ្រងរាជ្យរហូតដល់មានពិធីរាជាភិសេកឡើងសោយរាជ្យសម្បត្តិពេញលេញ។​ ព្រះ​អង្គ​មានរាជធានីតាំងជាបណ្ដោះអាសន្ននៅក្នុងខេត្តពោធិ៍សាត់។ ព្រះអង្គសព្វព្រះទ័យលើករាជធានី​មកតាំងនៅ​ក្រុងលង្វែក។ រាជធានីនេះត្រូវបានកសាងពីឆ្នាំ១៥២៧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១៥២៩។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បានឈ្វេងយល់ថា លង្វែក​ជា​ចំណុច​យុទ្ធសាស្រ្តមួយស្រួលការពារខ្លួន។ នៅជិតនោះ មានទន្លេ មានបឹងនិងមានព្រៃទៀតផង។ បន្ទាយនេះ​មាន​ទទឹងប្រវែង២គ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មនិងបណ្ដោយប្រវែងជិត៣គ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 មានកំពែងដី មានគូទឹកនិងមានរបង​ប្ញស្សី​​កំរាស់​១៦០ម​ព័ទ្ធ​ជុំវិញ។ នៅក្នុងបន្ទាយលង្វែកមានតំកល់រូបបដិមា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ព្រះគោ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 ដែលជាបងប្អូន​បង្កើត​នឹង​គ្នា ហើយដែលអ្នកស្រុកតែងតែគោរពបូជាទុកជាវត្ថុសក្តិសិទ្ធិ។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បានយាងមកគង់នៅ​រាជ​ធានី​​ថ្មីនេះនៅឆ្នាំ១៥២៩។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 វិបត្តិគ្រងរាជ្យនិងការបែកចែកទឹកដី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៤.១. វិបត្តិលើកទី១ (១៤៧៥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១៤៨៥)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នៅឆ្នាំ១៤៧៥គ.ស ឆ្លៀតឪកាសដែល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លើកទ័ពទៅ​វាយរំដោះយកអាណាខេត្ត​ភាគខាងលិច​​ត្រូវ​សៀមត្រួតត្រាជាយូរមកហើយនោះ ព្រះស្រីសុរិយោទ័យដែលជាក្មួយ​មានចិត្តលោភចង់យករាជសម្បត្តិ​ បានថយ​ពីចតុមុខទៅសង្កត់រាស្រ្តនិងកេណ្ឌទ័ពបានច្រើន។ ពេលនោះ ព្រះធម្មរាជាដែលជាឧបរាជ បានចាត់​មន្រ្តី​ឲ្យទៅ​ឈរពីខេត្តសំរោងទងទៅដល់ទឹកខ្មៅ ហើយទ្រង់ចាត់ឲ្យយកដំណឹងទៅថ្វាយព្រះស្រីរាជា។ ស្រីរាជាបានលើក​ទ័ព​ត្រឡប់មកវិញ ហើយចម្បាំងក៏បានផ្ទុះឡើងរវាងមានិងក្មួយ។ ចំពោះប្រវត្តិវិទូប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Dauphin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Meunier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បាន​និយា​យថា ទំនាស់គឺបណ្ដាលមកពីព្រះសុរិយោទ័យយល់ថា ព្រះអង្គត្រូវតែមានសិទ្ធិសោយរាជ្យបន្តពីព្រះបិតា។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នៅឆ្នាំ១៤៨៥ ធម្មរាជាបានសុំឲ្យស្ដេចសៀមសោយរាជ្យ​នៅក្រុងអយុធ្យា​មកជួយដោះ​ស្រាយបញ្ហា។ ស្តេច​សៀមបានយល់ព្រមតាមសំណូម ហើយទ្រង់បានបញ្ជាឲ្យលើកទ័ពចូលមកក្នុងប្រទេសខ្មែរ។ ស្រីរា​ជា​យល់​ឃើញថា ប្រជារាស្រ្តបាននឿយណាយនឹងសង្គ្រាម ព្រះអង្គបានយល់ព្រម​ចូល​មក​ផ្សះ​ផ្សារ​បញ្ចប់​សង្គ្រាម​។ ព្រះស្រីសុរិយោទ័យ ក៏បានយាងចូលរួមក្នុងកិច្ចចរចារសន្តិភាពដែរ។ ជាកិច្ចដោះស្រាយ ព្រះចៅ​សៀមបានចាប់​ព្រះស្រីរាជានិងស្រីសុរិយោទ័យទៅគង់នៅស្រីអយុធ្យា។ ព្រះស្រីរាជានិងស្រីសុរិយោទ័យសុទ្ធតែបាន​សុគត​នៅ​ប្រទេសសៀមទាំងពីរ។ ព្រះស្រីរាជាមានបុត្រជាមួយ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អ្នកម្មាងកេសរ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ក្បួនខ្លះនិយាយថា ឆ្លៀតឪកាសដែលប្រទេសខ្មែរកំពុងមានចលាចលដោយសង្រ្គាមរវាងស្រីរាជានិង​ស្រីសុ​រិយោទ័យ សៀមបានលើកទ័ពចូលមកច្បាំងយកបានចន្ទបុរី មហានគរវត្ត នគរសេមា ហើយចាប់​បាន​ទាំង​ស្រីរាជា ទាំងស្រីសុរិយោទ័យនាំទៅស្រីអយុធ្យា ហើយទុកឲ្យ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នាយគង់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ថែរក្សាភ្នំពេញ។ គ្រានោះ ធម្មរាជា​ដែល​ទៅឈរ​នៅនគរវត្តបានថយទៅបាភ្នំនិងកេណ្ឌទ័ពមកច្បាំងយកបានភ្នំពេញវិញ ហើយបាន​ឡើងសោយរាជ្យ​ដោយមានព្រះនាមថា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ព្រះបាទសម្ដេចព្រះរាជឪង្ការព្រះធម្មរាជាមហាចក្រពត្រាធិរាជ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ជម្លោះមានិងក្មួយបាន​ធ្វើ​ឲ្យ​ប្រជារាស្រ្តមានទុក្ខវេទនានិងបានធ្វើឲ្យសេដ្ឋកិច្ចធ្លាក់ចុះ ជាពិសេស បានធ្វើឲ្យ​ប្រជា​ជាតិខ្មែរធ្លាក់​ដុនដាបជា​លំដាប់​។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៤.២. វិបត្តិលើកទី២ (១៥០៩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១៥១២)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រាជពង្សាវតារបាននិយាយទៀតថា នៅ១៥០៩គ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សុបិន្ត​ឃើញ​នាគ​រាជ​ដេញ​ខាំព្រះអង្គ ហើយខាំពាំស្វេតឆ័ត្រថែមទៀត។ ព្រះអង្គទ្រង់បញ្ជាឲ្យហោរាទាយថាមានកោលាហល អ្នក​បង្ក​គឺឃុន​ហ្លូង​ព្រះស្ដេចកនដែលកើតនៅឆ្នាំរោង។ ជាមួយគ្នានោះ មានពាក្យបណ្ដឹងមកថា មានកើតហេតុ​ចម្លែក​ផ្សេងៗ​នៅក្នុងព្រះរាជាណាចក្រ។ ការខ្លាចក្រែង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សេ្តចកន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ក្បត់ដណ្ដើមរាជសម្បត្តិដូចទំនាយរបស់ហោរា ព្រះរាជា​ បាន​ធ្វើការប្រជុំសម្ងាត់ជាមួយមន្រ្តីជំនិត ដើម្បីរិះរកមធ្យោបាយកំចាត់ស្ដេចកន។	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ព្រះរាជាបានបញ្ជាឲ្យ​ពួកមន្រ្តីរៀបចំដង្ហែព្រះអង្គ​ទៅក្រសាលបឹង​ដើម្បីបង់សំណាញ់កំសាន្ដ។​ ស្ដេចកន​ ត្រូវបានចាត់ឲ្យទៅហែរហមព្រះរាជាជាមួយនឹងមន្រ្តីឯទៀតដែរ។ ព្រះរាជា បានធ្វើកលជាសំណាញ់របស់ព្រះ​អង្គ​ជាប់​សំរាស់​លើកពុំរួច ហើយព្រះអង្គបានបញ្ជាឲ្យ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មុជទឹកទៅដោះ។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បានទទួលបញ្ជានោងបាន លោតទៅក្នុង​ទន្លេ​ធ្វើ​ហាក់ដូចជាពុំដឹងខ្លួន។ ពេលនោះ មន្រ្តីដែលជាជំនិតនឹកស្មានថា ស្ដេចកនបានធ្លាក់​ចូលក្នុង​អន្ទាក់របស់ខ្លួន បានប្រញាប់បង់សំណាញ់ព្រមគ្នាគ្របទៅលើកន្លែងដែល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លោតចុះ។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ការចាកចោលអង្គរមកតាំងរាជធានីនៅទួលបាសាន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នៅឆ្នាំ១៤៣១ ព្រះបាទពញាយ៉ាតបានសំរេចព្រះទ័យលើករាជធានីចេញឲ្យឆ្ងាយពីអង្គរ ដោយចេះតែ​រអែងខ្លាចសៀមចូលមកលុកលុយប្រទេសខ្មែរទៀត។ មូលហេតុនៃ​ការបោះបង់ចោលក្រុងអង្គរនេះ គឺមកពីប្រជា​រាស្រ្តខ្មែរនៅអាណាខេត្តខាងលិចត្រូវសៀមកៀរយកទៅអស់ជាច្រើន។ មួយផ្នែកទៀតត្រូវស្លាប់ដោយ​សង្គ្រាម​ជាមួយសៀមជាច្រើនលើកច្រើនគ្រា និងចំនួនមនុស្សនៅ​តិចពេកដោយមិនអាចការពាររាជធានីអង្គរ​តទៅទៀត។​</a:t>
            </a:r>
            <a:r>
              <a:rPr lang="he-IL" dirty="0" smtClean="0">
                <a:latin typeface="Khmer OS Siemreap" pitchFamily="2" charset="0"/>
              </a:rPr>
              <a:t>	</a:t>
            </a:r>
            <a:endParaRPr lang="en-US" dirty="0" smtClean="0">
              <a:latin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ក្រោយពីបានប្រឹក្សាសួរយោបល់ពីនាម៉ឺនមន្រ្តី ព្រះបាទពញាយ៉ាត បានបញ្ជាឲ្យលើករាជធានី​ទៅតាំង​នៅ​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ទួលបាសាន​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ក្នុងខេត្តស្រីសឈរ។ ​ការតាំងរាជធានី​នៅ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ទួលបាសាន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មានទឹកជំនន់ធំខុសធម្មតា២ឆ្នាំផ្ទួនៗ ព្រះអង្គក៏បញ្ជាឲ្យលើករាជធានីចេញពីទួលបាសានទៅតាំងនៅ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ភ្នំដូនពេញ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លុះបានចាកផុតពីគ្រោះថ្នាក់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បានភៀសខ្លួនទៅដល់ខេត្តបាភ្នំនិងបានប្រើឧបាយកលបោក​បញ្ឆោតចៅហ្វាយខេត្តថា “ខ្លួនត្រូវបានទទួលបញ្ជាពីព្រះរាជាឲ្យមកកេណ្ឌទ័ព ដើម្បីកំចាត់​មហាឧបរាជ​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ដែល​​មាន​ចិត្តចង់ឡើងសោយរាជ្យនៅក្រុងចតុមុខ”។ ព្រះរាជាលុះបានជ្រោបដំណឹងថា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សេ្ដចកន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នៅរស់​បាន​បញ្ជា​ឲ្យ​ឪពុកនិងនាង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សរសេរសំបុត្រហៅ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ស្តេចកន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ត្រឡប់មកវិញ។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បានប្រើឧបាយកលម្ដងទៀត ដោយ​ប្រាប់​ទៅចៅហ្វាយខេត្តនិងអ្នកស្រុកថា ព្រះរាជាបានតឿនពីរឿងកេណ្ឌធ្វើសង្គ្រាមទៅវិញ។ ឃោសនា​របស់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បានលេចលឺទៅដល់មហាឧបរាជ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ព្រះអង្គភ័យ បាននាំព្រះរាជាវង្សានុវង្ស​ប្រញាប់​ប្រញាល់​ភៀស​ខ្លួនទៅ​សុំ​ជ្រក​កោននឹងស្ដេចសៀម។ កាលយាងទៅដល់ខេត្តពោធិ៍សាត់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បានទៅ​សំណាក់ផ្ទះមន្រ្តីម្នាក់ឈ្មោះ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ហើយព្រះអង្គបានទទួលការទំនុកបំរុងយ៉ាងខ្លាំងពីមន្រ្តីរូបនេះ។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លុះដឹងថា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បានយាងចេញផុតពីប្រទេស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បានចាប់ផ្ដើមការវាយ​លុកចូលរាជធានី​ទួលបាសាន។ ព្រះស្រីសុគន្ធបទបានលើកទ័ពចេញទៅតទល់ផ្ទាល់ តែត្រូវទទួលបរាជ័យ ហើយថយទៅកេណ្ឌ​ទ័ពបន្ថែម​នៅ​ក្រុងចតុមុខ។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បានលើកទ័ពដេញតាមនិងបានវាយបែកបន្ទាយភ្នំពេញទៀត។ ព្រះបាទ​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បានថយ​ទៅ​គង់​នៅលង្វែក។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បានវាយបន្ទាយលង្វែកបែកទៀត។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បានយាងទៅគង់​នៅស្រុក​បរិបូណ៌​(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អម្រិន្ទបូរៈ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)។ នៅទីបំផុត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បានទៅគង់នៅបន្ទាយស្ទឹងសែន​ក្នុងខេត្តអាសន្ទុកនៅឆ្នាំ១៥១២។ ជាមួយគ្នានោះ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ឃុនហ្លួងព្រះស្ដេចកន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បានមកតាំងទ័ពនិងបាន​បោះបន្ទាយ​នៅទួលបាសាន ព្រមទាំងបាន​ប្រារព្ធ​ធ្វើពិធី​លើក​ខ្លួន​ឯង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ជាមហាឧបរាជ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បានបញ្ជាឲ្យ​លើក​ទ័ពឆ្លង​ទៅ​បោះជំរុំនៅកំពង់សៀមទៀត។ ស្ដេចកន បានក្លែង​​សំបុត្រផ្ញើរទៅព្រះ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សុំធ្វើជាចុះចូល ហើយ បានសុំឲ្យម្ដាយនិងបងប្អូនមករស់នៅជាមួយព្រះអង្គជាមុនសិន។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បញ្ជាឲ្យឆ្លើយវិញថា ត្រូវ​ឲ្យ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ចូលខ្លួនមកមុន បើពុំដូច្នោះទេនឹងសម្លាប់ម្ដាយ ព្រមទាំងបងប្អូន។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បានលើកទ័ព​ទៅតាំងនៅ​ជិត​អាសន្ទុកនិងបានរកឧបាយ ដើម្បីរំដោះម្ដាយនិងញាតិសន្ដាន​មក​វិញ។ ពេល​នោះ មាន​មន្រ្តី​ម្នាក់​ស្ម័ត្រ​ចិត្តទទួលបំពេញកិច្ចការនោះថ្វាយស្តេចកន 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ឱកម៉ឺនសុរិន្ទកែវ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មន្រ្តី​រូប​នោះបាននាំទាហាន២០០នាក់ទៅ​សុំ​ចុះ​ចូល​ជាមួយព្រះ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ជាមួយគ្នានោះ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បានលើកទ័ព​ចូលវាយលុកកំទេចបន្ទាយស្ទឹងសែនយ៉ាងខ្លាំងផងដែរ។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ឈ្វេងយល់ថាមិនអាចទប់​ទល់​យូរ​អង្វែងតទៅទៀត ព្រះអង្គបានដកថយ​តាមជើង​ទឹក​ទៅ​កាន់​ខេត្ត​ពោធិ៍សាត់។ ប៉ុន្តែ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ឱកម៉ឺនសុរិន្ទកែវ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និង​បក្ស​ពួក​បះឡើង​ចូល​ចោមធ្វើ​គុតព្រះអង្គ​បានក្នុង​បន្ទាយស្ទឹង​សែន​នោះ​នៅឆ្នាំ១៥១២។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ស្រីសុគន្ធបទមាន​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ព្រះរាជ​បុត្រព្រះនាម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ពញាយស​រាជា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បុត្រជាមួយម្នាងកេសរបុប្ផា)និងបរិវារមួយក្រុម​បាន​ភៀសទៅជ្រកកោន​ក្នុង​ស្រុក​សៀមនិងបានរស់នៅជាមួ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ឃុនហ្លួងព្រះស្ដេចកន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បានត្រឡប់មកទួលបាសាននិងបានប្រកាសឲ្យរកព្រះខាន់រាជ្យ ព្រះលំពែងជ័យ និងគ្រឿងព្រះបញ្ចក្សេត្រដើម្បីភិសេកឡើងសោយរាជសម្បត្តិ។ រាជពង្សាវតារខ្លះបានបញ្ជាក់ថា កាល​ដែល​ព្រះ​អង្គឡើងសោយរាជ្យនោះគឺ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មានព្រះជន្មាយុទើបតែបាន២៩វស្សានិងមាននាមសំរាប់រាជ្យថា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ស្រីជេដ្ឋា​ធិរាជរាមាធិបតី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ព្រះអង្គបានបញ្ជាឲ្យមេទ័ព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ដែលត្រូវជាឪពុកមាបង្កើត​ លើកទ័ពទៅបង្ក្រាប​យក​ខេត្ត​ទាំង​ឡាយ​​ណាដែលមិនទាន់បានចុះចូលជាមួយព្រះអង្គ។ លុះបានសុខសន្តិភាពបរិបូណ៌ ព្រះអង្គបានលើកឪពុកមា​ឲ្យឡើង​ឋានៈ​ជាស្ដេចចៅហ៊្វាទឡ្ហៈ ​ហើយពួកបរិវាឯទៀតក៏បានទទួលយស​សក្តិទៅតាមគុណបំណាច់រៀងៗ​ខ្លួនដែរ។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នៅឆ្នាំ១៥១៤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បានលើករាជធានីទៅតាំងនៅ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ចន្លក់ដូនតី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បាន៥ខែ ព្រះអង្គ​បាន​លើក​រាជ​ធានីទៅតាំងនៅភូមិស្រឡប់នៅទល់ដែនខេត្តត្បូងឃ្មុំនិងខេត្តបាភ្នំ។ រាជធានីថ្មីនេះ គឺជាបន្ទាយមួយ​យ៉ាងមាំ​ដែល​ព្រះអង្គប្រទាននាមថា 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ស្រឡប់ពិជ័យព្រៃនគរ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រាជពង្សាវតារខ្លះបានបញ្ជាក់ថា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ទ្រង់មានចំណូលហប្ញទ័យខាងបរបាញ់សត្វ ចាប់ត្រី ល្បែងស្រី ទតរបាំមហោស្រពនិងតន្រ្តី។ ក្នុងរជ្ជកាលរបស់ព្រះអង្គមានការបោះប្រាក់ស្លឹងដែលធ្វើពី​សាច់​ប្រាក់​សុទ្ធដោយមាន​រូប​នាគគឺសំរាប់ប្រើប្រាស់ក្នុងប្រទេស។ ប្រវត្តិវិទូខ្លះបានសង្កត់សេចក្តីថា នៅសម័យនោះអាណា​ប្រជានុរាស្រ្តបានសុខសម្បូណ៌សប្បាយថែមទៀតផង។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៤.៣. វិបត្តិលើកទី៣ (១៥១៦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១៥២៥)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បានទៅសុំជ្រកកោនជាមួយព្រះចៅសៀមនិងបានយករបរទាក់ដំរីទៅបំរើព្រះចៅសៀម។ លុះព្រះអង្គជ្រាបថា ព្រះរៀមត្រូវបក្សពួក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ឃុនហ្លួងព្រះស្ដេចកន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ធ្វើគុត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បានរិះរកគ្រប់មធ្យោបាយ​ដើម្បីបានវិលត្រឡប់ចូលមាតុប្រទេសវិញ។ នៅឆ្នាំ១៥១៥ ព្រះអង្គទាក់បានដំរីសយកទៅថ្វាយព្រះចៅសៀម ក្នុង​បំណងសុំអនុញាតព្រះចៅសៀមធ្វើនិវត្តន៍ចូលស្រុកវិញ តែពុំបានសំរេចដូចប្រាថ្នាឡើយ។ ហេតុនោះ ព្រះ​អង្គ​បាន​ប្រឌិតថា មានដំរីសមួយទៀត​មានកម្ពស់១០ហត្ថ(៥ម)​នៅក្នុងព្រៃភូមិភាគខាងកើតនៃប្រទេសសៀម។ លុះ​ជ្រាប​​ដំណឹង​នេះ ព្រះចៅសៀមបានត្រាស់បញ្ជាឲ្យព្រះ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ចេញទៅទាក់ដំរីសនោះយកថ្វាយព្រះអង្គ​ឲ្យបាន។​ ក្នុងការបំពេញ​បេសកកម្មក្លែងបន្លំនោះ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បានទូលសុំពលចំនួន៥០០០នាក់ ដំរីធ្នាក់១០០ គ្រឿងសាស្រ្តាវុធ ស្បៀង​អាហារនិងដាវអាជ្ញាសឹក។ ព្រះចៅសៀមបានយល់ព្រមតាមសំណូមពរគ្រប់ប្រការ។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នៅឆ្នាំ១៥១៦ មុននឹងចេញបំពេញបេសកកម្មទាក់ដំរីសនោះ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បានយាងទៅជួប​ជា​សម្ងាត់​ជា​មួយនឹង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ដើម្បីបបួលព្រះអង្គឲ្យវិលត្រឡប់ចូលប្រទេសវិញ។ នៅពេលនោះ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គឺជាបុត្រធម៌​របស់ព្រះចៅសៀមនិងមានតំណែងជាចៅហ្វាយខេត្ត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សុវណ្ណខាត់លោក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ថែមទៀត។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បានប្រកែក​ពុំ​ព្រម​វិលចូលមាតុប្រទេសទេ ដោយទ្រង់យល់ថា បានសុខសាន្តនិងបានយសសក្តិគ្រប់សព្វទៅហើយ។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ដោយមិនអាចទាក់ទាញ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បានបញ្ជាទ័ពឲ្យធ្វើដំណើរឆ្ពោះទៅទិសខាងកើត ធ្វើ​ហាក់ដូចជាខំតាមដានដំរីស ហើយនៅទីបំផុតក៏បានទៅដល់ព្រំដែនប្រទេសខ្មែរ។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បានចាត់ឲ្យនាំ​សារ​ទៅថ្វាយព្រះចៅសៀមថា សុំទ័ពជាបន្ថែមទៀត។ ជាមួយគ្នានោះ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បានទៅទូលថ្វាយ​ពីល្បិច​កិច្ច​កល​គ្រប់សព្វរបស់ព្រះ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ព្រះចៅសៀម​ខ្ញាល់ខ្លាំងណាស់​ ទ្រង់បានបញ្ជាឲ្យ​លើកទ័ព​ទៅចាប់​ព្រះចន្ទរាជា​មកវិញ។ ក្នុងកំឡុងពេលនោះ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បានលើកទ័ពចូលទៅក្នុងដីខ្មែររួចជាស្រេច។ លុះទៅដល់បាត់ដំបង ព្រះអង្គកេណ្ឌបានពល១០០០០នាក់និងបានលើកបង្ហួសឆ្ពោះទៅពោធិ៍សាត់។ លោកឧកញ៉ា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សួគ៌ាលោកកែវ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ចៅ​ហ្វាយស្រុកនៃខេត្តពោធិ៍សាត់ លុះបានដឹងភ្លាម ក៏ប្រញាប់ចាត់ឲ្យនាំដំណឹងទៅថ្វាយព្រះបាទ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ស្រីជេដ្ឋាធិរាជ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ចំណែក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បានប្រមូលបក្សពួកនិងបានទៅវាយឆ្មក់លុកចូលបន្ទាយ ព្រមទាំងសម្លាប់ចៅហ្វាយ​ស្រុក​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កែវ​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តាពេជបានខិតខំបញ្ចុះបញ្ចូលពលទាហានឲ្យចូលខាងព្រះ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ព្រះចន្ទរាជា​សព្វព្រះហប្ញទ័យយ៉ាងខ្លាំង​ចំពោះ​ថ្វីដៃរបស់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និងបានតែងតាំងតាពេជជា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ចៅពញាសួគ៌ាលោក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ជំនួស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ម្យ៉ាងទៀត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បានតែងតាំង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ជាមេទ័ពធំនិងកូនទាំង៤នាក់របស់តាពេជ គឺជាមេទ័ពរង ហើយព្រះអង្គបានបញ្ជា​ឲ្យ​លើកទ័ពទៅវាយយកខេត្តក្រគរ ខ្លុងនិងក្រង។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លុះបានទទួលដំណឹងពីការវិលត្រឡប់វិញរបស់ព្រះ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ភ្លាម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បានបញ្ជាឲ្យចៅហ៊្វា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លើកទ័ពទៅទប់ទល់នៅត្រង់ក្រគរ។ ការប្រយូទ្ធគ្នា គឹមានពលទាហានស្លាប់ច្រើនពេក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បានបញ្ជាឲ្យ​ទ័ព​ដកថយចូលទៅក្នុងបន្ទាយពោធិ៍សាត់សិន។ ចំណែកទ័ពខាងព្រះបាទ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បានដេញតាមនិងបានព័ទ្ធ​បន្ទាយជាប់អស់រយៈ១២ខែ។ ប៉ុន្តែ ដោយវាយលុកចូលពុំបាន ក៏ដកថយទៅតាំងទ័ពនៅឆ្ងាយពីនោះ ដើម្បីរង់ចាំ​ទ័ព​ជំនួយ​មកដល់។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នៅក្នុងកាលៈទេសៈនោះ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បានធ្វើពលិកម្មបូជាជីវិតដើម្បីទៅកេណ្ឌទ័ពបិសាចមកជាទ័ពជំនួយ។ បន្ទាប់ពីនោះ ការប្រយុទ្ធបង្ហូរឈាមបានកើតឡើងសាជាថ្មីទៀតរវាងទ័ពព្រះ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និងទ័ពព្រះបាទ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ការប្រយុទ្ធគ្នាលើកនេះ គឺជ័យជំនះត្រូវបានទៅព្រះ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ចំណែកឯចៅហ៊្វា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បាក់ទ័ពថយទៅត្រើយ​ខាង​កើត​វិញ។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ក្នុងដំណើរជុំរុលទៅមុខ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បានលើកទ័ពវាយយកបានខេត្តជាច្រើនជាបន្តបន្ទាប់គ្នា គឺក្រគរ ខ្លុង ក្រង បរិបូណ៌ កំពង់សៀម ជើងព្រៃនិងស្ទឹងត្រង។ នៅគ្រានោះ មានពួកខាងព្រះបាទ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ដែល​ទទួល​បរាជ័យ​ ក៏បានមកសុំចុះចូលជាច្រើននាក់។ ចំណែកអ្នកដែលរត់ពួនកាលព្រះបាទ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ស្រីសុគន្ធបទ​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ច្បាំងចាញ់​ក៏​បាន​ចេញមកថ្វាយខ្លួនទាំងអស់។ ពួកនេះបានសុំឲ្យព្រះ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ឡើងសោយរាជ្យ។ ព្រះអង្គបានព្រមឡើងគ្រង​រាជ្យ ដោយមានព្រះនាមសំរាប់រាជ្យថា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នៅ១៥១៦។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ការផ្លាស់រាជធានីពីទួលបាសានមកនៅចតុមុខ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ដោយមានទឹកជំនន់ធំខុសធម្មតា ព្រះអង្គ​បានបញ្ជាឲ្យលើរាជធានី​ចេញពីទទួលបាសាន​មកតាំង​នៅក្រុង​ចតុមុខ គឺនៅលើត្រើយខាងលិចនៃទន្លេច្រាបឈាម។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 បានត្រាស់បង្គាប់ឲ្យ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សម្ដេច​ចៅ​ពញាកែ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ឧកញ៉ា​ហោរាធិបតីខៀវ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ព្រមទាំងមន្រ្តីខ្លះទៀត​ទៅពិនិត្យមើលទឹកដី​ដែលស្ថិតនៅជិត​ភ្នំដូន​ពេញវិញ។ ការពិនិត្យបាន សព្វគ្រប់និងមើលក្បួនតម្រាផង មន្រ្តីទាំងអស់បានថ្វាយដំណឹងទៅព្រះរាជាអំពីតំបន់ដែលស្ថិតនៅទិស​អគ្នេយ៍​នៃភ្នំដូនពេញគឺមានជ័យភូមិល្អល្មមស្ថាបនារាជធានីបាន។ ព្រះអង្គបានត្រាស់ឲ្យអស់ចៅហ្វាយស្រុកកេណ្ឌរាស្រ្ត មកជួយកសាងរាជធានី លើកដីធ្វើកំពែង សង់ប្រាសទនិងតំណាក់តូចធំក្នុងរយៈពេលដ៏ខ្លីបំផុត។ សាងសង់ចប់​ភ្លាម ​ព្រះអង្គបានយាងមកគង់នៅរាជវាំងភ្នំដូនពេញភ្លាមផងដែរ។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នៅឆ្នាំ១៥១៧ ដោយបានត្រូវទទួលបរាជ័យច្រើនលើកច្រើនសារ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បានស្នើទៅព្រះ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ចន្ទ​​រាជា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ឲ្យផ្អាកសង្គ្រាមដើម្បីឲ្យរាស្រ្តធ្វើស្រែ។ សំណើនេះ បានទទួលសេចក្តីយល់ព្រមពីព្រះ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ពេល​ចេញវស្សា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បានផ្ដើមការវាយលុកម្ដងទៀតដោយ​មានប្រើកលល្បិចឲ្យទាហាន​សុំចុះចូល​ខាង​ព្រះ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គឺក្នុងបំណងធ្វើគុតចន្ទរាជា ប៉ុន្តែមិនបានសំរេច។ ចំណែក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ក៏បាន ប្រើល្បិចដូចគ្នាដែរ​ហើយមិនបានសំរេចដូចគ្នា។ ព្រះអង្គបានថយទៅគង់នៅខេត្តពោធិ៍សាត់។ នៅឆ្នាំ១៥២០ អគ្គមហេសី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សម្ដេច​ភគវតី សិរីក្រពត្តិ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បានប្រសូតបុត្រនាម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ព្រះរាមាធិបតី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និងនៅឆ្នាំបន្ទាប់ស្នំឯក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បទុមបុប្ផា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បានប្រសូតបុត្រនាមព្រះ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បរមេន្ទរាជា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នៅឆ្នាំ១៥២៥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បានចាត់ឲ្យទៅទិញកាំភ្លើងធំតូចពីប្រទេសម៉ាឡាយូ។ ព្រះអង្គ បានផ្ដើម​ការ​វាយ​លុកទៅលើទ័ពព្រះបាទ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បានរៀបចំធ្វើចម្បាំងដូចគ្នាដែរ។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បានលើកទ័ពចេញជាបីផ្លូវ។ ព្រះអង្គបាននាំទ័ពទៅវាយបន្ទាយស្រីសឈរដោយផ្ទាល់។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និងចៅហ៊្វាកៅ ខំវាយ​ទម្លុះ​រត់​ចូល​ទៅ​ក្នុងបន្ទាយ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ស្រឡប់ពិជ័យ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បញ្ជាឲ្យលើកទ័ពទៅវាយបន្ទាយនោះទៀត។ ការប្រយុទ្ធគ្នា យ៉ាង​ប្ដូរ​ផ្ដាច់​អស់រយៈពេល៣ខែ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បរាជ័យនិងត្រូវកាត់ព្រះសិរយកទៅដោតនៅមុខបន្ទាយក្រុង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ស្រឡប់​ពិជ័យ។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ចៅហ៊្វា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បានត្រូវសម្លាប់នៅក្នុងបន្ទាយ។ ដូច្នេះ សង្គ្រាមគ្នាឯងដែលមានរយៈពេល ៩ឆ្នាំ។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ផែនទីនៅសតវត្សទី១៦នៃគ្រឹស្តសករាជ</a:t>
            </a:r>
            <a:endParaRPr lang="en-US" dirty="0"/>
          </a:p>
        </p:txBody>
      </p:sp>
      <p:pic>
        <p:nvPicPr>
          <p:cNvPr id="4" name="Content Placeholder 3" descr="http://www.zum.de/whkmla/histatlas/seasia/cambodia16cen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324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សំណួរ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តើមានមូលហេតុអ្វីខ្លះដែលនាំឲ្យព្រះរាជាខ្មែរចាកចោលរាជធានីអង្គរ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 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តើមានមូលហេតុអ្វីខ្លះដែលនាំឲ្យព្រះរាជាចាកចោលរាជធានីទួលបាសានមកគង់នៅចតុមុខ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 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តើមូលហេតុអ្វីខ្លះដែលនាំឲ្យមានវិបត្តិកើតឡើងនៅសម័យចតុមុខ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 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 តើវិបត្តិដែលបានកើតឡើងនៅសម័យចតុមុខប្រជារាស្រ្តបានជួបប្រទះនឹងអ្វីខ្លះ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៥. តើស្តេចកនគឺជាស្តេចជ្រែករាជ្យឬយ៉ាងណា?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៦. តើហេតុអ្វីបានជាហៅទន្លេចតុមុខថាជាទន្លេច្រាបឈាម?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ព្រះអង្គបានត្រាស់បង្គាប់ឲ្យ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ចៅពញាតេជោ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ចៅហ្វាយស្រុកនៅខេត្តសំរោងទង ឲ្យកេណ្ឌរាស្រ្ត​មកលើក​ដី ចាក់បំពេញតំបន់នៅជុំវិញវត្តភ្នំនិងក្នុងរាជវាំង។	ព្រះរាជាបានត្រាស់បង្គាប់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ឧកញ៉ាវង្សាអនុជិតផ្លុង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ចៅ​ហ្វាយ​ស្រុក​​នៅខេត្តបាទី ឲ្យជីកព្រែកបង្ហូរទឹកទន្លេចូលទៅក្នុងបារាយណ៍មួយ ក្នុង​រាជ​ធានី​សំរាប់យកទឹក​ប្រើប្រាស់​។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ព្រែកនោះត្រូវបានហៅថា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ព្រែកឧកញ៉ាផ្លុង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ព្រះរាជាបានបញ្ជាឲ្យជីកគូទឹក លើក​ដី​ជា​​​កំពែងព័ទ្ធជុំវិញរាជធានី។ ដូច្នេះ នៅទិសខាងត្បូងគឺ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ព្រែកតាកែវ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ខាងលិច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ព្រែកអូគរ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ខាងជើង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ព្រែកពោងពាយ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ឬ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ព្រែកចិនដំដែក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ក្រៅពីមុខងារការពារក្រុង ព្រែកទាំងនោះ គឺមានមុខងារសំរាប់ឲ្យរាស្រ្តធ្វើស្រែ។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នាម៉ឺនសព្វមុខមន្រ្តីនិងប្រជារាស្រ្តបានសង់គេហដ្ឋានរៀងៗខ្លួននៅក្នុងបរិវេណនៃរាជធានី។ ការ​កសាង​បានចប់សព្វគ្រប់ ព្រះរាជាបានតាំងនាមព្រះនគរថា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ក្រុងចតុមុខមង្គល សកលកម្ពុជាធិបតី សិរីធរ បវរ ឥន្ទបត្តបុរី រដ្ឋរាជ សីមា មហានគរ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ចំណែកឯទន្លេច្រាបឈាម ត្រូវបានប្រសិទ្ធិនាមជាថ្មីថា ទន្លេចតុមុខវិញដែរ។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ជាមួយគ្នានោះ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នារាយណ៍រាជាដែលជារា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ជបុត្រច្បង ត្រូវបានតែងតាំងជាឧបរាជនិងបានយាងទៅ​គង់​ក្នុងព្រះតំណាក់នៅ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ជ្រោយរលួស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ព្រះរាជាបុត្រទីពីរ ព្រះនាម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បានយាងទៅគង់នៅខាងលិច ត្រង់ដី​ទួល​មួយ​កន្លែងដែលតមកហៅថា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ទួលព្រះស្រី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នៅម្ដុំវត្តព្រះពុទ្ធមានបុណ្យសព្វថ្ងៃ។ នៅគ្រានោះ ព្រះវិហារដែល​កសាង​ ដោយដូនពេញបានទ្រុឌទ្រោមខ្លះទៅតាមកាលវេលា។ ព្រះបាទបរមរាជាចៅពញាយ៉ាត បានកសាងវិហារនោះ​ជា​ថ្មី​ឡើងវិញដោយពង្រីកនិងពូនភ្នំនោះអោយកាន់តែខ្ពស់ជាងដើម។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ព្រះអង្គបានចាត់ឲ្យ​ក្រាល​ថ្ម​នៅ​កំពូល​ខាង​លើនិងកសាងចេតិយមួយយ៉ាងធំពីខាងក្រោយវិហារ។ ព្រះអង្គបានបញ្ជាឲ្យទៅយកព្រះបដិមាលង្ហិន​ដែល​សេស​សល់នៅនគរវត្ត ព្រមទាំងរូបសិង្ហនិងតោមកតំកល់នឹងតាំងនៅលើភ្នំនោះ។ ពិធីត្រូវធ្វើអស់រយៈពេលបីថ្ងៃនិង​បាន​យកព្រះពុទ្ធបដិមាដែលដូនពេញបានរកឃើញ​ពីក្នុងដើមគគីរ​ មកតំកល់ក្នុងជាន់ខាងលើនៃចេតិយធំ។ ព្រះ​ពុទ្ធបដិមាដែលយកពីនគរវត្តត្រូវបានតំកល់នៅក្នុងជាន់ក្រោម។ វត្តភ្នំដូនពេញត្រូវប្រសិទ្ធិនាមថ្មីថា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វត្តព្រះ​ចេតិយ​បព័ត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ក្រៅពីនេះ ព្រះរាជាបានចាត់ឲ្យកសាងវត្តអារាមនៅច្រើនកន្លែងក្នុងរាជធានី វត្តពីរនៅខាងកើតវត្តភ្នំគឺ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វត្ត​ធម្មលង្កា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វត្តកោះ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វត្តមួយនៅខាងត្បូងអូចិនដំដែកគឺវត្តព្រះពុទ្ធយោសា(សព្វថ្ងៃហៅ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វត្តព្រះពុទ្ធយោសារាម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ឬ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វត្ត​ចិនដំដែក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នៅជាប់នឹងវត្តពិភទ្ទរង្សីគឺមានវិថីឧកញ៉ាអ៊ុំខ័ណ្ឌកណ្ដាល។ នៅខាងមុខព្រះវិហារវត្តនេះ សព្វថ្ងៃគេ​ឃើញ​មានរូបទ្វារបាលពីរនាក់ជារូបចិនដែលអាចមើលស្គាល់យ៉ាងងាយ ដោយសារលក្ខណៈមុខមាត់ សំលៀក បំពាក់និងគ្រឿងអាវុធ) វត្តមួយនៅត្រង់មាត់ទន្លេក្បែរពាមព្រែកឧកញ៉ាផ្លុងគឺ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វត្តពាមផ្លុង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វត្តមួយនៅត្រង់ចេតិយធំ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វត្តឧណ្ណាលោម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និងវត្តមួយទៀតហៅ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វត្តខ្ពបតាយ៉ង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គួរគប្បីកត់សំគាល់ថា វត្តក្រោយនេះ សព្វថ្ងៃស្ថិតនៅត្រង់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វត្តបទុមវតី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បើតាមអក្សរចារឹកតំកល់នៅទីនោះ ព្រះបាទបរមរាជាចៅពញាយ៉ាងបានសាងវត្តនេះ នៅឆ្នាំ​១៤៤២គ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លើទីមួយមានទំហំ២០២ម × ២៦០ម។ វត្តនេះហៅថា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វត្តខ្ពបតាយ៉ង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ព្រោះនៅខាងត្បូងមានខ្ពប​របស់​តាយ៉ង។ ព្រះវិហារវត្តនេះត្រូវបានកសាងថ្មីពីរលើកទៀត លើកទី១នៅឆ្នាំ១៨១៥គ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ក្នុងរជ្ជកាល​ព្រះ​បាទ​ស៊ីសុវត្ថិ លើកទី២នៅឆ្នាំ១៩៣៧គ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ក្នុងរជ្ជកាលរបស់ព្រះស៊ីសុវត្ថិមុនីវង្ស។ ម្យ៉ាងទៀត វត្តឧណ្ណាលោម​នៅ​រក្សាឈ្មោះដដែលតាំងពីពេលកសាងរហូតមកដល់សព្វថ្ងៃ ហើយឈ្មោះនេះត្រូវ​បានប្រសិទ្ធ​ឡើង​ដោយ​យក​តាម​ឈ្មោះចេតិយដែលបញ្ចុះព្រះឧណ្ណាលោក គឺរោមប្រជុំចិញ្ចើមនៃព្រះ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អស្សជិតត្ថេរ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នៅខាងមុខវត្តនេះ គឺនៅជិតមាត់ទន្លេ ព្រះរាជាទ្រង់ឲ្យសាងឃ្លាំងមឿងមួយឈ្មោះ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អ្នកតាប្រាជ្ញ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7234</Words>
  <Application>Microsoft Office PowerPoint</Application>
  <PresentationFormat>On-screen Show (4:3)</PresentationFormat>
  <Paragraphs>83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ប្រវត្តិសាស្រ្តកម្ពុជា</vt:lpstr>
      <vt:lpstr>មេរៀនទី៦ សម័យចតុមុខ (១៤៣១-១៥២៩)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ផែនទីនៅសតវត្សទី១៦នៃគ្រឹស្តសករាជ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compaq</cp:lastModifiedBy>
  <cp:revision>114</cp:revision>
  <dcterms:created xsi:type="dcterms:W3CDTF">2013-10-13T05:41:26Z</dcterms:created>
  <dcterms:modified xsi:type="dcterms:W3CDTF">2017-10-31T07:30:20Z</dcterms:modified>
</cp:coreProperties>
</file>