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2" r:id="rId45"/>
    <p:sldId id="31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9B50-AA44-45AA-9C27-2006C3992B00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195-A9E1-4989-BA13-03CA85836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9B50-AA44-45AA-9C27-2006C3992B00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195-A9E1-4989-BA13-03CA85836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9B50-AA44-45AA-9C27-2006C3992B00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195-A9E1-4989-BA13-03CA85836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9B50-AA44-45AA-9C27-2006C3992B00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195-A9E1-4989-BA13-03CA85836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9B50-AA44-45AA-9C27-2006C3992B00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195-A9E1-4989-BA13-03CA85836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9B50-AA44-45AA-9C27-2006C3992B00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195-A9E1-4989-BA13-03CA85836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9B50-AA44-45AA-9C27-2006C3992B00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195-A9E1-4989-BA13-03CA85836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9B50-AA44-45AA-9C27-2006C3992B00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195-A9E1-4989-BA13-03CA85836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9B50-AA44-45AA-9C27-2006C3992B00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195-A9E1-4989-BA13-03CA85836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9B50-AA44-45AA-9C27-2006C3992B00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195-A9E1-4989-BA13-03CA85836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9B50-AA44-45AA-9C27-2006C3992B00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195-A9E1-4989-BA13-03CA85836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F9B50-AA44-45AA-9C27-2006C3992B00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A195-A9E1-4989-BA13-03CA85836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monyrakdh@yahoo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ប្រវត្តិសាស្រ្តកម្ពុជា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បង្រៀនដោយ ពុំ សុមុនីរៈ</a:t>
            </a:r>
          </a:p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លេខទូរស័ព្ទ​ ០១២ ៥៩១ ២២៥</a:t>
            </a:r>
          </a:p>
          <a:p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E-mail: 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  <a:hlinkClick r:id="rId2"/>
              </a:rPr>
              <a:t>somonyrakdh@yahoo.com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បរមរាជា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បានយាងមកលង្វែកវិញនិងបានចាត់ឲ្យធ្វើបុណ្យឆ្លងជោគជ័យ។ ជាមួយគ្នានេះ ព្រះអង្គ​បានឲ្យលាវ៨០០នាក់ទៅនៅស្រុក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បាភ្នំ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៥០០នាក់មកនៅថែវត្តភ្នំពេញ។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បរមរាជា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បានឲ្យ​សាង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វ​ត្ត​ព្រះឥន្ឋ​ទេព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នៅក្នុងបរិវេណបន្ទាយលង្វែក។ ព្រះអង្គបានសោយទីវង្គតនៅឆ្នាំ១៥៧៦ គឺក្នុងពេលដែលព្រះអង្គ​លើក​ទ័ព​ទៅ​វាយក្រុង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អយុធ្យា។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៣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ព្រះសត្ថាទី១ (១៥៧៦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១៥៩៣) គឺជាព្រះរាជបុត្រច្បងព្រះបរមរាជានិងបានឡើងសោយ​រាជ្យ​ស្នង ​ដោយ​មាននាមសំរាប់រាជ្យថា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ព្រះបាទសម្ដេចព្រះបរមរាជាធិរាជរាមាធិបតី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អ្នកប្រវត្តិសាស្រ្តនិយមហៅស្ដេចអង្គនេះថា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ព្រះសត្ថាទី១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ឬ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ព្រះបរមរាជាទី៥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ព្រះអង្គអភិសេកអ្នកម្នាងពៅ ជាអគ្គមហសីនាម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សម្ដេចព្រះភគវតី​ស្រីចក្រ​ពត្តិ​រាជ​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និងអភិសេកព្រះអនុជបន្ទាប់នាម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ស្រីសុរិយោពណ៌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ជាមហាឧបរាជ។ 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នៅឆ្នាំ១៥៧៤ បានបុត្រនាម​ព្រះ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ជ័យ​ជេដ្ឋា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និងនៅឆ្នាំ១៥៨០ បានបុត្រមួយអង្គទៀតនាម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ចៅពញាតន់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ព្រះអង្គមានម្នាងលាវមួយទៀត គឺឈ្នោះ​អ្នក​ម្នាង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ពេជម៉ែលាវ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មានបុត្រជាមួយអ្នកម្នាងនេះ គឺនាម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ចៅពញាញោម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ព្រះស្រីសុរិយោពណ៌ មានព្រះរាជបុត្រ​ពីរអង្គ​ គឺនាម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ព្រះជ័យចេស្ដា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 និង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ព្រះឧទ័យ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ព្រះសត្ថា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បានលើកទ័ពចូលវាយ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ពេជបុរី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បីដងនៅក្នុងចន្លោះឆ្នាំ១៥៧៤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១៥៨០។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ព្រះសត្ថា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បានលើក​ទ័ព​ទៅវាយក្រុង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អយុធ្យា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និងចាប់បានឈ្លើយសៀមជាច្រើននៅឆ្នាំ១៥៧៩ឬ១៥៨០។	នៅឆ្នាំ១៥៨១ ខ្មែរបាន​លើក​ទ័ពទៅ​វាយរំដោះបាន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នគររាជសីមា ចន្ទបុរី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នគរនាយក។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ព្រះនរេសូន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បានវាយយក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នគររាជសីមា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វិញនៅឆ្នាំ១៥៨២។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ព្រះនរេសូន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បានប្រកាសឯករាជ្យពីភូមានៅឆ្នាំ១៥៨៤។	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នៅឆ្នាំ១៥៨៦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ព្រះនរេសូន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ខ្ញាល់​នឹង​​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ព្រះសត្ថា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បានលើកទ័ពមកវាយក្រុងកម្ពុជា គឺវាយបានស្រុក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បាត់ដំបង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និងស្រុក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ពោធិ៍សាត់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ហើយខ្មែរ​បាន​លើក​ទ័ពទៅប្រយុទ្ធគ្នាយ៉ាងខ្លាំងនៅបាត់ដំបង បន្ទាប់នៅស្ទឹង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កំពងប្រាក់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តែដោយទ័ពខ្មែរទន់ដៃជាងក៏​ដកថយ​។	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នៅឆ្នាំ១៥៩៣ សៀមបានលើកទ័ពចូលវាយបន្ទាយលង្វែកម្ដងទៀត។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នរាសួរ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បានបញ្ជាឲ្យ​ទ័ពចូល​ជា៣ផ្លូវ។ ខ្មែរលើកទ័ពទៅតទល់ តែលើកនេះក៏ដូចជាលើកមុនសៀមវាយយកបានជាបន្តបន្ទាប់គ្នានូវ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បន្ទាយ​ពោធិ៍សាត់​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បន្ទាយបរិបូណ៌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ព្រះឧភយោរាជ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ស្រីសុរិយោពណ៌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កេណ្ឌទ័ពនិងប្រមូលស្បៀងចូលក្នុង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បន្ទាយ​លង្វែក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ព្រះសត្ថាទី១ នាំបុត្រនាម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ជ័យជេដ្ឋានិងចៅពញាតន់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ភៀសទៅគង់នៅស្រីសន្ធរ បន្ទាប់មកទៀត​ភៀស​ទៅ​ស្ទឹងត្រែងនិងនៅទីបំផុតភៀសទៅគង់នៅ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វៀងចន្ទន៏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ជារាជធានីប្រទេសលាវ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លានជាង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នៅឆ្នាំ១៥៩៣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ស្រីសុរិយោពណ៌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និងបុត្រទាំងពីរ គឺព្រះ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ជ័យចេស្ដា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មានព្រះជន្ម១៥វស្សានិងព្រះ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ឧទ័យ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មានព្រះជន្ម៥វស្សា ត្រូវបានសៀមនាំយកទៅអាយុធ្យា ព្រមជាមួយនឹងក្បួនខ្នាត អ្នកប្រាជ្ញ បណ្ឌិត កវី រូបបដិមា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ព្រះគោ ព្រះកែវ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និងឈ្លើយខ្មែរជាច្រើនទៀត។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៣</a:t>
            </a:r>
            <a:r>
              <a:rPr lang="ca-ES" dirty="0" smtClean="0">
                <a:latin typeface="Khmer OS Muol Light" pitchFamily="2" charset="0"/>
                <a:cs typeface="Khmer OS Muol Light" pitchFamily="2" charset="0"/>
              </a:rPr>
              <a:t>. </a:t>
            </a: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ផលវិបាកនៃការបែកបាក់ក្រុងលង្វែក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ការវាយបែកក្រុងលង្វែកដោយសៀមមានផលវិបាកមួយចំនួនសំរាប់រាស្រ្តខ្មែរ។ ១.ការកើតទំនាស់ផ្ទៃ​ក្នុង​​និង​នាំឲ្យអំណាចខ្មែរចុះទន់។​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 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២.ការបាត់ទឹកដីមួយភាគធំ​នៅឯនាយភ្នំដងរាកនិងនៅខាងលិចដែលវាយ​បាន​ក្នុង​ ​រាជ្យ​​មុន។ ៣.បណ្តាលឲ្យរាស្រ្ត​ខ្មែរធ្លាក់ខ្លួនជារដ្ឋទន់ខ្សោយជាងរដ្ឋជិតខាង។ ៤.បានធ្វើឲ្យ​ខ្មែរ​បាត់បង់ ក្បួនខ្នាត អ្នកប្រាជ្ញ បណ្ឌិតនិងកវីដែលត្រូវសៀមកៀរយកទៅ។​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៤. ព្រះរាមាជើងព្រៃ(១៥៩៤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១៥៩៦) គឺជាព្រះញាតិរបស់ព្រះ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សត្ថាទី១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នៅឆ្នាំ១៥៩៤ ​ព្រះអង្គបាន​លើក​ទ័ព​ទៅវាយសៀមរំដោះ បន្ទាយលង្វែក។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រាមជើងព្រៃ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បានឡើងសោយរាជ្យនៅស្រីសន្ធរ។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	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	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តាមឯកសារ លោក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Veloso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បានធ្វើបញ្ជីនៃតម្រូវការ​ ហើយដាក់ជូនទៅលោកទេសាភិបាល។ ក្នុងបញ្ជី​នេះមានគ្រោងពីការតាំងអាណាព្យាបាលរបស់អេស៉្បាញមកលើប្រទេសខ្មែរ​ និងការផ្លាស់សាសនារបស់​ប្រជា​រាស្រ្តខ្មែរទាំងស្រុង។ កងនាវាបានចេញដំណើរពីក្រុងម៉ានីលនៅថ្ងៃទី១៩មករា១៥៩៦​ ស្ថិតនៅក្រោម​បញ្ជាការ​របស់មេទ័ពឈ្មោះ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Jaurez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Jallinata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លទាហានមានប្រមាណពី១២០ទៅ១៣០នាក់​និងជនជាតិជប៉ុន​កាន់​សាសនាគ្រិស្ត២០នាក់ជនជាតិហ្វីលីពីនខ្លះនិងបព្វជិតគណះដូមីនីកាំង៣អង្គ។ មេពួកបព្វជិកគណះដូមីនីកាំង​គឺបព្វជិត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Alonso Jimenez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ជាសហមេបញ្ជាការនៃប្រតិបត្តិការនេះ។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លុះធ្វើដំណើរមកដល់ក្រុងចតុមុខ លោក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Ruiz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និងលោក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 Veloso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ទើបភ្ញាក់ខ្លួនដឹងថា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សត្ថាទី១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និង​រាជបុត្រពីរអង្គបានភៀសទៅប្រទេសលាវ ហើយមានក្សត្រថ្មីឡើងសោយរាជ្ររូចស្រេច។ នៅថ្ងៃទី១២​ខែមេសា​ឆ្នាំ១៥៩៦ មានជម្លោះ​រវាងពួកឈ្មួញចិននិងពួកទាហានជើងទឹកអេស៉្បាញ។ ឈ្មួញចិន​ប្រហែល​១០០នាក់​ត្រូវ​ស្លាប់ ទំនិញនិងសំពៅរបស់ខ្លួនក៏ត្រូវរឹបអូសទាំងអស់។ លោក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Veloso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បានសុំអនុញ្ញាត​ពីព្រះ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រាមជើងព្រៃ​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ចូល​គាល់​ដើម្បីបំភ្លឺ ពីឧប្បត្តិហេតុដែលបានកើតឡើញ។ ប៉ុន្តែ ព្រះរាជាដាក់លក្ខខណ្ឌថា ទាល់តែពួកអេស៉្បាញព្រម​សង​ទំនិញ​ទៅពួកចិនទាំងអស់ជាមុនសិនទើបព្រះអង្គទ្រង់អនុញ្ញាត។ លោក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Veloso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និងលោក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Ruiz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បាន​សំរេច​ ប្រើកំលាំងទាហាន៣៨នាក់​ ឡោមព័ទ្ធវាំងស្រីសន្ធរនៅពេលយប់និងបាន​ធ្វើគត់ព្រះ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រាមជើងព្រៃ។​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លោក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 Callinato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មានសេចក្តីមិនពេញចិត្តចំពោះសកម្មភាពរបស់ទាហានលោក។ លោកបានបង្ខំឲ្យ​ទាហានសងសំពៅដែលបានប្លន់មកពីពួកឈ្មួញចិន។ លោក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 Callinato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បានឲ្យលោក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Veloso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និងលោក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 Ruiz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ធ្វើដំណើរទៅវៀងចន្ទន៍ដើម្បីនាំ ពត័មានទៅថ្វាយព្រះ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សត្ថាទី១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ក្រុមនាវិករបស់លោក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Gallinato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បានមាន​ជម្លោះជាមូយឈ្មួញជប៉ុននិងជនជាតិយួននៅលើឆ្នេរសមុទ្រទៀត។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៥.ព្រះអង្គតន់ឬពញាតន់ឬព្រះបរមរាជាទី៦ (១៥៩៦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១៥៩៩) គឺជាកូនសត្ថាទី១។ លោក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Ruiz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និង​ លោក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 Veloso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មានសេចក្តីសោកស្តាយយ៉ាងខ្លាំង​ ដោយដឹងថា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ព្រះសត្ថាទី១​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ជ័យជេដ្ឋា​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បាន​សោយទិវង្គត។ លោក​ទាំងពីរបានដង្ហែ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 ព្រះពញាតន់និង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រាជវង្សានុវង្ស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ត្រឡប់ចូលមកប្រទេសខ្មែរ។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ពញាតន់​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បាន​ឡើង​សោយ​រាជ្យ​សម្បត្តិនៅរាជធានី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ស្រីសន្ធរ ដោយមានព្រះនាមសំរាប់រាជ្យថាព្រះ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បរមរាជាទី៦។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បរមរាជាទី៦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បានតែងតាំងលោក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Veloso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ជាចៅហ្វាយស្រុកខេត្តបាណាម លោក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Ruiz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ជាចៅហ្វាយ​ស្រុកខេត្តទ្រាំងដើម្បីជាសគុណ។ លោក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Ruiz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និងលោក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Veloso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 ត្រូវចាមជ្វា​សម្លាប់​ទាំង២នាក់។ ព្រះពញាតន់ ត្រូងបានធ្វើគុតនៅលើសមរភូមិដោយពួកចាមជ្វារបះបោរដែរ។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៦. ព្រះពញាអនឬព្រះបរមរាជាទី៧ (១៥៩៩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១៦០០) គឺជារាជបុត្រពៅរបស់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ព្រះសត្ថាទី១​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ត្រូវបានពួក​នាម៉ឺន​សព្វមុខមន្ត្រីយាងឲ្យឡើងសោយរាជ្រនៅស្រីសន្ធរដោយមានព្រះនាមថា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ព្រះបរមរាជាទី៧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ស្តេចអង្គនេះ​គឺជា​ក្សត្រមិនប្រកបដោយទសពិធរាជធម៌។ ថ្ងៃមួយយាងទៅប្រពានព្រៃលុះទៅដល់ភូមិតាមាក់ ទ្រង់ស្រលាញ់ស្ត្រី​ម្នាក់​​ជាប្រពន្ធរបស់មេស្រុកឈ្មោះពញាថី។ ព្រះអង្គបាន​បញ្ជាឲ្យចាប់ស្ត្រីនោះ​។ ប្តីរបស់នាងខឹង ខ្លាំង​បាន រត់ទៅចូលដៃជាមួយ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កែវស្រីព្រះភ្លើង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ក្នុងឪកាសបុណ្យចំរើនព្រះជន្មរបស់​ព្រះ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បរមរាជាទី៧  កែវព្រះភ្លើង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បាន​នាំ​បក្ស​ពួកបន្លំចូលធ្វើគុតព្រះអង្គ នៅរាជវាំងស្រីសន្ធរនាឆ្នាំ១៦០០។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km-KH" sz="3200" dirty="0" smtClean="0">
                <a:latin typeface="Khmer OS Muol Light" pitchFamily="2" charset="0"/>
                <a:cs typeface="Khmer OS Muol Light" pitchFamily="2" charset="0"/>
              </a:rPr>
              <a:t>មេរៀនទី៧ សម័យលង្វែក (១៥២៩</a:t>
            </a:r>
            <a:r>
              <a:rPr lang="en-US" sz="3200" dirty="0" smtClean="0">
                <a:latin typeface="Khmer OS Muol Light" pitchFamily="2" charset="0"/>
                <a:cs typeface="Khmer OS Muol Light" pitchFamily="2" charset="0"/>
              </a:rPr>
              <a:t>-</a:t>
            </a:r>
            <a:r>
              <a:rPr lang="km-KH" sz="3200" dirty="0" smtClean="0">
                <a:latin typeface="Khmer OS Muol Light" pitchFamily="2" charset="0"/>
                <a:cs typeface="Khmer OS Muol Light" pitchFamily="2" charset="0"/>
              </a:rPr>
              <a:t>១៦១៨)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នៅឆ្នាំ១៥១៥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បានទូលសុំពលចំនួន ៥០០០នាក់ ដំរីធ្នាក់១០០ គ្រឿងសស្រ្តាវុធ ស្បៀង​អាហារនិងដាវអាជ្ញាសឹកពីព្រះចៅសៀមដើម្បីធ្វើសង្រ្គាមជាមួយស្តេចកន។ នៅឆ្នាំ១៥១៦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បានទៅ​ជួប​ជាសម្ងាត់ជាមួយនឹង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ពញាអុង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ដើម្បីបបួលព្រះអង្គ។ ប៉ុន្តែ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ពញាអុង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មិនព្រមមកជាមួយព្រះអង្គ ព្រោះពញាងុង​ពេល​នោះ មាន​តំណែង​ជា​ចៅ​ហ្វាយខេត្ត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សុវណ្ណខាត់លោក។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៧. ព្រះពញាញោម (១៦០០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១៦០៣) គឺជាបុត្របរមរាជាទី៤។ ព្រះអង្គបានឡើងសោយរាជ្យដោយ​មាន​ព្រះ​ជន្ម​២១ព្រះវស្សានិងមានព្រះនាមសំរាប់រាជថា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សម្តេចព្រះកែវហ៊្វា ដោយ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គង់នៅព្រះរាជវាំងស្រីសន្ធរ។ ព្រះអង្គ​បានលើករាជធានីមកតាំងនៅភ្នំពេញនៅឆ្នាំ១៦០១។ ព្រះអង្គគឺជាក្សត្រ​មិនរវល់នឹង​រាជកិច្ច ​ប៉ុន្តែ ចូលចិត្ត​បណ្តើរ​ឆ្កែនិងជិះសេះដេញសត្វ។ ព្រះអង្គចូលចិត្ត​បៀតបៀនកូនឬ​ប្រពន្ធអ្នកដទៃ។ ពេលនោះ គឺ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សម្តេចទេវីក្សត្រី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ត្រូវ​ជា​សម្តេចព្រះអយយ្យាកាបានជំនុំនឹងមន្ត្រី និងបានផ្ញើសារទៅក្រុងស្រីអយុធ្យាក្រាបទូលព្រះចៅសៀម​សុំយាង​ ព្រះ​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ស្រី​សុរិយោពណ៌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ឲ្យមកសោយរាជ្យក្រុងកម្ពុជា។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១០. ព្រះស្រីសុរិយោពណ៌ឬបរមរាជាទី៨ (១៦០៣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១៦១៨) គឺជាបុត្របរមិន្ទរាជា។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ស្រីសុរិយោពណ៌​បាន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គង់នៅ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កោះស្លាកែត​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(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ទល់មុខនឹងជ្រោយអំពិលសព្វថ្ងៃ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)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ស្រីសុរិយោពណ៌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បានបញ្ជាឲ្យលើកទ័ពទៅបង្ក្រាប​ស្រុកតូចស្រុកធំខ្លះដែលមិនព្រមចុះចូល។ ព្រះស្រី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កែវព្រះភ្លើង​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ដែលបានបះបោរតាំងពីរាជ្យព្រះ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ព្រះកែវហ៊្វាចៅ​ពញាញោម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នោះ ក៏ត្រូវបាន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តេកជោមាស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លើកទ័ពទៅចាប់បានដែរ។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ស្រីសុរិយោពណ៌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បានបញ្ជាព្រះរាជបុត្រ​ទាំងពីរអង្គលើកទ័ពចេញទៅបញ្ចុះបញ្ចូល​ស្រុកតូចស្រុធំដែលមិនទាន់ចុះចូល។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សម្តេចព្រះកែវហ៊្វាយ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ដែល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សម្តេចទេវីក្សត្រី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បានដកចេញពីការគ្រងរាជសម្បត្តិនោះ​ មានព្រះទ័យគុំកួន​និងបានប្រមូលបក្សពួកមកបំរុងធ្វើគុតព្រះ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ស្រីសុរិយោពណ៌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ប៉ុន្តែ ពុំបានសំរេច។ ព្រះពញាញោម ត្រូវបានចាប់​យក​ទៅប្រហារជីវិត។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ស្រីសុរិយោពណ៌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បានទទួលព្រះនាមសំរាប់រាជ្យថា​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សម្តេចព្រះរាជឪង្ការ​ព្រះស្រីសុរិ​យោ​ពណ៌បរមរាជា</a:t>
            </a:r>
            <a:r>
              <a:rPr lang="ca-ES" b="1" dirty="0" smtClean="0">
                <a:latin typeface="Khmer OS Siemreap" pitchFamily="2" charset="0"/>
                <a:cs typeface="Khmer OS Siemreap" pitchFamily="2" charset="0"/>
              </a:rPr>
              <a:t>(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បរមរាជាទី៨</a:t>
            </a:r>
            <a:r>
              <a:rPr lang="ca-ES" b="1" dirty="0" smtClean="0">
                <a:latin typeface="Khmer OS Siemreap" pitchFamily="2" charset="0"/>
                <a:cs typeface="Khmer OS Siemreap" pitchFamily="2" charset="0"/>
              </a:rPr>
              <a:t>)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បរមរាជាស្រីសុរិយោពណ៌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បានធ្វើសន្តិភាវកម្ម​ឲ្យប្រទេស​បាន​រាបទាប​ឡើញវិញ ប៉ុន្តែប្រទេសខ្មែរត្រូវទទួលឥទ្ធិពលយ៉ាងខ្លាំងពីពួកសៀម។ ប្រតិកម្មមួយបានផ្ទុះឡើងប្រឆាំង​នឹងការ​ទទួលយកទំនៀមទំលាប់សៀម។ នេះជាហេតុបណ្តាលឲ្យព្រះរាជាដាក់រាជ្យនៅឆ្នាំ១៦១៨​ ថ្វាយទៅព្រះរាជ​បុត្រ​ច្បង គឺព្រះ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ជ័យជេដ្ឋា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ជ័យជេដ្ឋា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និងក្សត្រីយួនបានរៀបអភិសេកនៅឆ្នាំ១៦២០។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១១. ព្រះជ័យជេដ្ឋាទី២ (១៦១៨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១៦២៨) គឺជាបុត្រព្រះស្រីសុរិយោពណ៌។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ជ័យជេដ្ឋា​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បានឡើង​សោយ​រាជ្យ​នៅឆ្នាំ១៦១៨ និងមានព្រះនាមសំរាប់រាជ្យថា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សម្តេចព្រះរាជឳង្ការព្រះជ័យជេដ្ឋាធិរាជរាមាធិបតី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ព្រះអនុជ​ត្រូវបានតាំងជាមហាឧបរាជហើយទទួលព្រះនាមថាព្រះ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ឧទ័យបរមរាជា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ព្រះបិតាលោកគង់នៅជាឧភយោរាជ។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ជ័យជេដ្ឋាទី២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បានបោះបង់ចោលនូវទំនៀមទំលាប់សៀម​និងលើកយកទំនៀមទំលាប់ខ្មែរ​។​ ព្រះអង្គ​បាន លើករាជធានីពី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ល្វាឯម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ទៅតាំងនៅក្រុង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ឧដុង្គ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នៅឆ្នាំ១៦២០។ នៅឆ្នាំ១៦២៣ ព្រះអង្គបញ្ជាឲ្យសង់​ព្រះ​ចេតិយ​ធំ​មួយឈ្មោះព្រះ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ចេតិយត្រៃត្រឹង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នៅលើភ្នំព្រះរាជទ្រព្យ ដើម្បីតំកល់ព្រះអដ្ឋិធាតុព្រះបិតា។ ក្នុងរជ្ជកាល ព្រះបាទ​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ជ័យជេដ្ឋាទី២​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មាន បញ្ញត្តិឲ្យ មន្ត្រីធំតូច បណ្តានាយមហាតលិក នាយ​ពល​និង​ទូល​ឆ្លើយថា​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សម្តេចព្រះ​នារាយណ៍​នរនាថប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ព្រះអង្គបានលើកអ្នក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អង្គចូវ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ឲ្យឡើង​ជាអគ្គមហេសី​និងហៅថា​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សម្តេច​ព្រះភតវតីព្រះស្រីវរក្សត្រី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ជ័យជេដ្ឋា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មានបុត្រ៖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១. នាម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ចៅពញាតូ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ជាមួយ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អ្នកម្នាងសុខ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២. នាម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ចៅពញានូ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ជាមួយ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អ្នកម្នាងទង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៣. នាម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ចៅពញាចន្ទ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ជាមួយ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អ្នកម្នាង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លាវឈ្មោះ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ប៊ុស។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៤.នាម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ចន្ទវតីក្សត្រី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ជាមួយ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អ្នកម្នាងនង។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៥. នាម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បុប្ជាវតី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ជាមួយអគ្គមហេសីយួន។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ឧទ័យបរមរាជា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មហាឧបរាជ ព្រះអង្គបានបញ្ញត្តិឲ្យបណ្តាមុខមន្ត្រីទូលឆ្លើយថា​ព្រះ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ភូធរនរនាថ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។​ ព្រះអង្គមានម្នាង៣នាក់និងមានបុត្រ៤អង្គ៖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១.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អ្នកអង្គនន់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បុត្រជាមួយ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អ្នកម្នាងសន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២. អ្នកអង្គសូរ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បុត្រជាមួយ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អ្នកម្នាងសួស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៣. អ្នកអង្គតន់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បុត្រជាមួយ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អ្នកម្នាងសួស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៤. អ្នកអង្គអិម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បុត្រជាមួយ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អ្នកម្នាងអិន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៣. ទំនាក់ទំនងជាមួយសៀមនិងលាវ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៣.១. ទំនាក់ទំនងជាមួយសៀម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ប្រទេសខ្មែរធ្លាប់ចំណុះប្រទេសសៀមតាំង​ពីរាជ​ព្រះ​បាទ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ធម្មរាជា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ព្រះចៅសៀមបានចាត់ទូត​មកបញ្ជា​ឲ្យព្រះ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លើកសួយសារអាករជាសត្វដំរីសទៅថ្វាយតាមលំលាប់ពីមុនរៀងមក។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បានប្រកែក​មិនព្រមផ្តល់សួយ សៀមបានលើកទ័ពចូលលុកលុយខេត្តអង្គរ។ ព្រះអង្គបានកេណ្ឌទ័ព​និងបានលើក​ទៅតទល់​នៅត្រង់​ស្ទឹងអង្គរ ហើយបានវាយឈ្នះសៀមត្រង់ភូមិមួយដែលជាប់ឈ្មោះហៅថា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សៀមរាប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រហូតដល់សព្វថ្ងៃ។ នៅឆ្នាំ១៥៣០ ព្រះចៅសៀមបានបញ្ជាឲ្យ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ពញាអុង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លើកទ័ព៩ម៉ឹននាក់មកវាយខ្មែរម្ដងទៀត។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បាន​លើកទ័ពទៅតទល់គ្នានៅពោធិ៍សាត់។ នៅតាមផ្លូវពីលង្វែកទៅសមរភូមិ ព្រះអង្គបានទតឃើញដើមពោធិ៍១ដើម​ងាប់​ ប៉ុន្តែមានលាស់ស្លឹកឡើងវិញ។ 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ព្រះអង្គឈ្វេងយល់ថា វាជាប្រផ្នូលល្អ ព្រះអង្គបានយក ផ្កា ស្លា ម្លូ ទៀន និង​ធូបទៅធ្វើការបូជា។ ព្រះអង្គបានលើកទ័ពចេញទៅច្បាំងនិង​បានទទួលជោគជ័យដូចប្រាថ្នា។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ពញាអុងបាន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ត្រូវព្រួញនៅលើខ្នងដំរីស្លាប់។ នៅឆ្នាំ១៥៣១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បានលើកទ័ពទៅរំដោះអាណាខេត្តខាងលិចដែល​ត្រូវ​បាត់​បង់ក្នុងរាជ្យមុនៗ និងវាយបានខេត្ត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បស្ចិមបុរី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មកវិញ។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ចាប់ពីឆ្នាំ១៥៥៦ នៅភូមាមានស្ដេចមួយអង្គនាម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បាយិណោង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(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Bayin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Naung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)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បានលើកទ័ពចូល​វាយ​សៀមនិងវាយយកបានរាជធានី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អយុធ្យា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នៅឆ្នាំ១៥៦៤។ នៅឆ្នាំ១៥៥៧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បានលើកទ័ពចូលវាយ​សៀម​​យកបានខេត្ត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ចន្ទបុរី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និងខេត្តផ្សេងៗទៀតនៅជិតៗនោះ។ ខ្មែរបានលើកទ័ពទៅវាយសៀមពីរលើកទៀត គឺនៅ១៥៥៩និង១៥៦២ ហើយចាប់បានឈ្លើយជាច្រើននាំមកស្រុកវិញ។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បរមរាជាទី៤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បានបន្ដកិច្ចការរបស់ព្រះបិតាព្រះអង្គ គឺការវាយរំដោះយកអាណាខេត្តខាងលិច​មកវិញថែមទៀត។ នៅឆ្នាំ១៥៦៨ ព្រះមហាធម្មរាជា បានលើកកងទ័ពប្រមាណ២០០០០នាក់ ចូលមកវាយ​ក្រុង​ស្រី​អយុធ្យា ប៉ុន្តែមិនបានជោគជ័យទេ។  នៅឆ្នាំ១៥៦៩ ស្ដេចភូមានាម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បាយិណោង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បានលើកទ័ពវាយយក​រាជ​ធានី​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អាយុធ្យា​​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ម្ដងទៀតនិងបានដាក់ប្រទេសសៀមជាចំណុះអស់រយៈពេល១៥ឆ្នាំ។ នៅឆ្នាំ១៥៧០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បរម​រាជា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បានលើកទ័ពទៅវាយយកបានខេត្ត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នគររាជសីមា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និងបានដាក់មន្រ្តីខ្មែរឲ្យនៅត្រួតត្រាទីនោះ។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ដោយសារត្រូវភូមានិងខ្មែរកៀបសង្កត់ខ្លាំងពេក ស្ដេចសៀមត្រូវបង្ខំចិត្តធ្វើសន្ធិសញ្ញា​ចងស្ពាន​មេត្រី​ជា​មួយខ្មែរនៅឆ្នាំ១៥៧៤ និងបានថ្វាយព្រះមហាក្សត្រខ្មែរនូវខេត្ត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នគររាជសីមា បស្ចិមបុរី ចន្ទបុរី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ក្នុងចន្លោះ ១៥៧៤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១៥៨០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ព្រះសត្ថា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បានលើកទ័ពចូលវាយ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ពេជបុរី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បីដង។ នៅឆ្នាំ១៥៧៩ឬ១៥៨០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ព្រះសត្ថា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បាន​លើក​ទ័ពទៅវាយក្រុង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អយុធ្យា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និងចាប់បានឈ្លើយសៀម។ ព្រះចៅសៀមបានផ្ញើសារមកសុំជំនួយពីខ្មែរ ដោយទ្រង់​គោរពតាមសន្ធិសញ្ញាសន្តិភាពខ្មែរ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សៀម កាលពីឆ្នាំ១៥៧៤។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សត្ថាទី១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បានបញ្ជាឲ្យមហាឧបរាជ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ស្រីសុរិយោពណ៌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លើកទ័ពទៅជួយតាមសំណូមពរ។ ទ័ពខ្មែរបានជួយច្បាំង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ព្រះនរសូរ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រហូតបាន​ជ័យ​ជំនះ​លើ​ភូមា។ លុះលើកទ័ពមកវិញ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ព្រះនរេសូរ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បានទតឃើញ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ព្រះស្រីសុរិយោពណ៌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គង់សំយុងព្រះបាទ ពុំបានគង់​ក្រាប​ដូចអ្នកផង ក៏ព្រះពិរោធណាស់។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នៅឆ្នាំ១៥៨១ ខ្មែរបានលើកទ័ពទៅវាយរំដោះបាន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នគររាជសីមា ចន្ទបុរី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នគរនាយក។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ព្រះនរេសូរ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វាយយកបាន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នគររាជសីមា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វិញនៅឆ្នាំ១៥៨២។ នៅឆ្នាំ១៥៨៦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ព្រះនរេសូរ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បានលើកទ័ពមកវាយខ្មែរ ហើយ​ខ្មែរ​បាន​លើកទ័ពទៅប្រយុទ្ធគ្នាយ៉ាងខ្លាំងនៅបាត់ដំបង នៅស្ទឹង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កំពងប្រាក់ ប៉ុន្តែទ័ពខ្មែរ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ទន់ដៃជាងក៏ដកថយសិន។ សៀមវាយយកបាន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បន្ទាយមានជ័យ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យកបាន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បន្ទាយបរិបូណ៌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ទៀត។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ស្រីសុរិយោពណ៌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នាំទ័ពថយ​ចូល​ក្នុង​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បន្ទាយលង្វែក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ក្នុងចម្បាំងលើកនោះ សៀមមានទ័ពចំនួន១០០ ០០០នាក់ ដំរី៨០០និងសេះ១៨៥០។ សៀម បានឡោមព័ទ្ធបន្ទាយអស់រយៈពេល៣ខែ ដោយខ្វះស្បៀងអាហារ​និងដោយត្រូវជម្ងឺឆ្លងរាតត្បាត​ស្លាប់អស់ច្រើន​ សៀមក៏ដកទ័ពថយទៅវិញ។ ប៉ុន្តែ នៅមុនដកថយ សៀមបានប្រើឧបាយកលបាញ់​ប្រាក់ដួង​ជាច្រើន​ចូល​​ក្នុង​​គុម្ពប្ញស្សីដែលជារបងយ៉ាងមាំមួនសំរាប់ការពារបន្ទាយលង្វែក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បានបញ្ជាទ័ពឲ្យធ្វើដំណើរឆ្ពោះមកព្រំដែនប្រទេសខ្មែរ។ ចំណែក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ពញាអុង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បានទៅទូល​ថ្វាយ​ព្រះចៅសៀមពីល្បិចកិច្ចកលរបស់ព្រះ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ចន្ទរាជា។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ព្រះចៅសៀម​ទ្រង់​ខ្ញាល់ខ្លាំង​ណាស់​និងបានបញ្ជាឲ្យលើក​ទ័ព​តាមចាប់ព្រះចន្ទរាជា។ ប៉ុន្តែ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បាន​លើក​ទ័ព​ចូលក្នុងដីខ្មែរនិងបានមកដល់បាត់ដំបង ដោយកេណ្ឌ​បានពល១០០០០នាក់ ហើយបានលើកទ័ព​បង្ហួស​ឆ្ពោះមកដល់ខេត្តពោធិ៍សាត់។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តាពេជ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បានប្រមូលបក្សពួក​ចុះ​ចូលជាមួយព្រះ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ព្រះអង្គសព្វព្រះទ័យយ៉ាងខ្លាំងចំពោះថ្វីដៃរបស់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តាពេជ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ដោយបានតែងតាំង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តាពេជ​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ជាមេទ័ពធំនិងកូនទាំង៤នាក់ជាមេទ័ពរង។ ព្រះចន្ទរាជា បានបញ្ជាទ័ពវាយយកខេត្តក្រគរ ខ្លុងនិងក្រង ហើយ​បានបន្តវាយ​យក​ខេត្តបរិបូណ៌ កំពង់​សៀម ជើងព្រៃ​និង​ស្ទឹង​ត្រងទៀត។ សង្រ្គាមរវាងព្រះចន្ទរាជានិងស្តេចកន​មាន​រយៈពេល៩ឆ្នាំនិងបានបញ្ចប់នៅឆ្នាំ១៥២៥គ.ស។ កំឡុងពេលសង្រ្គាម ព្រះ​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ចន្ទ​រាជា​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ត្រូវបាន​សុំ​ឲ្យឡើង​សោយ​រាជ្យនៅឆ្នាំ១៥១៦ ដោយ​មានព្រះនាមសំរាប់រាជ្យថា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ព្រះបរមរាជាចន្ទរាជា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ក្នុងពេលសង្រ្គាម ព្រះអង្គ ​មានរាជធានីនៅក្នុងខេត្តពោធិសាត់។ ពេលសង្រ្គាមចប់ឆ្នាំ១៥២៥ ព្រះអង្គបានស្នាក់នៅរាជធានីក្នុងខេត្ត​ពោធិ​សាត់​ព្រះ​មួយរយៈខ្លី ហើយនៅឆ្នាំ១៥២៧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អង្គ​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ក៏បាន​បញ្ជាឲ្យកសាងបន្ទាយលង្វែក។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បន្ទាប់មក ព្រះចៅសៀមបានចាត់ចារបុរសពីរនាក់ ចូលមកធ្វើវិទ្ធង្សនា​និងបង្កើតឲ្យ មានចលាចល គឺ មហាតលិក​សៀមពីរនាក់បានក្លែងធ្វើជាអ្នកបួស ដោយមាននាម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តិបញ្ញោ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សុប្បញ្ញោ​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ចូលមកធ្វើពិធី​ដកសិល្ប​សាស្ត្រ​ដែលបញ្ចុះក្នុងរូបទេវរក្ស។​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សុប្បញោ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​ ប្រើមន្តអាគមធ្វើឲ្យអ្នកស្រុកឈឺ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តិបញ្ញោ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ជាអ្នកដោះឲ្យ ជាសះ​ស្បើយ​ឡើងវិញ។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នៅឆ្នាំ១៥៩៣ សៀមបានលើកទ័ពចូលវាយបន្ទាយលង្វែកម្ដងទៀត។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នរាសួរ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បានបញ្ជាឲ្យ​ទ័ព​ចូល​ជា៣ផ្លូវ។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ស្រីសុរិយោពណ៌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បានដឹកនាំទ័ពចេញទប់ទល់ ដោយទន់ដៃជាងទ័ពសៀមបាន​ថយ​មកនៅ​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បន្ទាយ​រលាប្អៀរ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និងសុំជំនួសពីលង្វែក។ ព្រះសត្ថាទី១ បាននាំបុត្រនាម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ជ័យជេដ្ឋានិងចៅពញាតន់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ភៀសទៅគង់​នៅ​ស្រីសន្ធរ ក្រោយមកទៀតភៀសទៅស្ទឹងត្រែងនិងនៅទីបំផុតភៀសទៅគង់នៅ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វៀងចន្ទន៏។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ស្រីសុរិយោពណ៌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បាន​ស្ថិតនៅក្នុងបន្ទាយលង្វែកប្រយុទ្ធនឹងសៀម។ 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បន្ទាយលង្វែក​បានធ្លាក់ទៅក្នុងកណ្ដាប់ដៃ​សៀម​ ក្រោយពីត្រូវ​ឡោម​​ព័ទ្ធអស់រយះពេល៣ខែគឺនៅឆ្នាំ១៥៩៣។ សៀមបានចាប់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ស្រីសុរិយោពណ៌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និងបុត្រទាំងពីរ​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ជ័យចេស្ដា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(ព្រះជន្ម១៥វស្សា)និងព្រះ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ឧទ័យ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(ព្រះជន្ម៥វស្សា) នាំយកទៅប្រទេសសៀម​ព្រមជាមួយនឹងក្បួនខ្នាត​ ប្រាជ្ញ​ បណ្ឌិត​ កវី រូបបដិមា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ព្រះគោព្រះកែវ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និងឈ្លើយខ្មែរជាច្រើនទៀត។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ជ័យជេដ្ឋាទី២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ពុំព្រមទទួលស្គាល់អំណាចរបស់សៀម​មកលើប្រទេសខ្មែរ។​ ព្រះចៅសៀម​ក៏​លើកទ័ពចូលវាយខ្មែរនៅឆ្នាំ១៦២២។ ទ័ពសៀមបានលើកមកដល់ភ្នំ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ចុង្គាង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(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បរិបូណ៌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)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ព្រះអង្គនាំទ័ព​ទៅតស៊ូ​ប្រឆាំងនឹងកងទ័ពសៀម។​ សៀមបាក់ទ័ពនិងត្រូវខ្មែរចាប់​បានជាឈ្លើយ​ ព្រះអង្គឲ្យហៅឈ្លើយទាំងនោះ​ថា​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សៀមចុង្គាង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នៅ១៦២៣ សៀមបានលើកទ័ពមកវាយខ្មែរម្តងទៀត ក្រោមបញ្ជាការរបស់​ព្រះចៅ​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ស្រីធម្មរាជា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លើកនេះ ទ័ពជើងទឹករបស់សៀមបានមកដល់ស្រុក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ពាម​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ហើយបានពើបប្រយុទ្ធនឹងទ័ពរបស់ព្រះ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ឧទ័យ​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ដែល​ចេញពីក្រុងឧដុង្គមានជ័យ។  សៀមចាញ់បាក់ទ័ពថយទៅវិញអស់ទៀត។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៣.២. ទំនាក់ទំនងជាមួយលាវ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នៅឆ្នាំ១៥៧២ ស្ដេចលាវនៅនគរ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លានឆាង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បានបញ្ជាឲ្យនាម៉ឺន២នាក់ ពល១០០០នាក់ មកបបួល​ខ្មែរ​ប្រជល់ដំរីដាក់នគរ គឺថាបើដំរីនគរណាចាញ់ នគរនោះត្រូវចំណុះនគរម្ខាងទៀតដែលមានដំរីឈ្នះ។ កាលណោះ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បរមរាជាទី៤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គង់នៅកំពង់ក្រសាំងនាតំបន់អង្គរ។ ព្រះអង្គបានយល់ព្រមចំពោះសំណើរបស់លាវ។ ការ​ប្រយុទ្ធរវាងដំរីទាំងពីរក៏ប្រព្រឹត្តទៅនៅក្បែរក្រុងលង្វែក។ ដំរីលាវមានកំពស់ដល់៨ហត្ថ(៤ម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) ដំរីខ្មែរមានកំពស់​ ៧ហត្ថ(៣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៥០ម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)។ ការប្រជល់ដំរីលាវនិងដំរីខ្មែរ គឺខ្មែរបានទទួលជោគជ័យ។ ខ្មែរបានឃាត់ពួកលាវ១០០នាក់​ទុក និងឲ្យនាម៉ឺន២នាក់នាំដំណឹងទៅថ្វាយស្ដេចលាវ ហើយឲ្យនាំបណ្ណាការមកថ្វាយស្ដេចខ្មែរ។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ស្ដេចលាវខ្ញាល់ខ្លាំង បញ្ជាឲ្យលើកទ័ពចូលវាយខ្មែរទាំងផ្លូវគោកនិងទាំងផ្លូវទឹក។ ទ័ពលាវចូលចោម​វាយ​បន្ទាយ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អាសន្ទុក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ចាប់បានខ្មែរជាឈ្លើយអស់ជាច្រើន។ ស្ដេចលាវនិងស្ដេចខ្មែរលើកទ័ពតទល់គ្នាផ្ទាល់ព្រះអង្គ ស្ដេចលាវចាញ់។ ខ្មែរបានចាប់លាវជាឈ្លើយ គឺ១០០០នាក់ឲ្យនៅ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បារាយណ៍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នៅសល់ឲ្យទៅនៅខេត្តខាងត្បួង និងខាងលិច។ ទ័ពជើងទឹក គឺមានជ័យជំនះលើទ័ពលាវដែលស្ថិតនៅក្រោមបញ្ជាការរបស់មហាឧបរាជលាវ។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បរមរាជាទី៤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បានយាងមកលង្វែកវិញនិងបានចាត់ឲ្យធ្វើបុណ្យឆ្លងជោគជ័យ។ លាវ៨០០នាក់ឲ្យទៅនៅ​ស្រុក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បាភ្នំ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និង៥០០នាក់ ឲ្យមកនៅថែរក្សាវត្តភ្នំពេញ។ ពួកនេះខ្មែរហៅថា លាវបាក់ទូត។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៤. ទំនាក់ទំនងជាមួយអឺរ៉ុប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ពួកព័រទុយហ្គាល់ គឺជាជនជាតិអឺរ៉ុបដំបូងដែលបានចូលមកទាក់ទងនឹងខ្មែរនៅខាងចុងរជ្ជកាលរបស់ព្រះ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នៅឆ្នាំ១៥៥៥ មានបព្វជិតជាតិព័រទុយហ្គាល់ខាងគណៈដូមិនិកាំង នាម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Gaspar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da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Cruiz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ជា​មិត្ត​ភក្តិ​ស្និទ្ធស្នាលរបស់លោក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Albuquerque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បានមកដល់ក្រុងលង្វែក។ បព្វជិតអង្គនេះមានបំណង​មកផ្សាយ​សាសនា​គ្រិស្តនៅប្រទេសខ្មែរ។ ព្រះរាជា បានសព្វព្រះទ័យទទួលរាក់ទាក់។ ប៉ុន្តែ  បេសកកម្មរបស់លោកមិន​បាន​ទទួលផ្លែផ្កាដូចបំណងទេ ព្រោះរាស្រ្តខ្មែរនៅសម័យនោះកំពុងតែដាក់ចិត្តស៊ប់ទៅ​លើព្រះពុទ្ធ​សាសនា។	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ក្នុងសម័យនោះ ក្រៅពីអ្នកផ្សាយសាសនា នៅមានអ្នកផ្សងព្រេងខ្លះទៀត​ដែលបានធ្វើ​ដំណើរ​ទស្សនា​ប្រទេសខ្មែរ និងបានកត់ត្រាទុកនូវហេតុការណ៍ដែលខ្លួនបានឃើញ។ កំណត់ហេតុទាំងនោះ អ្នកប្រវត្តិ​សាស្រ្ត បានយកធ្វើជាឯកសារសំរាប់ឆ្លុះមើលសង្គមខ្មែរនៅស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វ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ទី១៦។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	តាមកំណត់ហេតុរបស់បព្វជិត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Gabriel de San Antonio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ឲ្យដឹងថាព្រះ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បរមរាជាទី៤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បានឈ្វេងយល់​ថា សកម្មភាពខាងជំនួញនឹងកើតមានឡើងបន្ទាប់ពីការមកដល់របស់ពួកបព្វជិត។ ព្រះអង្គ បានអំពាវនាវសុំឲ្យ អង្គការ​កណ្ដាលនៅ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Malacca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បញ្ជូនអ្នកផ្សាយសាសនាមកកាន់ប្រទេសព្រះអង្គ។ ហេតុនោះ មានបព្វជិតពីរអង្គ​បាននិមន្តមកកាន់ប្រទេសខ្មែរ គឺបព្វជិត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Lopo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Cardoso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និង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Joao Madeira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១៥៧០។ នៅឆ្នាំ១៥៧០ លោកបានរកឃើញបា្រសាទតំបន់អង្គរនិងបានកត់ទុកក្នុង​កំណត់​ហេតុរបស់លោក។ បព្វជិត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Sylvestre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d’ Acevedo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បានមកជំនួសបព្វជិត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Madeira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ឯបព្វជិត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Cardoso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ក៏ត្រូវត្រឡប់ទៅវិញ។ បន្ទាប់មក មានបព្វជិត​ពីរ​អង្គ​បាននិមន្តមកដល់ទៀត។ បព្វជិត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Sylvestre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d’ Acevedo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បានស្ថិតនៅក្នុងប្រទេសខ្មែរ តែមិនអាចផ្សាយ សាសនាគ្រិស្តជ្រាបចូលក្នុងសង្គមខ្មែរបានឡើយ។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ព្រះសត្ថា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បានត្រូវការជំនួយពីអឺរ៉ុបដើម្បីប្រឆាំងសត្រូវខាងក្នុងនិងខាងក្រៅ។ ព្រះអង្គ បានយកចិត្តពួក​អ្នក​ផ្សាយ​សាសនាយ៉ាងខ្លាំង។ ពួកនេះមានសិទ្ធិពេញលេញក្នុងការផ្សាយលទ្ធិរបស់ខ្លួន មានសិទ្ធិ សង់ព្រះវិហារ​នៅ​គ្រប់ទីកន្លែងក្នុងព្រះរាជាណាចក្រ។ ព្រះរាជា បានជួយឧបត្ថម្ភនិងបានបញ្ជូន​អង្កនិងវត្ថុផ្សេងៗទៀត​ទៅ​ឲ្យ អង្គការដូមីនីកាំងនៅ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Malacca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នៅឆ្នាំ១៥៨៥ នាយចៅហ្វាយរបស់បព្វជិត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Sylvestrs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បានសំរេចចិត្ត គាំទ្រ​និងបានបញ្ជូនមកជាបន្ថែមនូវបព្វជិត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Antonio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Dorta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និងបព្វជិត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Antonio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Caldeira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ក្នុងពេល​ដំណាល់​គ្នា​នោះ មានបព្វជិតខាងគណះហ្វ្រង្សីស្តាំង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(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Franciscain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)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បានមកប្រទេសខ្មែរដែរ។ ក្នុងចំណោមនេះ មានបព្វជិត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Gragorio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Ruiz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។​ នៅឆ្នាំ១៥៨៩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ព្រះសត្ថាទី១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បានអនុញ្ញាត ឲ្យបព្វជិតគ្រប់អង្គមានសិទ្ធិ ផ្សាយសាសនា​បាន​នៅ​គ្រប់ទីកន្លែងក្នុងប្រទេសខ្មែរ ហើយជនជាតិខ្មែរណាក៏ដោយក៏អាច​កាន់សាសនាថ្មីនេះបានដោយ​គ្មានខ្លាច​ពី​ការ​សងសឹកឡើយ។ បព្វជិត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Sylvestre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បានសុំឲ្យ អង្គការកណ្ដាល​បញ្ជូនបព្វជិតមកជាបន្ថែម។ បព្វជិត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Jorge​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da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Mota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Luis de Fonseca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ត្រូវបាន បញ្ជូនមកទៀត។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នៅឆ្នាំ១៥៨៥ ជនជាតិព័រទុយហ្គាល់ដែលមានវ័យ២០ឆ្នាំឈ្មោះ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Diogo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Veloso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បានមកដល់ប្រទេស​ខ្មែរ​ជាមួយបក្សពួកមួយក្រុម គឺ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Carneiro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, Machado,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Sagredo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,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Diogo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de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chaves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Carmizares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។ល។​ នៅ​ដើមឆ្នាំ១៥៩៣ អ្នកផ្សងព្រេងជាតិអេស្ប៉ាញបានមកដល់ គឺលោក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Ruiz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Hernan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Gonzales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Vargas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Machuca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ជនផ្សសព្រេងទាំងនេះត្រូវបាន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ព្រះសត្ថា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ស្រឡាញ់រាប់អានយ៉ាងខ្លាំង ហើយពួកនេះក៏ជាប់​ជំពាក់​ចិត្ត​យ៉ាងខ្លាំងជាមួយព្រះអង្គវិញដែរ។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ព្រះសត្ថា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បានរៀបអភិសេកប្អូនជីដូនមួយ​ស្រីម្នាក់របស់​ព្រះអង្គឲ្យទៅ​លោក​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Diogo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Veloso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លោក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Ruiz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ត្រូវបានព្រះអង្គតែងតាំងជាអង្គរក្សរបស់ព្រះអង្គ។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នៅឆ្នាំ១៥៩៣  ព្រះចៅសៀមនាមព្រះ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នរេសូរ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បានលើកទ័ពចូលមកវាយខ្មែរលើកទី២​ដោយមាន​រេហ៍​ពល​ច្រើនជាងលើកទី១។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សត្ថាទី១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បានឲ្យ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Veloso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ទៅទាក់ទងជាមួយ​អ្នកកាន់​អំណាចព័រទុយហ្គាល់​នៅ​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Malacca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ប៉ុន្តែ ពួកព័រទុយក័លមិនអាចជួយខ្មែរ ព្រោះរវល់ជាប់ដៃច្បាំងនឹងពួកម៉ាឡាយូនៅ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Acheh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និងនៅ​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Johore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ហេតុនោះ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សត្ថាទី១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ងាកទៅរកេជំនួយពីពួកអេស្ប៉ាញតាមរយៈលោក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Ruiz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Vargas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នៅ​ខែ​កក្កដា១៥៩៣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សត្ថាទី១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ចាត់អោយលោក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Velose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Vargas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Carneiro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នាំយកព្រះរាជសារ​ទៅ​ជូន​ទេសាភិបាលអេស្ប៉ាញនៅក្រុងម៉ានីលដើម្បីសុំជំនួយទ័ពមកច្បាំងនិងសៀម ដើម្បីជាសគុណដែលព្រះអង្គ​ បាន បើកសិទ្ធិឲ្យ ពួកអេស្ប៉ាញមកផ្សាយសាសនា​និងធ្វើជំនួញនៅប្រទេសខ្មែរ។ លោកទេសាភិបាលអេស្ប៉ាញឈ្មោះ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Gomez Perez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Dasmarinas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បានសរសេរលិខិតចុះថ្ងៃ២៧ខែកញ្ញា១៥៩៣ ឆ្លើយតបមកព្រះរាជាខ្មែរវិញថា​នឹង​ជួយ​ផ្សះផ្សាជម្លោះរវាងខ្មែរនិងសៀម។ ​លោកពុំបានបញ្ជូនជំនួយទ័ពមកជួយខ្មែរទេ​ ព្រោះកំពុង​រៀបចំ​ទៅ​វាយ​យកកោះម៉ូលុក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(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Moluques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)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កូនប្រុសលោកឈ្មោះ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Luis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Perex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Dasmarinas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បានឡើងកាន់អំណាចជំនួសឪពុកលោក។​ លោក​ទេសាភិបាលថ្មីនេះបានសរសេរលិខិតមួយទៀតផ្ញើរទៅថ្វាយព្រះរាជាខ្មែរ។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Veloso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និងបក្សពួកបានសំបុត្រ​នោះ ក៏ធ្វើដំណើរត្រឡប់មកប្រទេសខ្មែរវិញ។ ជាអកុសលទ័ពសៀមបានវាយលុកយកបានបន្ទាយលង្វែកជាស្រេច។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Veloso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Carneiro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បានធ្វើសង្គ្រាមវាយឆ្មក់ប្រឆាំងនឹងពួកសៀម តែត្រូវបរាជ័យ ហើយត្រូវសៀមចាប់​យក​ទៅ​ឃុំឃាំងជាមួយនឹងលោក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Ruiz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ដែលជាអ្នកនៅការពារបន្ទាយលង្វែកជាមួយ​នឹងព្រះ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ស្រីសុរិយោពណ៌។ 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ក្រៅពី​នេះ មានបព្វជិតជាតិអឺរ៉ុបខ្លះទៀតត្រូវសៀមចាប់យកទៅក្រុងអយុធ្យាដែរ គឺបព្វជិត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Jorge de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Mota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នឹង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Luis de Fonseca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១. ការសាសង់បន្ទាយលង្វែក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​សង្រ្គាម​បានបញ្ចប់នៅឆ្នាំ១៥២៥គ.ស  ព្រះចន្ទរាជាបានតាំងរាជធានីនៅក្នុងខេត្តពោធិ៍សាត់ជាបណ្ដោះ​អាសន្ន។ នៅឆ្នាំ១៥២៧ ព្រះ​អង្គបានបញ្ជាឲ្យកសាងរាជធានីនៅលង្វែក។ រាជធានីថ្មីនេះត្រូវបានកសាង​ពីឆ្នាំ​១៥២៧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១៥២៩។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បានឈ្វេងយល់ថា លង្វែក​ជា​ចំណុច​យុទ្ធសាស្រ្តមួយស្រួលការពារខ្លួន។ នៅ​ជិត​នោះ មានទន្លេ មាន​បឹងនិងមានព្រៃទៀតផង។ បន្ទាយនេះ​មាន​ទទឹងប្រវែង២គ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មនិង​បណ្ដោយប្រវែងជិត​៣គ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 ដោយមានកំពែងដី មាន​គូទឹក​និងមានរបង​ប្ញស្សី​​កំរាស់​១៦០ម​ព័ទ្ធ​ជុំវិញ។ នៅក្នុងបន្ទាយលង្វែក​មាន​តំកល់​​រូបបដិមា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ព្រះគោ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មួយអង្គ​និង​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ព្រះកែវ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មួយអង្គដែលជាបងប្អូន​បង្កើត​នឹង​គ្នា ហើយដែលអ្នកស្រុក​តែងតែ​គោរពបូជាទុកជាវត្ថុសក្តិសិទ្ធិ។ ព្រះ​បាទ​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បានយាងមកគង់នៅ​រាជ​ធានី​​ថ្មីនេះនៅឆ្នាំ១៥២៩។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លោក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Ruiz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បាននាំពួកឈ្លើយបះបោរឡើង​ដណ្ដើមយក​បានសំពៅ​ ហើយធ្វើដំណើរឆ្ពោះ​ទៅក្រុង​ម៉ា​នីល​នៅខែមិថុនា១៥៩៤។ ឯលោក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Veloso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នៅក្រុង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អយុធ្យា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ត្រូវបានព្រះ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នរេសូរ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ចាត់​ឲ្យនាំរាជទូតសៀម​ទៅ​ក្រុង​ម៉ានីលដើម្បីសុំចងសម្ព័ន្ធជាមូយពួកអេស្ប៉ាញនៅគ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ស១៥៩៥។ លុះសំពៅមកដល់ច្រកទន្លេមេ​ បាន​ដំណឺង​​តាម​ទាហានសៀមដែលបាក់ទ័ពពីលង្វែកថាស្តេចខ្មែរដណ្ដើមអំណាចបានវិញ។ លោក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Veloso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មិនដឹងថា​ព្រះ​រាម​ជើងព្រៃ លោកគិតស្មានថាព្រះ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សត្ថា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លោកបាន បន្តដំណើរទៅក្រុងម៉ានីលនៅពាក់កណ្តាលខេត្តមិថុនា​១៥៩៥ និងបានជួប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Ruiz,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Carneiro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Machado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។​ លោក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Veloso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បែរមកជួយខ្មែរវិញ។ ហេតុ​នោះ​ លោកបានស្រុះស្រួលជាមួយមិត្តភក្តិសុំជំនួយមកជួយព្រះរាជាខ្មែរ ហើយបានទទួលការគាំទ្រ​ពីសំណាកលោក​ទេសាភិបាល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Luis Perez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Dasmarinas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តាមកំណត់ហេតុរបស់បព្វជិត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Gabriel de San Antonio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សរសេរថាព្រះ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បរមរាជា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មានសកម្មភាព​ខាងជំនួញ។ ព្រះអង្គ បានអំពាវនាវសុំឲ្យអង្គការកណ្ដាលនៅម៉ាឡាកា បញ្ជូនអ្នកផ្សាយសាសនាមកកាន់​ប្រទេស​ព្រះអង្គ។ បព្វជិតពីរអង្គបាននិមន្តមកកាន់ប្រទេសខ្មែរ គឺបព្វជិត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Lopo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Cardoso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និង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Joao Madeira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បព្វ​ជិត​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ទាំងពីរអង្គត្រូវនិមន្តមកដល់លង្វែកនៅឆ្នាំ១៥៧០។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អ្នកនិពន្ធជាតិអឺរ៉ុបជាច្រើនបានអះអាងថា នៅឆ្នាំ១៥៧០ អ្នកផ្សាយសាសនាព័រទុយហ្គាល់ម្នាក់បានរក​ឃើញ​បា្រសាទតំបន់អង្គរនិងបានកត់ទុកក្នុងកំណត់ហេតុរបស់​លោក។ គេមិនបានបញ្ជាពីឈ្មោះរបស់អ្នក​ផ្សាយ​សាសនារូបនេះទេ តែបើតាមស្មានមើលទៅ គឺមានតែបព្វជិត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Cardoso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ឬ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Madeira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ប៉ុណ្ណោះ។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ដោយហេតុថា វត្តមានរបស់អ្នកផ្សាយសាសនាពុំបានញ៉ាំងជំនួញឲ្យមានសកម្មភាពដូចព្រះបំណង ព្រះ​រាជា ​ក៏ទ្រង់ចាប់ផ្ដើមធ្វើទុក្ខបុកម្នេញលើរូបពួកបព្វជិត។ បព្វជិត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Sylvestre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d’ Acevedo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បានមកជំនួសបព្វជិត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Madeira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ឯបព្វជិត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Cardoso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ក៏ត្រូវត្រឡប់ទៅវិញ។ បន្ទាប់មក មានបព្វជិតពីរអង្គបាននិមន្តមកដល់ទៀត តែគង់នៅមិនយូរប៉ុន្មានក៏ត្រឡប់ទៅវិញទៀត។ បព្វជិត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Sylvestre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d’ Acevedo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បានស្ថិតនៅក្នុងប្រទេសខ្មែរ តែមិនអាចផ្សាយសាសនាគ្រិស្តឲ្យជ្រួតជ្រាបចូលក្នុងសង្គមខ្មែរបានឡើយ។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នៅឆ្នាំ១៦១២ មានទំនាក់ទងជាមួយជនជាតិអង់គ្លេសជាលើកដំបូង។ ជនជាតិអង់គ្លេសទី១ឈ្មោះ​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Peter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Floris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បានធ្វើដំណើរតាមដងទន្លេមេគង្គ​និងបានមកដល់ក្រុងភ្នំពេញនៅខែកក្កដា។​ នៅឆ្នាំ១៦៥១ ក្រុម​ហ៊ុន​ឈ្មោះ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Engligh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East India Company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បានយកចិត្តទុកដាក់ខ្លាំងក្នុងការធ្វើជំនួញជាមួយប្រទេសខ្មែរ។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នៅឆ្នាំ១៦២០ ពួកហុល្លង់បានចូលមកធ្វើការទាក់ទងជាមួយខ្មែរជាលើកដំបូង។ នៅថ្ងៃទី២២​ ខែ​សីហា​ ឈ្មួញឈ្មោះ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Jacob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Gaerman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ជិះកប៉ាល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Galias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បានមកដល់ពាមទន្លេមេគង្គដោយបានធ្វើដំណើរ​អស់រយៈ ពេល៤ខែទើបមកដល់ក្រុងភ្នំពេញ។ បីឆ្នាំក្រោយ ពួកនេះបានបង្កើតគ្រឹះស្ថានជំនួញជា​លើកដំបូង​នៅ​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កំពង់ហ្លូង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ជិតរាជធានី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ឧដុង្គ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តាំងពីពេលនោះមក ពួកហុល្លង់តែងតែព្យាយាមរកលេសមួលបង្កាច់និងដាក់​កំហុស​លើពួក ព័រទុយហ្គាល់ដោយមានជំនួយពីពួកជប៉ុន។ ​ប៉ុន្តែ ពួកហុល្លង់ មិនអាចកំចាត់ពួកចិនបានទេ។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ផែនទីកម្ពុជានៅសតវត្សទី១៧</a:t>
            </a:r>
            <a:endParaRPr lang="en-US" dirty="0"/>
          </a:p>
        </p:txBody>
      </p:sp>
      <p:pic>
        <p:nvPicPr>
          <p:cNvPr id="4" name="Content Placeholder 3" descr="http://www.zum.de/whkmla/histatlas/seasia/cambodia17cen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400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សំណួរ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១. តើមានហេតុផលអ្វីខ្លះដែលបណ្តាលឲ្យច័ន្ទរាជាជ្រើសរើសតំបន់លង្វែកធ្វើជារាជធានី</a:t>
            </a:r>
            <a:r>
              <a:rPr lang="en-US" smtClean="0">
                <a:latin typeface="Khmer OS Siemreap" pitchFamily="2" charset="0"/>
                <a:cs typeface="Khmer OS Siemreap" pitchFamily="2" charset="0"/>
              </a:rPr>
              <a:t>?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២. តើមានមូលហេតុអ្វីខ្លះដែលនាំឲ្យបន្ទាយលង្វែកអាចត្រូវបានសៀមវាយបំបែក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?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៣. តើស្ថានភាពនយោបាយនៅសម័យលង្វែកមានលក្ខណៈបែបណាខ្លះ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?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៤. តើជនជាតិអឺរ៉ុបដែលបានធ្វើដំណើរមកកាន់ប្រទេសកម្ពុជាក្នុងសម័យលង្វែកមានគោលបំណងអ្វីខ្លះ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?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២. ព្រះរាជានិងព្រះរាជកិច្ច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ព្រះចន្ទរាជា(១៥១៦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១៥៦៦) គឺជាប្អូនស្រីសុគន្ធបទនិងបានឡើងសោយរាជ្យដោយសារវាយផ្តួលរំលំ ស្តេច​​កននៅឆ្នាំ១៥២៥។ នៅឆ្នាំ១៥១៦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កេណ្ឌបានពល១០០០០នាក់និងបានរួមកំលាំងជាមួយ​ទ័ពរបស់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តាពេជ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វាយផ្តួលរំលំស្តេចកន។ បន្ទាប់ពីឡើងសោយរាជ្យនៅឆ្នាំ១៥១៦ ព្រះ​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ចន្ទ​រាជា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មានព្រះនាម​សំរាប់​រាជ្យថា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ព្រះបរមរាជាចន្ទរាជា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ព្រះអង្គបានកសាងរាជធានីលង្វែកពីឆ្នាំ១៥២៧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១៥២៩។ បន្ទាយនេះមាន​ទទឹង​ប្រវែង២គ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មនិងបណ្ដោយប្រវែងជិត៣គ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 មានកំពែងដី មានគូទឹកនិងមានរបង​ប្ញស្សី​​កំរាស់​១៦០ម​ព័ទ្ធ​ជុំវិញ។ ព្រះអង្គបានកសាងបដិមា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ព្រះគោ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មួយអង្គ និង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ព្រះកែវ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មួយអង្គដែលជាបងប្អូន​បង្កើត​នឹង​គ្នាដាក់នៅក្នុងបន្ទាយ​លង្វែក អ្នកស្រុកតែងតែគោរពបូជាដោយចាក់ទុកជាវត្ថុសក្តិសិទ្ធិ។ 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បានយាងមកគង់នៅ​រាជ​ធានីលង្វែកនៅឆ្នាំ១៥២៩។ ព្រះអង្គ​បានកសាង​វត្តអារាមជាច្រើនមាននៅពោធិ៍សាត់និង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បរិបូណ៌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ព្រមទាំងឲ្យ​កសាងនិងជួសជុលវត្តនៅ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ឧដុង្គ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គឺវត្តនៅលើ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ភ្នំ​ព្រះរាជទ្រព្យ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(ព្រះពុទ្ធរូបចូលនិព្វាន)។ ព្រះអង្គបានឲ្យសាង​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វត្ត​ត្រឡែង​កែង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នៅក្នុងបន្ទាយលង្វែក។ ក្នុងព្រះ​វិហារ​មានតំកល់ព្រះ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ពុទ្ធរូបត្រឡែងកែង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គឺព្រះពុទ្ធ៤អង្គគង់​ឈរ​ទល់​ព្រះប្រឹស្ឋ(ខ្នង)នឹងគ្នា ហើយបែរ​ព្រះភក្រ្ត​ទៅ​ទិស​ទាំង​៤។ ព្រះអង្គបានកេណ្ឌទ័ពទៅតទល់នឹងទ័ពសៀម​នៅ​ត្រង់​ស្ទឹងអង្គរនិងបានបង្រ្កាបទ័ពសៀមនិងបានជាប់ឈ្មោះហៅថា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សៀមរាប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រហូតដល់សព្វថ្ងៃ។ នៅឆ្នាំ១៥៣១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​អង្គ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បានលើកទ័ពទៅរំដោះខេត្ត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បស្ចិម​បុរី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មកវិញ។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បានលើកទ័ពចូលវាយសៀមនៅឆ្នាំ១៥៥៧ ​យក​បានខេត្ត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ចន្ទបុរី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និងខេត្តផ្សេងៗទៀតនៅជិតនោះ។ នៅឆ្នាំ១៥៥៩និង១៥៦២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បានវាយសៀមនិង បាន​នាំ​ឈ្លើយជាច្រើនមកស្រុកវិញ។ 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នៅឆ្នាំ១៥៥៥ មានបព្វជិតជាតិព័រទុយហ្គេ ខាងគណៈដូមិនិកាំង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(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dominicain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)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នាម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Gaspar </a:t>
            </a:r>
            <a:r>
              <a:rPr lang="en-US" dirty="0" err="1" smtClean="0">
                <a:latin typeface="Khmer OS Siemreap" pitchFamily="2" charset="0"/>
                <a:cs typeface="Khmer OS Siemreap" pitchFamily="2" charset="0"/>
              </a:rPr>
              <a:t>da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Cruz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ជាមិត្តភក្តិស្និទ្ធស្នាលរបស់លោក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Albuquerque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បានមកដល់ក្រុងលង្វែក។ ព្រះ​អង្គ​បាន​យកចិត្តទុកដាក់អក្សរសាស្រ្តនិងសេដ្ឋកិច្ច។ ព្រះអង្គបានបង្គាប់ឲ្យកាប់ឆ្ការព្រៃដើម្បីយកដីធ្វើ​ស្រែចំការ​និង​ជួយទំនុកបំរុងយ៉ាងខ្លាំងចំពោះការស្លរយកដែក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ក្នុងវិស័យគ្រប់គ្រងរដ្ឋ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បានតាំងព្រះរាជបុត្រច្បងនាម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រាមាធិបតី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ជាឧបយោរាជ និង​ព្រះរាជ​បុត្របន្ទាប់នាម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បរមិន្ទរាជា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ជាមហាឧបរាជ។ ក្រៅពីនេះ ព្រះអង្គ បានតាំងស្ដេចក្រាញ់៥អង្គ គឺចៅហ្វាយ​ស្រុក​ខេត្ត​អាសន្ទុក១ ខេត្តពោធិសាត់១ ខេត្តត្បូងឃ្មុំ១ ខេត្តបាភ្នំ១ ខេត្តទ្រាំង១។	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បានសោយទីវង្គត​នៅ​ក្រុង​​លង្វែកនៅឆ្នាំ១៥៦៦។ ព្រះចេតិយតំកល់ព្រះអដ្ឋិធាតុរបស់ព្រះអង្គស្ថិតនៅលើភ្នំព្រះរាជទ្រព្យសព្វថ្ងៃ។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២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ព្រះបាទបរមរាជាទី៤ឬ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បរមិន្ទរាជា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(១៥៦៦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១៥៧៦) គឺជាបុត្រព្រះ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និងបានស្នងរាជ្យពីព្រះបិតា ហើយ​មាន​ព្រះនាម​សំរាប់រាជ្យថា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ព្រះសម្ដេចព្រះបរមរាជាធិរាជរាមាធិបតី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បរមរាជា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មានបុត្រា៤អង្គគឺ៖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ព្រះសត្ថា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(ប្រសូតនៅឆ្នាំ១៥៣៩)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២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ព្រះស្រីសុរិយោពណ៌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(បុត្រ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ព្រះម្នាងកេសរមាលា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ប្រសូតនៅឆ្នាំ១៥៥៦)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៣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ចៅពញាអន (បុត្រ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ព្រះម៉ែនាងវង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ប្រសូតនៅឆ្នាំ១៥៦៣)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	នៅឆ្នាំ១៥៦៨ ព្រះបរមរាជាបានបានលើកទ័ពប្រមាណ២០០០០នាក់ចូលមកវាយក្រុងស្រីអយុធ្យានិង​បានកៀរមនុស្សជាច្រើនមកស្រុកខ្មែរ។ នៅឆ្នាំ១៥៧០ គឺនៅពេលដែលព្រះបាទ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បរមរាជា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យាងទៅគង់នៅ​តំបន់​អង្គរ​ត្រង់កំពង់ក្រសាំង ព្រះអង្គបានលើទ័ពលុកចូលទៅយកបានខេត្ត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នគររាជសីមា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ហើយបានដាក់មន្រ្តី​ខ្មែរ​ឲ្យ​នៅ​ឈរត្រួតត្រាទីនោះ។ 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នៅឆ្នាំ១៥៧៤ ព្រះបរមរាជាបានលើកទ័ពទៅវាយសៀមទៀតនិងវាយយកបានខេត្ត​ភាគ​ខាងលិចទាំងមូលពី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នគររាជសីមា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រហូតដល់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ចន្ទបុរី។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ភូមានិងខ្មែរបានកៀបសង្កត់សៀមខ្លាំងពេក ស្ដេចសៀម​បានបង្ខំចិត្តធ្វើសន្ធិសញ្ញាចងស្ពានមេត្រីជាមួយខ្មែរនៅឆ្នាំ១៥៧៤ និងបានថ្វាយព្រះមហាក្សត្រខ្មែរនូវខេត្ត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នគរ​រាជ​សីមា បស្ចិមបុរី ចន្ទបុរី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នៅឆ្នាំ១៥៧២ ស្ដេចលាវនគរ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លានឆាង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បានបញ្ជាឲ្យនាម៉ឺន២នាក់នាំពល ១០០០នាក់ មកបបួលខ្មែរ​ប្រជល់ដំរីដាក់នគរគឺថាបើដំរីនគរណាចាញ់ នគរនោះត្រូវចំណុះនគរម្ខាងទៀតដែលមានដំរីឈ្នះ។ ព្រះ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បរមរាជា​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គង់នៅកំពង់ក្រសាំងនាតំបន់អង្គរ ព្រះអង្គទ្រង់យល់ព្រមចំពោះសំនើរបស់លាវ។ ការប្រយុទ្ធរវាងដំរីទាំងពីរ​គឺ ប្រព្រឹត្តទៅនៅក្បែរក្រុងលង្វែក។ ការប្រជល់ គឺដំរីខ្មែរបានទទួលជោគជ័យ។ ខ្មែរបានឃាត់ពួកលាវ១០០០នាក់ ទុកឲ្យតែនាម៉ឺន២នាក់នាំដំណឹងទៅថ្វាយស្ដេចលាវ ហើយឲ្យនាំបណ្ណាការមកថ្វាយស្ដេចខ្មែរ។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7190</Words>
  <Application>Microsoft Office PowerPoint</Application>
  <PresentationFormat>On-screen Show (4:3)</PresentationFormat>
  <Paragraphs>89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ប្រវត្តិសាស្រ្តកម្ពុជា</vt:lpstr>
      <vt:lpstr>មេរៀនទី៧ សម័យលង្វែក (១៥២៩-១៦១៨)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ផែនទីកម្ពុជានៅសតវត្សទី១៧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ប្រវត្តិសាស្រ្តកម្ពុជា</dc:title>
  <dc:creator>compaq</dc:creator>
  <cp:lastModifiedBy>compaq</cp:lastModifiedBy>
  <cp:revision>133</cp:revision>
  <dcterms:created xsi:type="dcterms:W3CDTF">2013-10-13T05:42:21Z</dcterms:created>
  <dcterms:modified xsi:type="dcterms:W3CDTF">2017-10-31T07:31:16Z</dcterms:modified>
</cp:coreProperties>
</file>