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 id="332" r:id="rId51"/>
    <p:sldId id="333" r:id="rId52"/>
    <p:sldId id="334" r:id="rId53"/>
    <p:sldId id="335" r:id="rId54"/>
    <p:sldId id="336" r:id="rId55"/>
    <p:sldId id="337" r:id="rId56"/>
    <p:sldId id="338" r:id="rId57"/>
    <p:sldId id="339" r:id="rId58"/>
    <p:sldId id="340" r:id="rId59"/>
    <p:sldId id="341" r:id="rId60"/>
    <p:sldId id="342" r:id="rId61"/>
    <p:sldId id="343" r:id="rId62"/>
    <p:sldId id="344" r:id="rId63"/>
    <p:sldId id="345" r:id="rId64"/>
    <p:sldId id="346" r:id="rId65"/>
    <p:sldId id="347" r:id="rId66"/>
    <p:sldId id="348" r:id="rId67"/>
    <p:sldId id="349" r:id="rId68"/>
    <p:sldId id="350" r:id="rId69"/>
    <p:sldId id="351" r:id="rId70"/>
    <p:sldId id="352" r:id="rId71"/>
    <p:sldId id="353" r:id="rId72"/>
    <p:sldId id="354" r:id="rId73"/>
    <p:sldId id="355" r:id="rId74"/>
    <p:sldId id="356" r:id="rId75"/>
    <p:sldId id="357" r:id="rId76"/>
    <p:sldId id="358" r:id="rId77"/>
    <p:sldId id="359" r:id="rId78"/>
    <p:sldId id="360" r:id="rId79"/>
    <p:sldId id="361" r:id="rId80"/>
    <p:sldId id="362" r:id="rId81"/>
    <p:sldId id="363" r:id="rId82"/>
    <p:sldId id="364" r:id="rId83"/>
    <p:sldId id="365" r:id="rId84"/>
    <p:sldId id="366" r:id="rId85"/>
    <p:sldId id="367" r:id="rId86"/>
    <p:sldId id="368" r:id="rId87"/>
    <p:sldId id="369" r:id="rId88"/>
    <p:sldId id="370" r:id="rId89"/>
    <p:sldId id="371" r:id="rId90"/>
    <p:sldId id="372" r:id="rId91"/>
    <p:sldId id="373" r:id="rId92"/>
    <p:sldId id="374" r:id="rId93"/>
    <p:sldId id="375" r:id="rId94"/>
    <p:sldId id="376" r:id="rId95"/>
    <p:sldId id="377" r:id="rId96"/>
    <p:sldId id="378" r:id="rId97"/>
    <p:sldId id="379" r:id="rId98"/>
    <p:sldId id="380" r:id="rId99"/>
    <p:sldId id="381" r:id="rId100"/>
    <p:sldId id="382" r:id="rId101"/>
    <p:sldId id="405" r:id="rId102"/>
    <p:sldId id="383" r:id="rId103"/>
    <p:sldId id="384" r:id="rId104"/>
    <p:sldId id="385" r:id="rId105"/>
    <p:sldId id="386" r:id="rId106"/>
    <p:sldId id="387" r:id="rId107"/>
    <p:sldId id="388" r:id="rId108"/>
    <p:sldId id="389" r:id="rId109"/>
    <p:sldId id="390" r:id="rId110"/>
    <p:sldId id="391" r:id="rId111"/>
    <p:sldId id="392" r:id="rId112"/>
    <p:sldId id="404" r:id="rId113"/>
    <p:sldId id="393" r:id="rId114"/>
    <p:sldId id="394" r:id="rId115"/>
    <p:sldId id="395" r:id="rId116"/>
    <p:sldId id="396" r:id="rId117"/>
    <p:sldId id="397" r:id="rId118"/>
    <p:sldId id="398" r:id="rId119"/>
    <p:sldId id="399" r:id="rId120"/>
    <p:sldId id="400" r:id="rId121"/>
    <p:sldId id="401" r:id="rId122"/>
    <p:sldId id="265" r:id="rId123"/>
    <p:sldId id="266" r:id="rId124"/>
    <p:sldId id="267" r:id="rId125"/>
    <p:sldId id="268" r:id="rId126"/>
    <p:sldId id="403" r:id="rId1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206385-ABE8-4B8E-84C0-6EE138D8B621}" type="datetimeFigureOut">
              <a:rPr lang="en-US" smtClean="0"/>
              <a:pPr/>
              <a:t>10/31/2017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4DDE4-88CD-492D-AB89-478CA8EE5C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206385-ABE8-4B8E-84C0-6EE138D8B621}" type="datetimeFigureOut">
              <a:rPr lang="en-US" smtClean="0"/>
              <a:pPr/>
              <a:t>10/31/2017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4DDE4-88CD-492D-AB89-478CA8EE5C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206385-ABE8-4B8E-84C0-6EE138D8B621}" type="datetimeFigureOut">
              <a:rPr lang="en-US" smtClean="0"/>
              <a:pPr/>
              <a:t>10/31/2017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4DDE4-88CD-492D-AB89-478CA8EE5C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206385-ABE8-4B8E-84C0-6EE138D8B621}" type="datetimeFigureOut">
              <a:rPr lang="en-US" smtClean="0"/>
              <a:pPr/>
              <a:t>10/31/2017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4DDE4-88CD-492D-AB89-478CA8EE5C6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206385-ABE8-4B8E-84C0-6EE138D8B621}" type="datetimeFigureOut">
              <a:rPr lang="en-US" smtClean="0"/>
              <a:pPr/>
              <a:t>10/31/2017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4DDE4-88CD-492D-AB89-478CA8EE5C6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206385-ABE8-4B8E-84C0-6EE138D8B621}" type="datetimeFigureOut">
              <a:rPr lang="en-US" smtClean="0"/>
              <a:pPr/>
              <a:t>10/31/2017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4DDE4-88CD-492D-AB89-478CA8EE5C6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206385-ABE8-4B8E-84C0-6EE138D8B621}" type="datetimeFigureOut">
              <a:rPr lang="en-US" smtClean="0"/>
              <a:pPr/>
              <a:t>10/31/2017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34DDE4-88CD-492D-AB89-478CA8EE5C6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206385-ABE8-4B8E-84C0-6EE138D8B621}" type="datetimeFigureOut">
              <a:rPr lang="en-US" smtClean="0"/>
              <a:pPr/>
              <a:t>10/31/2017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34DDE4-88CD-492D-AB89-478CA8EE5C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06385-ABE8-4B8E-84C0-6EE138D8B621}" type="datetimeFigureOut">
              <a:rPr lang="en-US" smtClean="0"/>
              <a:pPr/>
              <a:t>10/31/2017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34DDE4-88CD-492D-AB89-478CA8EE5C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206385-ABE8-4B8E-84C0-6EE138D8B621}" type="datetimeFigureOut">
              <a:rPr lang="en-US" smtClean="0"/>
              <a:pPr/>
              <a:t>10/31/2017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4DDE4-88CD-492D-AB89-478CA8EE5C6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206385-ABE8-4B8E-84C0-6EE138D8B621}" type="datetimeFigureOut">
              <a:rPr lang="en-US" smtClean="0"/>
              <a:pPr/>
              <a:t>10/31/2017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4DDE4-88CD-492D-AB89-478CA8EE5C6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206385-ABE8-4B8E-84C0-6EE138D8B621}" type="datetimeFigureOut">
              <a:rPr lang="en-US" smtClean="0"/>
              <a:pPr/>
              <a:t>10/31/2017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4DDE4-88CD-492D-AB89-478CA8EE5C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omonyrakdh@yahoo.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km-KH" dirty="0" smtClean="0">
                <a:latin typeface="Khmer OS Muol Light" pitchFamily="2" charset="0"/>
                <a:cs typeface="Khmer OS Muol Light" pitchFamily="2" charset="0"/>
              </a:rPr>
              <a:t>ប្រវត្តិសាស្រ្តកម្ពុជា</a:t>
            </a:r>
            <a:endParaRPr lang="en-US" dirty="0"/>
          </a:p>
        </p:txBody>
      </p:sp>
      <p:sp>
        <p:nvSpPr>
          <p:cNvPr id="3" name="Subtitle 2"/>
          <p:cNvSpPr>
            <a:spLocks noGrp="1"/>
          </p:cNvSpPr>
          <p:nvPr>
            <p:ph type="subTitle" idx="1"/>
          </p:nvPr>
        </p:nvSpPr>
        <p:spPr/>
        <p:txBody>
          <a:bodyPr/>
          <a:lstStyle/>
          <a:p>
            <a:r>
              <a:rPr lang="km-KH" dirty="0" smtClean="0">
                <a:latin typeface="Khmer OS Muol Light" pitchFamily="2" charset="0"/>
                <a:cs typeface="Khmer OS Muol Light" pitchFamily="2" charset="0"/>
              </a:rPr>
              <a:t>បង្រៀនដោយ ពុំ សុមុនីរៈ</a:t>
            </a:r>
          </a:p>
          <a:p>
            <a:r>
              <a:rPr lang="km-KH" dirty="0" smtClean="0">
                <a:latin typeface="Khmer OS Muol Light" pitchFamily="2" charset="0"/>
                <a:cs typeface="Khmer OS Muol Light" pitchFamily="2" charset="0"/>
              </a:rPr>
              <a:t>លេខទូរស័ព្ទ​ ០១២ ៥៩១ ២២៥</a:t>
            </a:r>
          </a:p>
          <a:p>
            <a:r>
              <a:rPr lang="en-US" dirty="0" smtClean="0">
                <a:latin typeface="Khmer OS Muol Light" pitchFamily="2" charset="0"/>
                <a:cs typeface="Khmer OS Muol Light" pitchFamily="2" charset="0"/>
              </a:rPr>
              <a:t>E-mail: </a:t>
            </a:r>
            <a:r>
              <a:rPr lang="en-US" dirty="0" smtClean="0">
                <a:latin typeface="Khmer OS Muol Light" pitchFamily="2" charset="0"/>
                <a:cs typeface="Khmer OS Muol Light" pitchFamily="2" charset="0"/>
                <a:hlinkClick r:id="rId2"/>
              </a:rPr>
              <a:t>somonyrakdh@yahoo.com</a:t>
            </a:r>
            <a:endParaRPr lang="en-US" dirty="0" smtClean="0">
              <a:latin typeface="Khmer OS Muol Light" pitchFamily="2" charset="0"/>
              <a:cs typeface="Khmer OS Muol Light"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70000"/>
              </a:lnSpc>
            </a:pPr>
            <a:r>
              <a:rPr lang="km-KH" dirty="0" smtClean="0">
                <a:latin typeface="Khmer OS Siemreap" pitchFamily="2" charset="0"/>
                <a:cs typeface="Khmer OS Siemreap" pitchFamily="2" charset="0"/>
              </a:rPr>
              <a:t>នៅឆ្នាំ១៦៦៧ គ្រឹះស្ថានជំនួញពួកហុល្លង់នៅ</a:t>
            </a:r>
            <a:r>
              <a:rPr lang="km-KH" b="1" dirty="0" smtClean="0">
                <a:latin typeface="Khmer OS Siemreap" pitchFamily="2" charset="0"/>
                <a:cs typeface="Khmer OS Siemreap" pitchFamily="2" charset="0"/>
              </a:rPr>
              <a:t>កំពង់ហ្លួង</a:t>
            </a:r>
            <a:r>
              <a:rPr lang="km-KH" dirty="0" smtClean="0">
                <a:latin typeface="Khmer OS Siemreap" pitchFamily="2" charset="0"/>
                <a:cs typeface="Khmer OS Siemreap" pitchFamily="2" charset="0"/>
              </a:rPr>
              <a:t>ដែលបានបើកធ្វើសកម្មភាពឡើងវិញ​និងត្រូវពួកចិននៅ​ជិតខាងប្លន់យកទ្រព្យសម្បត្តិអស់។ នៅឆ្នាំ១៦៨២ គ្រឹះស្ថានជំនួញនោះត្រូវបិទជាស្ថាពរ។</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ព្រះអង្គសូរបានតាំងព្រះ</a:t>
            </a:r>
            <a:r>
              <a:rPr lang="km-KH" b="1" dirty="0" smtClean="0">
                <a:latin typeface="Khmer OS Siemreap" pitchFamily="2" charset="0"/>
                <a:cs typeface="Khmer OS Siemreap" pitchFamily="2" charset="0"/>
              </a:rPr>
              <a:t>អង្គតន់ </a:t>
            </a:r>
            <a:r>
              <a:rPr lang="km-KH" dirty="0" smtClean="0">
                <a:latin typeface="Khmer OS Siemreap" pitchFamily="2" charset="0"/>
                <a:cs typeface="Khmer OS Siemreap" pitchFamily="2" charset="0"/>
              </a:rPr>
              <a:t>ព្រះអនុជជាឧភយោរាជ។</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នៅឆ្នាំ១៦៧២ ព្រះអង្គបានផ្សំផ្គុំបុត្រីនាម</a:t>
            </a:r>
            <a:r>
              <a:rPr lang="km-KH" b="1" dirty="0" smtClean="0">
                <a:latin typeface="Khmer OS Siemreap" pitchFamily="2" charset="0"/>
                <a:cs typeface="Khmer OS Siemreap" pitchFamily="2" charset="0"/>
              </a:rPr>
              <a:t>អង្គស្រីធីតា​</a:t>
            </a:r>
            <a:r>
              <a:rPr lang="km-KH" dirty="0" smtClean="0">
                <a:latin typeface="Khmer OS Siemreap" pitchFamily="2" charset="0"/>
                <a:cs typeface="Khmer OS Siemreap" pitchFamily="2" charset="0"/>
              </a:rPr>
              <a:t>និងក្មួយនាម</a:t>
            </a:r>
            <a:r>
              <a:rPr lang="km-KH" b="1" dirty="0" smtClean="0">
                <a:latin typeface="Khmer OS Siemreap" pitchFamily="2" charset="0"/>
                <a:cs typeface="Khmer OS Siemreap" pitchFamily="2" charset="0"/>
              </a:rPr>
              <a:t>ស្រីជ័យជេដ្ឋា​</a:t>
            </a:r>
            <a:r>
              <a:rPr lang="km-KH" dirty="0" smtClean="0">
                <a:latin typeface="Khmer OS Siemreap" pitchFamily="2" charset="0"/>
                <a:cs typeface="Khmer OS Siemreap" pitchFamily="2" charset="0"/>
              </a:rPr>
              <a:t>ជាមួយបុត្រ​ព្រះ</a:t>
            </a:r>
            <a:r>
              <a:rPr lang="km-KH" b="1" dirty="0" smtClean="0">
                <a:latin typeface="Khmer OS Siemreap" pitchFamily="2" charset="0"/>
                <a:cs typeface="Khmer OS Siemreap" pitchFamily="2" charset="0"/>
              </a:rPr>
              <a:t>អង្គ​នន់​ទី១</a:t>
            </a:r>
            <a:r>
              <a:rPr lang="km-KH" dirty="0" smtClean="0">
                <a:latin typeface="Khmer OS Siemreap" pitchFamily="2" charset="0"/>
                <a:cs typeface="Khmer OS Siemreap" pitchFamily="2" charset="0"/>
              </a:rPr>
              <a:t>។ ប៉ុន្តែ បុត្រប្រសា​បានបញ្ជូនបក្សពួកឲ្យចូលក្នុងរាជវាំងលួចធ្វើគុតព្រះអង្គប៉ុន្មានខែក្រោយ។ ចំណែក ព្រះ​ឧភ​យោ​រាជ</a:t>
            </a:r>
            <a:r>
              <a:rPr lang="km-KH" b="1" dirty="0" smtClean="0">
                <a:latin typeface="Khmer OS Siemreap" pitchFamily="2" charset="0"/>
                <a:cs typeface="Khmer OS Siemreap" pitchFamily="2" charset="0"/>
              </a:rPr>
              <a:t>អង្គតន់ </a:t>
            </a:r>
            <a:r>
              <a:rPr lang="km-KH" dirty="0" smtClean="0">
                <a:latin typeface="Khmer OS Siemreap" pitchFamily="2" charset="0"/>
                <a:cs typeface="Khmer OS Siemreap" pitchFamily="2" charset="0"/>
              </a:rPr>
              <a:t>ច្បាំងចាញ់</a:t>
            </a:r>
            <a:r>
              <a:rPr lang="km-KH" b="1" dirty="0" smtClean="0">
                <a:latin typeface="Khmer OS Siemreap" pitchFamily="2" charset="0"/>
                <a:cs typeface="Khmer OS Siemreap" pitchFamily="2" charset="0"/>
              </a:rPr>
              <a:t>ស្រីជ័យជេដ្ឋា​</a:t>
            </a:r>
            <a:r>
              <a:rPr lang="km-KH" dirty="0" smtClean="0">
                <a:latin typeface="Khmer OS Siemreap" pitchFamily="2" charset="0"/>
                <a:cs typeface="Khmer OS Siemreap" pitchFamily="2" charset="0"/>
              </a:rPr>
              <a:t>បានភៀសព្រះកាយទៅស្រុកយួនជាមួយក្មួយ​នាម</a:t>
            </a:r>
            <a:r>
              <a:rPr lang="km-KH" b="1" dirty="0" smtClean="0">
                <a:latin typeface="Khmer OS Siemreap" pitchFamily="2" charset="0"/>
                <a:cs typeface="Khmer OS Siemreap" pitchFamily="2" charset="0"/>
              </a:rPr>
              <a:t>អង្គនន់ដែលជា​</a:t>
            </a:r>
            <a:r>
              <a:rPr lang="km-KH" dirty="0" smtClean="0">
                <a:latin typeface="Khmer OS Siemreap" pitchFamily="2" charset="0"/>
                <a:cs typeface="Khmer OS Siemreap" pitchFamily="2" charset="0"/>
              </a:rPr>
              <a:t>បុត្រអង្គអិម។</a:t>
            </a:r>
            <a:endParaRPr lang="en-US" dirty="0" smtClean="0">
              <a:latin typeface="Khmer OS Siemreap" pitchFamily="2" charset="0"/>
              <a:cs typeface="Khmer OS Siemreap" pitchFamily="2"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lnSpc>
                <a:spcPct val="170000"/>
              </a:lnSpc>
            </a:pPr>
            <a:r>
              <a:rPr lang="km-KH" dirty="0" smtClean="0">
                <a:latin typeface="Khmer OS Siemreap" pitchFamily="2" charset="0"/>
                <a:cs typeface="Khmer OS Siemreap" pitchFamily="2" charset="0"/>
              </a:rPr>
              <a:t>នៅ១៨១៣ ស្តេចសៀមនិងស្តេច</a:t>
            </a:r>
            <a:r>
              <a:rPr lang="km-KH" b="1" dirty="0" smtClean="0">
                <a:latin typeface="Khmer OS Siemreap" pitchFamily="2" charset="0"/>
                <a:cs typeface="Khmer OS Siemreap" pitchFamily="2" charset="0"/>
              </a:rPr>
              <a:t>យ៉ាឡុង </a:t>
            </a:r>
            <a:r>
              <a:rPr lang="km-KH" dirty="0" smtClean="0">
                <a:latin typeface="Khmer OS Siemreap" pitchFamily="2" charset="0"/>
                <a:cs typeface="Khmer OS Siemreap" pitchFamily="2" charset="0"/>
              </a:rPr>
              <a:t>បានសំរួលគ្នា។</a:t>
            </a:r>
            <a:r>
              <a:rPr lang="km-KH" b="1" dirty="0" smtClean="0">
                <a:latin typeface="Khmer OS Siemreap" pitchFamily="2" charset="0"/>
                <a:cs typeface="Khmer OS Siemreap" pitchFamily="2" charset="0"/>
              </a:rPr>
              <a:t> </a:t>
            </a:r>
            <a:r>
              <a:rPr lang="km-KH" dirty="0" smtClean="0">
                <a:latin typeface="Khmer OS Siemreap" pitchFamily="2" charset="0"/>
                <a:cs typeface="Khmer OS Siemreap" pitchFamily="2" charset="0"/>
              </a:rPr>
              <a:t>ស្តេច</a:t>
            </a:r>
            <a:r>
              <a:rPr lang="km-KH" b="1" dirty="0" smtClean="0">
                <a:latin typeface="Khmer OS Siemreap" pitchFamily="2" charset="0"/>
                <a:cs typeface="Khmer OS Siemreap" pitchFamily="2" charset="0"/>
              </a:rPr>
              <a:t>យ៉ាឡុង </a:t>
            </a:r>
            <a:r>
              <a:rPr lang="km-KH" dirty="0" smtClean="0">
                <a:latin typeface="Khmer OS Siemreap" pitchFamily="2" charset="0"/>
                <a:cs typeface="Khmer OS Siemreap" pitchFamily="2" charset="0"/>
              </a:rPr>
              <a:t>បានបញ្ជា​ឲ្យលោក</a:t>
            </a:r>
            <a:r>
              <a:rPr lang="km-KH" b="1" dirty="0" smtClean="0">
                <a:latin typeface="Khmer OS Siemreap" pitchFamily="2" charset="0"/>
                <a:cs typeface="Khmer OS Siemreap" pitchFamily="2" charset="0"/>
              </a:rPr>
              <a:t>ឡេ វ៉ាន់ យៀត </a:t>
            </a:r>
            <a:r>
              <a:rPr lang="km-KH" dirty="0" smtClean="0">
                <a:latin typeface="Khmer OS Siemreap" pitchFamily="2" charset="0"/>
                <a:cs typeface="Khmer OS Siemreap" pitchFamily="2" charset="0"/>
              </a:rPr>
              <a:t>ហែរព្រះ</a:t>
            </a:r>
            <a:r>
              <a:rPr lang="km-KH" b="1" dirty="0" smtClean="0">
                <a:latin typeface="Khmer OS Siemreap" pitchFamily="2" charset="0"/>
                <a:cs typeface="Khmer OS Siemreap" pitchFamily="2" charset="0"/>
              </a:rPr>
              <a:t>អង្គចន្ទ </a:t>
            </a:r>
            <a:r>
              <a:rPr lang="km-KH" dirty="0" smtClean="0">
                <a:latin typeface="Khmer OS Siemreap" pitchFamily="2" charset="0"/>
                <a:cs typeface="Khmer OS Siemreap" pitchFamily="2" charset="0"/>
              </a:rPr>
              <a:t>ត្រឡប់មកសោយរាជ្យនៅស្រុកខ្មែរវិញ។ ពេលទ័ពយួនមកដល់ ពួកមេទ័ពសៀម​បាន​ស្រឡាំងកាំងនិងបានដកទ័ពថយទៅវិញ។ មេទ័ពខ្លះ បានមកថ្វាយស័ព្ទសាធុកាពរចំពោះព្រះអង្គថែមទៀតផង។</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ឯកសារសៀមនិងរាជពង្សាវតារខ្មែរបាននិយាយស្របគ្នាថា ទោះបីព្រះអង្គស្និទ្ធស្នាលនឹងយួន​ក៏​ដោយ ក៏ព្រះ</a:t>
            </a:r>
            <a:r>
              <a:rPr lang="km-KH" b="1" dirty="0" smtClean="0">
                <a:latin typeface="Khmer OS Siemreap" pitchFamily="2" charset="0"/>
                <a:cs typeface="Khmer OS Siemreap" pitchFamily="2" charset="0"/>
              </a:rPr>
              <a:t>អង្គចន្ទ </a:t>
            </a:r>
            <a:r>
              <a:rPr lang="km-KH" dirty="0" smtClean="0">
                <a:latin typeface="Khmer OS Siemreap" pitchFamily="2" charset="0"/>
                <a:cs typeface="Khmer OS Siemreap" pitchFamily="2" charset="0"/>
              </a:rPr>
              <a:t>បាននាំគ្រឿងបណ្ណាការទៅថ្វាយស្តេចសៀមក្នុងឋានៈជាប្រទេសរាជ។</a:t>
            </a:r>
            <a:endParaRPr lang="en-US" dirty="0" smtClean="0">
              <a:latin typeface="Khmer OS Siemreap" pitchFamily="2" charset="0"/>
              <a:cs typeface="Khmer OS Siemreap" pitchFamily="2"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50000"/>
              </a:lnSpc>
            </a:pPr>
            <a:r>
              <a:rPr lang="km-KH" dirty="0" smtClean="0">
                <a:latin typeface="Khmer OS Siemreap" pitchFamily="2" charset="0"/>
                <a:cs typeface="Khmer OS Siemreap" pitchFamily="2" charset="0"/>
              </a:rPr>
              <a:t>នៅ១៨១៤ សៀមលើកទ័ពចូលស្រុកខ្មែរម្តងទៀត តែពុំមែនមកកំចាត់យួនដូចមុនៗទេ គឺមកដណ្តើម​យក​ទឹកដីខ្មែរដោយត្រង់ៗតែម្តង។ ដូច្នេះ ទឹកដីខ្មែរ៣ខេត្ត គឺ</a:t>
            </a:r>
            <a:r>
              <a:rPr lang="km-KH" b="1" dirty="0" smtClean="0">
                <a:latin typeface="Khmer OS Siemreap" pitchFamily="2" charset="0"/>
                <a:cs typeface="Khmer OS Siemreap" pitchFamily="2" charset="0"/>
              </a:rPr>
              <a:t>ម្លូព្រៃ ទន្លេរពៅនិងស្ទឹងត្រៃង</a:t>
            </a:r>
            <a:r>
              <a:rPr lang="km-KH" dirty="0" smtClean="0">
                <a:latin typeface="Khmer OS Siemreap" pitchFamily="2" charset="0"/>
                <a:cs typeface="Khmer OS Siemreap" pitchFamily="2" charset="0"/>
              </a:rPr>
              <a:t>ត្រូវបានទៅសៀម។	</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នៅ១៨៣២ សៀមបានលើកទ័ពមកតាមផ្លូវបាត់ដំបង ពោធិ៍សាត់ រហូតមកដល់កំពង់ឆ្នាំង។ ទ័ពខ្មែរ​ស្ថិត​នៅក្រោមបញ្ជាការរបស់ចក្រី </a:t>
            </a:r>
            <a:r>
              <a:rPr lang="km-KH" b="1" dirty="0" smtClean="0">
                <a:latin typeface="Khmer OS Siemreap" pitchFamily="2" charset="0"/>
                <a:cs typeface="Khmer OS Siemreap" pitchFamily="2" charset="0"/>
              </a:rPr>
              <a:t>ឡុង </a:t>
            </a:r>
            <a:r>
              <a:rPr lang="km-KH" dirty="0" smtClean="0">
                <a:latin typeface="Khmer OS Siemreap" pitchFamily="2" charset="0"/>
                <a:cs typeface="Khmer OS Siemreap" pitchFamily="2" charset="0"/>
              </a:rPr>
              <a:t>បានប្រយុទ្ធជាមួយទ័ពសៀមនៅ</a:t>
            </a:r>
            <a:r>
              <a:rPr lang="km-KH" b="1" dirty="0" smtClean="0">
                <a:latin typeface="Khmer OS Siemreap" pitchFamily="2" charset="0"/>
                <a:cs typeface="Khmer OS Siemreap" pitchFamily="2" charset="0"/>
              </a:rPr>
              <a:t>បឹងពោធិ </a:t>
            </a:r>
            <a:r>
              <a:rPr lang="km-KH" dirty="0" smtClean="0">
                <a:latin typeface="Khmer OS Siemreap" pitchFamily="2" charset="0"/>
                <a:cs typeface="Khmer OS Siemreap" pitchFamily="2" charset="0"/>
              </a:rPr>
              <a:t>តែនៅទីបំផុតខ្មែរទន់ដៃជាង បានបាក់ទ័ព ហើយចក្រី</a:t>
            </a:r>
            <a:r>
              <a:rPr lang="km-KH" b="1" dirty="0" smtClean="0">
                <a:latin typeface="Khmer OS Siemreap" pitchFamily="2" charset="0"/>
                <a:cs typeface="Khmer OS Siemreap" pitchFamily="2" charset="0"/>
              </a:rPr>
              <a:t>ឡុង </a:t>
            </a:r>
            <a:r>
              <a:rPr lang="km-KH" dirty="0" smtClean="0">
                <a:latin typeface="Khmer OS Siemreap" pitchFamily="2" charset="0"/>
                <a:cs typeface="Khmer OS Siemreap" pitchFamily="2" charset="0"/>
              </a:rPr>
              <a:t>បានភៀសខ្លួនទៅនៅខេត្តបាភ្នំ។ ព្រះ</a:t>
            </a:r>
            <a:r>
              <a:rPr lang="km-KH" b="1" dirty="0" smtClean="0">
                <a:latin typeface="Khmer OS Siemreap" pitchFamily="2" charset="0"/>
                <a:cs typeface="Khmer OS Siemreap" pitchFamily="2" charset="0"/>
              </a:rPr>
              <a:t>ឧទ័យរាជា បាន</a:t>
            </a:r>
            <a:r>
              <a:rPr lang="km-KH" dirty="0" smtClean="0">
                <a:latin typeface="Khmer OS Siemreap" pitchFamily="2" charset="0"/>
                <a:cs typeface="Khmer OS Siemreap" pitchFamily="2" charset="0"/>
              </a:rPr>
              <a:t>ភៀសព្រះកាយទៅ​ស្រុក​ក្រោម​ម្តងទៀតនិងទៅគង់នៅ</a:t>
            </a:r>
            <a:r>
              <a:rPr lang="km-KH" b="1" dirty="0" smtClean="0">
                <a:latin typeface="Khmer OS Siemreap" pitchFamily="2" charset="0"/>
                <a:cs typeface="Khmer OS Siemreap" pitchFamily="2" charset="0"/>
              </a:rPr>
              <a:t>លង់ហោរ</a:t>
            </a:r>
            <a:r>
              <a:rPr lang="km-KH" dirty="0" smtClean="0">
                <a:latin typeface="Khmer OS Siemreap" pitchFamily="2" charset="0"/>
                <a:cs typeface="Khmer OS Siemreap" pitchFamily="2" charset="0"/>
              </a:rPr>
              <a:t>។ ទ័ពសៀម គឺមាន</a:t>
            </a:r>
            <a:r>
              <a:rPr lang="km-KH" b="1" dirty="0" smtClean="0">
                <a:latin typeface="Khmer OS Siemreap" pitchFamily="2" charset="0"/>
                <a:cs typeface="Khmer OS Siemreap" pitchFamily="2" charset="0"/>
              </a:rPr>
              <a:t>ពញាបឌិនតេជោ </a:t>
            </a:r>
            <a:r>
              <a:rPr lang="km-KH" dirty="0" smtClean="0">
                <a:latin typeface="Khmer OS Siemreap" pitchFamily="2" charset="0"/>
                <a:cs typeface="Khmer OS Siemreap" pitchFamily="2" charset="0"/>
              </a:rPr>
              <a:t>ជាមេបញ្ជាការ បាននាំព្រះ</a:t>
            </a:r>
            <a:r>
              <a:rPr lang="km-KH" b="1" dirty="0" smtClean="0">
                <a:latin typeface="Khmer OS Siemreap" pitchFamily="2" charset="0"/>
                <a:cs typeface="Khmer OS Siemreap" pitchFamily="2" charset="0"/>
              </a:rPr>
              <a:t>អង្គអិម </a:t>
            </a:r>
            <a:r>
              <a:rPr lang="km-KH" dirty="0" smtClean="0">
                <a:latin typeface="Khmer OS Siemreap" pitchFamily="2" charset="0"/>
                <a:cs typeface="Khmer OS Siemreap" pitchFamily="2" charset="0"/>
              </a:rPr>
              <a:t>មហាឧបរាជនិងព្រះ</a:t>
            </a:r>
            <a:r>
              <a:rPr lang="km-KH" b="1" dirty="0" smtClean="0">
                <a:latin typeface="Khmer OS Siemreap" pitchFamily="2" charset="0"/>
                <a:cs typeface="Khmer OS Siemreap" pitchFamily="2" charset="0"/>
              </a:rPr>
              <a:t>អង្គដួង </a:t>
            </a:r>
            <a:r>
              <a:rPr lang="km-KH" dirty="0" smtClean="0">
                <a:latin typeface="Khmer OS Siemreap" pitchFamily="2" charset="0"/>
                <a:cs typeface="Khmer OS Siemreap" pitchFamily="2" charset="0"/>
              </a:rPr>
              <a:t>មកគង់នៅភ្នំពេញ។ ទ័ពសៀម បានលើកបង្ហូសទៅប្រយុទ្ធជាមួយយួននៅ</a:t>
            </a:r>
            <a:r>
              <a:rPr lang="km-KH" b="1" dirty="0" smtClean="0">
                <a:latin typeface="Khmer OS Siemreap" pitchFamily="2" charset="0"/>
                <a:cs typeface="Khmer OS Siemreap" pitchFamily="2" charset="0"/>
              </a:rPr>
              <a:t>មាត់ជ្រូក និងបាន</a:t>
            </a:r>
            <a:r>
              <a:rPr lang="km-KH" dirty="0" smtClean="0">
                <a:latin typeface="Khmer OS Siemreap" pitchFamily="2" charset="0"/>
                <a:cs typeface="Khmer OS Siemreap" pitchFamily="2" charset="0"/>
              </a:rPr>
              <a:t>វាយឈ្នះយកបានបន្ទាយនេះ។</a:t>
            </a:r>
            <a:endParaRPr lang="en-US" dirty="0" smtClean="0">
              <a:latin typeface="Khmer OS Siemreap" pitchFamily="2" charset="0"/>
              <a:cs typeface="Khmer OS Siemreap" pitchFamily="2"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70000"/>
              </a:lnSpc>
            </a:pPr>
            <a:r>
              <a:rPr lang="km-KH" dirty="0" smtClean="0">
                <a:latin typeface="Khmer OS Siemreap" pitchFamily="2" charset="0"/>
                <a:cs typeface="Khmer OS Siemreap" pitchFamily="2" charset="0"/>
              </a:rPr>
              <a:t>នាម៉ឺននិងរាស្ត្រខ្មែរបានជំនុំពិភាក្សាគ្នា ចាត់ឲ្យឧកញ៉ាវិបុលរាជ</a:t>
            </a:r>
            <a:r>
              <a:rPr lang="km-KH" b="1" dirty="0" smtClean="0">
                <a:latin typeface="Khmer OS Siemreap" pitchFamily="2" charset="0"/>
                <a:cs typeface="Khmer OS Siemreap" pitchFamily="2" charset="0"/>
              </a:rPr>
              <a:t>ឡុង </a:t>
            </a:r>
            <a:r>
              <a:rPr lang="km-KH" dirty="0" smtClean="0">
                <a:latin typeface="Khmer OS Siemreap" pitchFamily="2" charset="0"/>
                <a:cs typeface="Khmer OS Siemreap" pitchFamily="2" charset="0"/>
              </a:rPr>
              <a:t>ឧកញ៉ា</a:t>
            </a:r>
            <a:r>
              <a:rPr lang="km-KH" b="1" dirty="0" smtClean="0">
                <a:latin typeface="Khmer OS Siemreap" pitchFamily="2" charset="0"/>
                <a:cs typeface="Khmer OS Siemreap" pitchFamily="2" charset="0"/>
              </a:rPr>
              <a:t>សួគ៌ានិង</a:t>
            </a:r>
            <a:r>
              <a:rPr lang="km-KH" dirty="0" smtClean="0">
                <a:latin typeface="Khmer OS Siemreap" pitchFamily="2" charset="0"/>
                <a:cs typeface="Khmer OS Siemreap" pitchFamily="2" charset="0"/>
              </a:rPr>
              <a:t>លោក</a:t>
            </a:r>
            <a:r>
              <a:rPr lang="km-KH" b="1" dirty="0" smtClean="0">
                <a:latin typeface="Khmer OS Siemreap" pitchFamily="2" charset="0"/>
                <a:cs typeface="Khmer OS Siemreap" pitchFamily="2" charset="0"/>
              </a:rPr>
              <a:t>មុក </a:t>
            </a:r>
            <a:r>
              <a:rPr lang="km-KH" dirty="0" smtClean="0">
                <a:latin typeface="Khmer OS Siemreap" pitchFamily="2" charset="0"/>
                <a:cs typeface="Khmer OS Siemreap" pitchFamily="2" charset="0"/>
              </a:rPr>
              <a:t>ចូលទៅ​ស្រុកសៀមដើម្បី​ទូលព្រះចៅ</a:t>
            </a:r>
            <a:r>
              <a:rPr lang="km-KH" b="1" dirty="0" smtClean="0">
                <a:latin typeface="Khmer OS Siemreap" pitchFamily="2" charset="0"/>
                <a:cs typeface="Khmer OS Siemreap" pitchFamily="2" charset="0"/>
              </a:rPr>
              <a:t>ណាំងក្លាវ </a:t>
            </a:r>
            <a:r>
              <a:rPr lang="km-KH" dirty="0" smtClean="0">
                <a:latin typeface="Khmer OS Siemreap" pitchFamily="2" charset="0"/>
                <a:cs typeface="Khmer OS Siemreap" pitchFamily="2" charset="0"/>
              </a:rPr>
              <a:t>សូមយាងព្រះ</a:t>
            </a:r>
            <a:r>
              <a:rPr lang="km-KH" b="1" dirty="0" smtClean="0">
                <a:latin typeface="Khmer OS Siemreap" pitchFamily="2" charset="0"/>
                <a:cs typeface="Khmer OS Siemreap" pitchFamily="2" charset="0"/>
              </a:rPr>
              <a:t>អង្គដួង</a:t>
            </a:r>
            <a:r>
              <a:rPr lang="km-KH" dirty="0" smtClean="0">
                <a:latin typeface="Khmer OS Siemreap" pitchFamily="2" charset="0"/>
                <a:cs typeface="Khmer OS Siemreap" pitchFamily="2" charset="0"/>
              </a:rPr>
              <a:t>មកគ្រប់គ្រងកម្ពុជា។ ព្រះចៅសៀមបានយល់​ព្រម ហើយបានចាត់</a:t>
            </a:r>
            <a:r>
              <a:rPr lang="km-KH" b="1" dirty="0" smtClean="0">
                <a:latin typeface="Khmer OS Siemreap" pitchFamily="2" charset="0"/>
                <a:cs typeface="Khmer OS Siemreap" pitchFamily="2" charset="0"/>
              </a:rPr>
              <a:t>ពញាបឌិនតេជោ </a:t>
            </a:r>
            <a:r>
              <a:rPr lang="km-KH" dirty="0" smtClean="0">
                <a:latin typeface="Khmer OS Siemreap" pitchFamily="2" charset="0"/>
                <a:cs typeface="Khmer OS Siemreap" pitchFamily="2" charset="0"/>
              </a:rPr>
              <a:t>លើកទ័ពនាំព្រះ</a:t>
            </a:r>
            <a:r>
              <a:rPr lang="km-KH" b="1" dirty="0" smtClean="0">
                <a:latin typeface="Khmer OS Siemreap" pitchFamily="2" charset="0"/>
                <a:cs typeface="Khmer OS Siemreap" pitchFamily="2" charset="0"/>
              </a:rPr>
              <a:t>អង្គដួង</a:t>
            </a:r>
            <a:r>
              <a:rPr lang="km-KH" dirty="0" smtClean="0">
                <a:latin typeface="Khmer OS Siemreap" pitchFamily="2" charset="0"/>
                <a:cs typeface="Khmer OS Siemreap" pitchFamily="2" charset="0"/>
              </a:rPr>
              <a:t>ចូលមកស្រុកខ្មែរវិញ។</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កិច្ចការដែលព្រះអង្គត្រូវបំពេញជាដំបូង គឺការថ្វាយដំណឹងទៅព្រះចៅសៀមពីការជ្រើស​រើសឲ្យ​ព្រះ​អង្គ​ឡើងគ្រងរាជ្យ។ ព្រះចៅសៀមបានបញ្ជូនមន្ត្រីម្នាក់មករាជធានី</a:t>
            </a:r>
            <a:r>
              <a:rPr lang="km-KH" b="1" dirty="0" smtClean="0">
                <a:latin typeface="Khmer OS Siemreap" pitchFamily="2" charset="0"/>
                <a:cs typeface="Khmer OS Siemreap" pitchFamily="2" charset="0"/>
              </a:rPr>
              <a:t>ឧដុង្គ </a:t>
            </a:r>
            <a:r>
              <a:rPr lang="km-KH" dirty="0" smtClean="0">
                <a:latin typeface="Khmer OS Siemreap" pitchFamily="2" charset="0"/>
                <a:cs typeface="Khmer OS Siemreap" pitchFamily="2" charset="0"/>
              </a:rPr>
              <a:t>ដើម្បីបញ្ជាក់ពីការយល់ព្រមរបស់ព្រះអង្គ និងដើម្បីចូលរួមក្នុងព្រះរាជពិធីបុណ្យសពព្រះ</a:t>
            </a:r>
            <a:r>
              <a:rPr lang="km-KH" b="1" dirty="0" smtClean="0">
                <a:latin typeface="Khmer OS Siemreap" pitchFamily="2" charset="0"/>
                <a:cs typeface="Khmer OS Siemreap" pitchFamily="2" charset="0"/>
              </a:rPr>
              <a:t>អង្គដួង</a:t>
            </a:r>
            <a:r>
              <a:rPr lang="km-KH" dirty="0" smtClean="0">
                <a:latin typeface="Khmer OS Siemreap" pitchFamily="2" charset="0"/>
                <a:cs typeface="Khmer OS Siemreap" pitchFamily="2" charset="0"/>
              </a:rPr>
              <a:t>ផង។ នៅពេលជាមួយគ្នានោះ ព្រះ</a:t>
            </a:r>
            <a:r>
              <a:rPr lang="km-KH" b="1" dirty="0" smtClean="0">
                <a:latin typeface="Khmer OS Siemreap" pitchFamily="2" charset="0"/>
                <a:cs typeface="Khmer OS Siemreap" pitchFamily="2" charset="0"/>
              </a:rPr>
              <a:t>អង្គស៊ីវត្ថា </a:t>
            </a:r>
            <a:r>
              <a:rPr lang="km-KH" dirty="0" smtClean="0">
                <a:latin typeface="Khmer OS Siemreap" pitchFamily="2" charset="0"/>
                <a:cs typeface="Khmer OS Siemreap" pitchFamily="2" charset="0"/>
              </a:rPr>
              <a:t>ព្រះរាជបុត្រទី ៣ របស់ព្រះ</a:t>
            </a:r>
            <a:r>
              <a:rPr lang="km-KH" b="1" dirty="0" smtClean="0">
                <a:latin typeface="Khmer OS Siemreap" pitchFamily="2" charset="0"/>
                <a:cs typeface="Khmer OS Siemreap" pitchFamily="2" charset="0"/>
              </a:rPr>
              <a:t>អង្គដួង </a:t>
            </a:r>
            <a:r>
              <a:rPr lang="km-KH" dirty="0" smtClean="0">
                <a:latin typeface="Khmer OS Siemreap" pitchFamily="2" charset="0"/>
                <a:cs typeface="Khmer OS Siemreap" pitchFamily="2" charset="0"/>
              </a:rPr>
              <a:t>បានយាងត្រឡប់ចូលស្រុកវិញដែរ។</a:t>
            </a:r>
            <a:endParaRPr lang="en-US" dirty="0" smtClean="0">
              <a:latin typeface="Khmer OS Siemreap" pitchFamily="2" charset="0"/>
              <a:cs typeface="Khmer OS Siemreap" pitchFamily="2"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70000"/>
              </a:lnSpc>
              <a:buNone/>
            </a:pPr>
            <a:r>
              <a:rPr lang="km-KH" dirty="0" smtClean="0">
                <a:latin typeface="Khmer OS Muol Light" pitchFamily="2" charset="0"/>
                <a:cs typeface="Khmer OS Muol Light" pitchFamily="2" charset="0"/>
              </a:rPr>
              <a:t>៣</a:t>
            </a:r>
            <a:r>
              <a:rPr lang="ca-ES" dirty="0" smtClean="0">
                <a:latin typeface="Khmer OS Muol Light" pitchFamily="2" charset="0"/>
                <a:cs typeface="Khmer OS Muol Light" pitchFamily="2" charset="0"/>
              </a:rPr>
              <a:t>.</a:t>
            </a:r>
            <a:r>
              <a:rPr lang="km-KH" dirty="0" smtClean="0">
                <a:latin typeface="Khmer OS Muol Light" pitchFamily="2" charset="0"/>
                <a:cs typeface="Khmer OS Muol Light" pitchFamily="2" charset="0"/>
              </a:rPr>
              <a:t>២</a:t>
            </a:r>
            <a:r>
              <a:rPr lang="ca-ES" dirty="0" smtClean="0">
                <a:latin typeface="Khmer OS Muol Light" pitchFamily="2" charset="0"/>
                <a:cs typeface="Khmer OS Muol Light" pitchFamily="2" charset="0"/>
              </a:rPr>
              <a:t>. </a:t>
            </a:r>
            <a:r>
              <a:rPr lang="km-KH" dirty="0" smtClean="0">
                <a:latin typeface="Khmer OS Muol Light" pitchFamily="2" charset="0"/>
                <a:cs typeface="Khmer OS Muol Light" pitchFamily="2" charset="0"/>
              </a:rPr>
              <a:t>ទំនាក់ទំនងជាមួយយួន</a:t>
            </a:r>
            <a:endParaRPr lang="en-US" b="1" i="1" dirty="0" smtClean="0">
              <a:latin typeface="Khmer OS Muol Light" pitchFamily="2" charset="0"/>
              <a:cs typeface="Khmer OS Muol Light" pitchFamily="2" charset="0"/>
            </a:endParaRPr>
          </a:p>
          <a:p>
            <a:pPr>
              <a:lnSpc>
                <a:spcPct val="170000"/>
              </a:lnSpc>
            </a:pPr>
            <a:r>
              <a:rPr lang="km-KH" dirty="0" smtClean="0">
                <a:latin typeface="Khmer OS Siemreap" pitchFamily="2" charset="0"/>
                <a:cs typeface="Khmer OS Siemreap" pitchFamily="2" charset="0"/>
              </a:rPr>
              <a:t>​ព្រះឧភ​យោ​រាជ</a:t>
            </a:r>
            <a:r>
              <a:rPr lang="km-KH" b="1" dirty="0" smtClean="0">
                <a:latin typeface="Khmer OS Siemreap" pitchFamily="2" charset="0"/>
                <a:cs typeface="Khmer OS Siemreap" pitchFamily="2" charset="0"/>
              </a:rPr>
              <a:t>អង្គតន់ </a:t>
            </a:r>
            <a:r>
              <a:rPr lang="km-KH" dirty="0" smtClean="0">
                <a:latin typeface="Khmer OS Siemreap" pitchFamily="2" charset="0"/>
                <a:cs typeface="Khmer OS Siemreap" pitchFamily="2" charset="0"/>
              </a:rPr>
              <a:t>ច្បាំងចាញ់</a:t>
            </a:r>
            <a:r>
              <a:rPr lang="km-KH" b="1" dirty="0" smtClean="0">
                <a:latin typeface="Khmer OS Siemreap" pitchFamily="2" charset="0"/>
                <a:cs typeface="Khmer OS Siemreap" pitchFamily="2" charset="0"/>
              </a:rPr>
              <a:t>ស្រីជ័យជេដ្ឋា</a:t>
            </a:r>
            <a:r>
              <a:rPr lang="km-KH" dirty="0" smtClean="0">
                <a:latin typeface="Khmer OS Siemreap" pitchFamily="2" charset="0"/>
                <a:cs typeface="Khmer OS Siemreap" pitchFamily="2" charset="0"/>
              </a:rPr>
              <a:t>បានភៀសព្រះកាយទៅស្រុកយួនជាមួយក្មួយនាម​</a:t>
            </a:r>
            <a:r>
              <a:rPr lang="km-KH" b="1" dirty="0" smtClean="0">
                <a:latin typeface="Khmer OS Siemreap" pitchFamily="2" charset="0"/>
                <a:cs typeface="Khmer OS Siemreap" pitchFamily="2" charset="0"/>
              </a:rPr>
              <a:t>អង្គ​នន់ដែលជា</a:t>
            </a:r>
            <a:r>
              <a:rPr lang="km-KH" dirty="0" smtClean="0">
                <a:latin typeface="Khmer OS Siemreap" pitchFamily="2" charset="0"/>
                <a:cs typeface="Khmer OS Siemreap" pitchFamily="2" charset="0"/>
              </a:rPr>
              <a:t>បុត្រអង្គអិម។</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នៅឆ្នាំ១៦៧៣ ព្រះ</a:t>
            </a:r>
            <a:r>
              <a:rPr lang="km-KH" b="1" dirty="0" smtClean="0">
                <a:latin typeface="Khmer OS Siemreap" pitchFamily="2" charset="0"/>
                <a:cs typeface="Khmer OS Siemreap" pitchFamily="2" charset="0"/>
              </a:rPr>
              <a:t>កែវហ៊្វាអង្គជីបាន</a:t>
            </a:r>
            <a:r>
              <a:rPr lang="km-KH" dirty="0" smtClean="0">
                <a:latin typeface="Khmer OS Siemreap" pitchFamily="2" charset="0"/>
                <a:cs typeface="Khmer OS Siemreap" pitchFamily="2" charset="0"/>
              </a:rPr>
              <a:t>ឡើងសោយរាជ្យ ព្រះឧភយោរាជ</a:t>
            </a:r>
            <a:r>
              <a:rPr lang="km-KH" b="1" dirty="0" smtClean="0">
                <a:latin typeface="Khmer OS Siemreap" pitchFamily="2" charset="0"/>
                <a:cs typeface="Khmer OS Siemreap" pitchFamily="2" charset="0"/>
              </a:rPr>
              <a:t>អង្គតន់និងអង្គនន់</a:t>
            </a:r>
            <a:r>
              <a:rPr lang="km-KH" dirty="0" smtClean="0">
                <a:latin typeface="Khmer OS Siemreap" pitchFamily="2" charset="0"/>
                <a:cs typeface="Khmer OS Siemreap" pitchFamily="2" charset="0"/>
              </a:rPr>
              <a:t> បាន​លើក​ទ័ព​យួន១០</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០០០នាក់​ដោយជាជំនួយរបស់ស្តេច</a:t>
            </a:r>
            <a:r>
              <a:rPr lang="km-KH" b="1" dirty="0" smtClean="0">
                <a:latin typeface="Khmer OS Siemreap" pitchFamily="2" charset="0"/>
                <a:cs typeface="Khmer OS Siemreap" pitchFamily="2" charset="0"/>
              </a:rPr>
              <a:t>ថៃតុង</a:t>
            </a:r>
            <a:r>
              <a:rPr lang="km-KH" dirty="0" smtClean="0">
                <a:latin typeface="Khmer OS Siemreap" pitchFamily="2" charset="0"/>
                <a:cs typeface="Khmer OS Siemreap" pitchFamily="2" charset="0"/>
              </a:rPr>
              <a:t>។ ព្រះ</a:t>
            </a:r>
            <a:r>
              <a:rPr lang="km-KH" b="1" dirty="0" smtClean="0">
                <a:latin typeface="Khmer OS Siemreap" pitchFamily="2" charset="0"/>
                <a:cs typeface="Khmer OS Siemreap" pitchFamily="2" charset="0"/>
              </a:rPr>
              <a:t>កែវហ៊្វាអង្គជី​</a:t>
            </a:r>
            <a:r>
              <a:rPr lang="km-KH" dirty="0" smtClean="0">
                <a:latin typeface="Khmer OS Siemreap" pitchFamily="2" charset="0"/>
                <a:cs typeface="Khmer OS Siemreap" pitchFamily="2" charset="0"/>
              </a:rPr>
              <a:t>បានលើកទ័ពចេញច្បាំងនៅ​ភ្នំពេញ​ ប៉ុន្តែ មិនចាញ់មិនឈ្នះ។ ព្រះ</a:t>
            </a:r>
            <a:r>
              <a:rPr lang="km-KH" b="1" dirty="0" smtClean="0">
                <a:latin typeface="Khmer OS Siemreap" pitchFamily="2" charset="0"/>
                <a:cs typeface="Khmer OS Siemreap" pitchFamily="2" charset="0"/>
              </a:rPr>
              <a:t>កែវហ៊្វាអង្គជី បាន</a:t>
            </a:r>
            <a:r>
              <a:rPr lang="km-KH" dirty="0" smtClean="0">
                <a:latin typeface="Khmer OS Siemreap" pitchFamily="2" charset="0"/>
                <a:cs typeface="Khmer OS Siemreap" pitchFamily="2" charset="0"/>
              </a:rPr>
              <a:t>លើកទ័ពទៅច្បាំងទ័ពជំនួយយួនរត់ត្រឡប់ទៅស្រុកវិញអស់ទៅ។ ប្រទេស​ពេល​នោះត្រូវចែកជាពីរគឺ ខាងលិចបានទៅ</a:t>
            </a:r>
            <a:r>
              <a:rPr lang="km-KH" b="1" dirty="0" smtClean="0">
                <a:latin typeface="Khmer OS Siemreap" pitchFamily="2" charset="0"/>
                <a:cs typeface="Khmer OS Siemreap" pitchFamily="2" charset="0"/>
              </a:rPr>
              <a:t>ព្រះកែវហ៊្វា​</a:t>
            </a:r>
            <a:r>
              <a:rPr lang="km-KH" dirty="0" smtClean="0">
                <a:latin typeface="Khmer OS Siemreap" pitchFamily="2" charset="0"/>
                <a:cs typeface="Khmer OS Siemreap" pitchFamily="2" charset="0"/>
              </a:rPr>
              <a:t>និងខាងកើតបានទៅ</a:t>
            </a:r>
            <a:r>
              <a:rPr lang="km-KH" b="1" dirty="0" smtClean="0">
                <a:latin typeface="Khmer OS Siemreap" pitchFamily="2" charset="0"/>
                <a:cs typeface="Khmer OS Siemreap" pitchFamily="2" charset="0"/>
              </a:rPr>
              <a:t>ព្រះអង្គនន់​</a:t>
            </a:r>
            <a:r>
              <a:rPr lang="km-KH" dirty="0" smtClean="0">
                <a:latin typeface="Khmer OS Siemreap" pitchFamily="2" charset="0"/>
                <a:cs typeface="Khmer OS Siemreap" pitchFamily="2" charset="0"/>
              </a:rPr>
              <a:t>ដែលពួកមន្រ្តី​ថ្វាយ​ព្រះនាមថា​</a:t>
            </a:r>
            <a:r>
              <a:rPr lang="km-KH" b="1" dirty="0" smtClean="0">
                <a:latin typeface="Khmer OS Siemreap" pitchFamily="2" charset="0"/>
                <a:cs typeface="Khmer OS Siemreap" pitchFamily="2" charset="0"/>
              </a:rPr>
              <a:t>សម្តេចព្រះបទុមរាជាមហាឧភយោរាជ</a:t>
            </a:r>
            <a:r>
              <a:rPr lang="km-KH" dirty="0" smtClean="0">
                <a:latin typeface="Khmer OS Siemreap" pitchFamily="2" charset="0"/>
                <a:cs typeface="Khmer OS Siemreap" pitchFamily="2" charset="0"/>
              </a:rPr>
              <a:t>។ </a:t>
            </a:r>
            <a:endParaRPr lang="en-US" dirty="0" smtClean="0">
              <a:latin typeface="Khmer OS Siemreap" pitchFamily="2" charset="0"/>
              <a:cs typeface="Khmer OS Siemreap" pitchFamily="2"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60000"/>
              </a:lnSpc>
            </a:pPr>
            <a:r>
              <a:rPr lang="km-KH" b="1" dirty="0" smtClean="0">
                <a:latin typeface="Khmer OS Siemreap" pitchFamily="2" charset="0"/>
                <a:cs typeface="Khmer OS Siemreap" pitchFamily="2" charset="0"/>
              </a:rPr>
              <a:t>ព្រះអង្គស៊ូ</a:t>
            </a:r>
            <a:r>
              <a:rPr lang="km-KH" dirty="0" smtClean="0">
                <a:latin typeface="Khmer OS Siemreap" pitchFamily="2" charset="0"/>
                <a:cs typeface="Khmer OS Siemreap" pitchFamily="2" charset="0"/>
              </a:rPr>
              <a:t>ឫចៅពញាសួរ ធ្វើចម្បាំងប្រឆាំងនិងអង្គ</a:t>
            </a:r>
            <a:r>
              <a:rPr lang="km-KH" b="1" dirty="0" smtClean="0">
                <a:latin typeface="Khmer OS Siemreap" pitchFamily="2" charset="0"/>
                <a:cs typeface="Khmer OS Siemreap" pitchFamily="2" charset="0"/>
              </a:rPr>
              <a:t>នន់</a:t>
            </a:r>
            <a:r>
              <a:rPr lang="km-KH" dirty="0" smtClean="0">
                <a:latin typeface="Khmer OS Siemreap" pitchFamily="2" charset="0"/>
                <a:cs typeface="Khmer OS Siemreap" pitchFamily="2" charset="0"/>
              </a:rPr>
              <a:t>តទៅទៀត។ ការប្រយុទ្ធគ្នា គឺនៅ</a:t>
            </a:r>
            <a:r>
              <a:rPr lang="km-KH" b="1" dirty="0" smtClean="0">
                <a:latin typeface="Khmer OS Siemreap" pitchFamily="2" charset="0"/>
                <a:cs typeface="Khmer OS Siemreap" pitchFamily="2" charset="0"/>
              </a:rPr>
              <a:t>ពញារឮ</a:t>
            </a:r>
            <a:r>
              <a:rPr lang="km-KH" dirty="0" smtClean="0">
                <a:latin typeface="Khmer OS Siemreap" pitchFamily="2" charset="0"/>
                <a:cs typeface="Khmer OS Siemreap" pitchFamily="2" charset="0"/>
              </a:rPr>
              <a:t>។ ព្រះ​</a:t>
            </a:r>
            <a:r>
              <a:rPr lang="km-KH" b="1" dirty="0" smtClean="0">
                <a:latin typeface="Khmer OS Siemreap" pitchFamily="2" charset="0"/>
                <a:cs typeface="Khmer OS Siemreap" pitchFamily="2" charset="0"/>
              </a:rPr>
              <a:t>អង្គនន់</a:t>
            </a:r>
            <a:r>
              <a:rPr lang="km-KH" dirty="0" smtClean="0">
                <a:latin typeface="Khmer OS Siemreap" pitchFamily="2" charset="0"/>
                <a:cs typeface="Khmer OS Siemreap" pitchFamily="2" charset="0"/>
              </a:rPr>
              <a:t>ឧភយោរាជទទួលបរាជ័យភៀសព្រះកាយទៅស្រុកយួនម្តងទៀត។ ​ក្នុងគ្រានោះ អ្នកម្នាង</a:t>
            </a:r>
            <a:r>
              <a:rPr lang="km-KH" b="1" dirty="0" smtClean="0">
                <a:latin typeface="Khmer OS Siemreap" pitchFamily="2" charset="0"/>
                <a:cs typeface="Khmer OS Siemreap" pitchFamily="2" charset="0"/>
              </a:rPr>
              <a:t>ឯម​</a:t>
            </a:r>
            <a:r>
              <a:rPr lang="km-KH" dirty="0" smtClean="0">
                <a:latin typeface="Khmer OS Siemreap" pitchFamily="2" charset="0"/>
                <a:cs typeface="Khmer OS Siemreap" pitchFamily="2" charset="0"/>
              </a:rPr>
              <a:t>ជាកូនចិន​</a:t>
            </a:r>
            <a:r>
              <a:rPr lang="km-KH" b="1" dirty="0" smtClean="0">
                <a:latin typeface="Khmer OS Siemreap" pitchFamily="2" charset="0"/>
                <a:cs typeface="Khmer OS Siemreap" pitchFamily="2" charset="0"/>
              </a:rPr>
              <a:t>ចុងគុន</a:t>
            </a:r>
            <a:r>
              <a:rPr lang="km-KH" dirty="0" smtClean="0">
                <a:latin typeface="Khmer OS Siemreap" pitchFamily="2" charset="0"/>
                <a:cs typeface="Khmer OS Siemreap" pitchFamily="2" charset="0"/>
              </a:rPr>
              <a:t>បានប្រសូតបុត្រនាម</a:t>
            </a:r>
            <a:r>
              <a:rPr lang="km-KH" b="1" dirty="0" smtClean="0">
                <a:latin typeface="Khmer OS Siemreap" pitchFamily="2" charset="0"/>
                <a:cs typeface="Khmer OS Siemreap" pitchFamily="2" charset="0"/>
              </a:rPr>
              <a:t>អង្គអិម</a:t>
            </a:r>
            <a:r>
              <a:rPr lang="ca-ES" b="1" dirty="0" smtClean="0">
                <a:latin typeface="Khmer OS Siemreap" pitchFamily="2" charset="0"/>
                <a:cs typeface="Khmer OS Siemreap" pitchFamily="2" charset="0"/>
              </a:rPr>
              <a:t>​</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នាមដូចព្រះអយ្យកោ</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 នៅឆ្នាំ១៦៧៤ ព្រះ</a:t>
            </a:r>
            <a:r>
              <a:rPr lang="km-KH" b="1" dirty="0" smtClean="0">
                <a:latin typeface="Khmer OS Siemreap" pitchFamily="2" charset="0"/>
                <a:cs typeface="Khmer OS Siemreap" pitchFamily="2" charset="0"/>
              </a:rPr>
              <a:t>អង្គស៊ូ</a:t>
            </a:r>
            <a:r>
              <a:rPr lang="km-KH" dirty="0" smtClean="0">
                <a:latin typeface="Khmer OS Siemreap" pitchFamily="2" charset="0"/>
                <a:cs typeface="Khmer OS Siemreap" pitchFamily="2" charset="0"/>
              </a:rPr>
              <a:t>សុំជំនួយពី</a:t>
            </a:r>
            <a:r>
              <a:rPr lang="km-KH" b="1" dirty="0" smtClean="0">
                <a:latin typeface="Khmer OS Siemreap" pitchFamily="2" charset="0"/>
                <a:cs typeface="Khmer OS Siemreap" pitchFamily="2" charset="0"/>
              </a:rPr>
              <a:t>ស្រីអយុធ្យា​</a:t>
            </a:r>
            <a:r>
              <a:rPr lang="km-KH" dirty="0" smtClean="0">
                <a:latin typeface="Khmer OS Siemreap" pitchFamily="2" charset="0"/>
                <a:cs typeface="Khmer OS Siemreap" pitchFamily="2" charset="0"/>
              </a:rPr>
              <a:t>ក្នុងការបន្តចម្បាំងជាមួយ</a:t>
            </a:r>
            <a:r>
              <a:rPr lang="km-KH" b="1" dirty="0" smtClean="0">
                <a:latin typeface="Khmer OS Siemreap" pitchFamily="2" charset="0"/>
                <a:cs typeface="Khmer OS Siemreap" pitchFamily="2" charset="0"/>
              </a:rPr>
              <a:t>អង្គនន់</a:t>
            </a:r>
            <a:r>
              <a:rPr lang="km-KH" dirty="0" smtClean="0">
                <a:latin typeface="Khmer OS Siemreap" pitchFamily="2" charset="0"/>
                <a:cs typeface="Khmer OS Siemreap" pitchFamily="2" charset="0"/>
              </a:rPr>
              <a:t>។ នៅទីបំផុត </a:t>
            </a:r>
            <a:r>
              <a:rPr lang="km-KH" b="1" dirty="0" smtClean="0">
                <a:latin typeface="Khmer OS Siemreap" pitchFamily="2" charset="0"/>
                <a:cs typeface="Khmer OS Siemreap" pitchFamily="2" charset="0"/>
              </a:rPr>
              <a:t>ព្រះអង្គស៊ូ </a:t>
            </a:r>
            <a:r>
              <a:rPr lang="km-KH" dirty="0" smtClean="0">
                <a:latin typeface="Khmer OS Siemreap" pitchFamily="2" charset="0"/>
                <a:cs typeface="Khmer OS Siemreap" pitchFamily="2" charset="0"/>
              </a:rPr>
              <a:t>ត្រូវបានលើកឲ្យសោយរាជ្យនិង​</a:t>
            </a:r>
            <a:r>
              <a:rPr lang="km-KH" b="1" dirty="0" smtClean="0">
                <a:latin typeface="Khmer OS Siemreap" pitchFamily="2" charset="0"/>
                <a:cs typeface="Khmer OS Siemreap" pitchFamily="2" charset="0"/>
              </a:rPr>
              <a:t>អង្គនន់</a:t>
            </a:r>
            <a:r>
              <a:rPr lang="km-KH" dirty="0" smtClean="0">
                <a:latin typeface="Khmer OS Siemreap" pitchFamily="2" charset="0"/>
                <a:cs typeface="Khmer OS Siemreap" pitchFamily="2" charset="0"/>
              </a:rPr>
              <a:t>ត្រូវបានតាំងជា​ឧភយោ​រាជ​​ឲ្យត្រួត​</a:t>
            </a:r>
            <a:r>
              <a:rPr lang="km-KH" b="1" dirty="0" smtClean="0">
                <a:latin typeface="Khmer OS Siemreap" pitchFamily="2" charset="0"/>
                <a:cs typeface="Khmer OS Siemreap" pitchFamily="2" charset="0"/>
              </a:rPr>
              <a:t>ព្រៃ​នគរ</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នៅឆ្នាំ១៦៩៧ ព្រះជ័យជេដ្ឋាទី៣អង្គស៊ូ បានបញ្ជានាម៉ឺនឲ្យលើកគ្រឿង​បណ្ណា​ការ​ទៅ​ថ្វាយ​ស្តេចយួន ដើម្បី​សុំព្រះ</a:t>
            </a:r>
            <a:r>
              <a:rPr lang="km-KH" b="1" dirty="0" smtClean="0">
                <a:latin typeface="Khmer OS Siemreap" pitchFamily="2" charset="0"/>
                <a:cs typeface="Khmer OS Siemreap" pitchFamily="2" charset="0"/>
              </a:rPr>
              <a:t>អង្គអិម</a:t>
            </a:r>
            <a:r>
              <a:rPr lang="km-KH" dirty="0" smtClean="0">
                <a:latin typeface="Khmer OS Siemreap" pitchFamily="2" charset="0"/>
                <a:cs typeface="Khmer OS Siemreap" pitchFamily="2" charset="0"/>
              </a:rPr>
              <a:t>មកវិញ។ ព្រះអង្គ បានសព្វព្រះទ័យលើក</a:t>
            </a:r>
            <a:r>
              <a:rPr lang="km-KH" b="1" dirty="0" smtClean="0">
                <a:latin typeface="Khmer OS Siemreap" pitchFamily="2" charset="0"/>
                <a:cs typeface="Khmer OS Siemreap" pitchFamily="2" charset="0"/>
              </a:rPr>
              <a:t>អង្គអិម</a:t>
            </a:r>
            <a:r>
              <a:rPr lang="km-KH" dirty="0" smtClean="0">
                <a:latin typeface="Khmer OS Siemreap" pitchFamily="2" charset="0"/>
                <a:cs typeface="Khmer OS Siemreap" pitchFamily="2" charset="0"/>
              </a:rPr>
              <a:t>ជា</a:t>
            </a:r>
            <a:r>
              <a:rPr lang="km-KH" b="1" dirty="0" smtClean="0">
                <a:latin typeface="Khmer OS Siemreap" pitchFamily="2" charset="0"/>
                <a:cs typeface="Khmer OS Siemreap" pitchFamily="2" charset="0"/>
              </a:rPr>
              <a:t>ព្រះកែវហ៊្វា </a:t>
            </a:r>
            <a:r>
              <a:rPr lang="km-KH" dirty="0" smtClean="0">
                <a:latin typeface="Khmer OS Siemreap" pitchFamily="2" charset="0"/>
                <a:cs typeface="Khmer OS Siemreap" pitchFamily="2" charset="0"/>
              </a:rPr>
              <a:t>ហើយ​ទ្រង់លើកបុត្រីព្រះអង្គ​ព្រះនាម</a:t>
            </a:r>
            <a:r>
              <a:rPr lang="km-KH" b="1" dirty="0" smtClean="0">
                <a:latin typeface="Khmer OS Siemreap" pitchFamily="2" charset="0"/>
                <a:cs typeface="Khmer OS Siemreap" pitchFamily="2" charset="0"/>
              </a:rPr>
              <a:t>សម្តេចព្រះមហាក្សត្រីឲ្យ</a:t>
            </a:r>
            <a:r>
              <a:rPr lang="km-KH" dirty="0" smtClean="0">
                <a:latin typeface="Khmer OS Siemreap" pitchFamily="2" charset="0"/>
                <a:cs typeface="Khmer OS Siemreap" pitchFamily="2" charset="0"/>
              </a:rPr>
              <a:t>ជាទេពីទៀត។ </a:t>
            </a:r>
            <a:r>
              <a:rPr lang="km-KH" b="1" dirty="0" smtClean="0">
                <a:latin typeface="Khmer OS Siemreap" pitchFamily="2" charset="0"/>
                <a:cs typeface="Khmer OS Siemreap" pitchFamily="2" charset="0"/>
              </a:rPr>
              <a:t>ព្រះកែវហ៊្វា </a:t>
            </a:r>
            <a:r>
              <a:rPr lang="km-KH" dirty="0" smtClean="0">
                <a:latin typeface="Khmer OS Siemreap" pitchFamily="2" charset="0"/>
                <a:cs typeface="Khmer OS Siemreap" pitchFamily="2" charset="0"/>
              </a:rPr>
              <a:t>មានបុត្រនាម</a:t>
            </a:r>
            <a:r>
              <a:rPr lang="km-KH" b="1" dirty="0" smtClean="0">
                <a:latin typeface="Khmer OS Siemreap" pitchFamily="2" charset="0"/>
                <a:cs typeface="Khmer OS Siemreap" pitchFamily="2" charset="0"/>
              </a:rPr>
              <a:t>អង្គជី </a:t>
            </a:r>
            <a:r>
              <a:rPr lang="km-KH" dirty="0" smtClean="0">
                <a:latin typeface="Khmer OS Siemreap" pitchFamily="2" charset="0"/>
                <a:cs typeface="Khmer OS Siemreap" pitchFamily="2" charset="0"/>
              </a:rPr>
              <a:t>(សម្តេច​ព្រះសត្ថា)។</a:t>
            </a:r>
            <a:endParaRPr lang="en-US" dirty="0" smtClean="0">
              <a:latin typeface="Khmer OS Siemreap" pitchFamily="2" charset="0"/>
              <a:cs typeface="Khmer OS Siemreap" pitchFamily="2"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lnSpc>
                <a:spcPct val="150000"/>
              </a:lnSpc>
            </a:pPr>
            <a:r>
              <a:rPr lang="km-KH" dirty="0" smtClean="0">
                <a:latin typeface="Khmer OS Siemreap" pitchFamily="2" charset="0"/>
                <a:cs typeface="Khmer OS Siemreap" pitchFamily="2" charset="0"/>
              </a:rPr>
              <a:t>ស្តេចយួនព្រះនាម</a:t>
            </a:r>
            <a:r>
              <a:rPr lang="km-KH" b="1" dirty="0" smtClean="0">
                <a:latin typeface="Khmer OS Siemreap" pitchFamily="2" charset="0"/>
                <a:cs typeface="Khmer OS Siemreap" pitchFamily="2" charset="0"/>
              </a:rPr>
              <a:t>ហៀង តុន </a:t>
            </a:r>
            <a:r>
              <a:rPr lang="km-KH" dirty="0" smtClean="0">
                <a:latin typeface="Khmer OS Siemreap" pitchFamily="2" charset="0"/>
                <a:cs typeface="Khmer OS Siemreap" pitchFamily="2" charset="0"/>
              </a:rPr>
              <a:t>ឲ្យលើកទ័ព៤០០០០នាក់និងទូក៥០០ ឯកសារខ្លះថាតែ២០០០០នាក់ ទៅរហូតដល់បឹងទន្លេសាប។ ព្រះ</a:t>
            </a:r>
            <a:r>
              <a:rPr lang="km-KH" b="1" dirty="0" smtClean="0">
                <a:latin typeface="Khmer OS Siemreap" pitchFamily="2" charset="0"/>
                <a:cs typeface="Khmer OS Siemreap" pitchFamily="2" charset="0"/>
              </a:rPr>
              <a:t>ជ័យជេដ្ឋា</a:t>
            </a:r>
            <a:r>
              <a:rPr lang="km-KH" dirty="0" smtClean="0">
                <a:latin typeface="Khmer OS Siemreap" pitchFamily="2" charset="0"/>
                <a:cs typeface="Khmer OS Siemreap" pitchFamily="2" charset="0"/>
              </a:rPr>
              <a:t>និងពួកបរិវារភៀសទៅនៅពោធិ៍សាត់ ព្រមទាំងកេណ្ឌ​ទ័ពប្រយុទ្ធនឹង​យួនវិញ។ ទ័ពខ្មែរត្រូវចែកជា២កង ១ស្ថិតនៅក្រោមបញ្ជាការរបស់ព្រះ</a:t>
            </a:r>
            <a:r>
              <a:rPr lang="km-KH" b="1" dirty="0" smtClean="0">
                <a:latin typeface="Khmer OS Siemreap" pitchFamily="2" charset="0"/>
                <a:cs typeface="Khmer OS Siemreap" pitchFamily="2" charset="0"/>
              </a:rPr>
              <a:t>ធម្មរាជា </a:t>
            </a:r>
            <a:r>
              <a:rPr lang="km-KH" dirty="0" smtClean="0">
                <a:latin typeface="Khmer OS Siemreap" pitchFamily="2" charset="0"/>
                <a:cs typeface="Khmer OS Siemreap" pitchFamily="2" charset="0"/>
              </a:rPr>
              <a:t>ព្រះរាជបុត្រនិង១ទៀត​នៅ​ក្រោម​បញ្ជាការព្រះ</a:t>
            </a:r>
            <a:r>
              <a:rPr lang="km-KH" b="1" dirty="0" smtClean="0">
                <a:latin typeface="Khmer OS Siemreap" pitchFamily="2" charset="0"/>
                <a:cs typeface="Khmer OS Siemreap" pitchFamily="2" charset="0"/>
              </a:rPr>
              <a:t>អង្គអិម</a:t>
            </a:r>
            <a:r>
              <a:rPr lang="km-KH" dirty="0" smtClean="0">
                <a:latin typeface="Khmer OS Siemreap" pitchFamily="2" charset="0"/>
                <a:cs typeface="Khmer OS Siemreap" pitchFamily="2" charset="0"/>
              </a:rPr>
              <a:t>ព្រះភាគិនេយ្យ។ ទ័ពទាំង២កង គឺជើងគោកនិងជើងទឹកលើកទៅប្រសប់គ្នានៅកំពង់ឆ្នាំ វាយ​ផ្ទប់គ្នា ហើយរុញច្រានទ័ពយួនឲ្យថយពីស្រុកខ្មែរតាមទន្លេមេគង្គ។ ប៉ុន្តែ វាពុំព្រមត្រឡប់ទៅ ស្រុកយួនវិញ​ បែរ​ជា​ក្រាញ​នៅក្នុងដីខ្មែរត្រង់</a:t>
            </a:r>
            <a:r>
              <a:rPr lang="km-KH" b="1" dirty="0" smtClean="0">
                <a:latin typeface="Khmer OS Siemreap" pitchFamily="2" charset="0"/>
                <a:cs typeface="Khmer OS Siemreap" pitchFamily="2" charset="0"/>
              </a:rPr>
              <a:t>ព្រៃនគរ កំពង់ស្រកាត្រី បារា </a:t>
            </a:r>
            <a:r>
              <a:rPr lang="km-KH" dirty="0" smtClean="0">
                <a:latin typeface="Khmer OS Siemreap" pitchFamily="2" charset="0"/>
                <a:cs typeface="Khmer OS Siemreap" pitchFamily="2" charset="0"/>
              </a:rPr>
              <a:t>ដែលលោក</a:t>
            </a:r>
            <a:r>
              <a:rPr lang="km-KH" b="1" dirty="0" smtClean="0">
                <a:latin typeface="Khmer OS Siemreap" pitchFamily="2" charset="0"/>
                <a:cs typeface="Khmer OS Siemreap" pitchFamily="2" charset="0"/>
              </a:rPr>
              <a:t>ឧកញ៉ានរិទ្ទអិម </a:t>
            </a:r>
            <a:r>
              <a:rPr lang="km-KH" dirty="0" smtClean="0">
                <a:latin typeface="Khmer OS Siemreap" pitchFamily="2" charset="0"/>
                <a:cs typeface="Khmer OS Siemreap" pitchFamily="2" charset="0"/>
              </a:rPr>
              <a:t>បានសន្យាថាទុកជាថ្នូរ​នឹង​ជំនួយ​ទ័ពយួនសំរាប់លោកវាយនឹងជាតិឯង។</a:t>
            </a:r>
            <a:endParaRPr lang="en-US" dirty="0" smtClean="0">
              <a:latin typeface="Khmer OS Siemreap" pitchFamily="2" charset="0"/>
              <a:cs typeface="Khmer OS Siemreap" pitchFamily="2"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60000"/>
              </a:lnSpc>
            </a:pPr>
            <a:r>
              <a:rPr lang="km-KH" dirty="0" smtClean="0">
                <a:latin typeface="Khmer OS Siemreap" pitchFamily="2" charset="0"/>
                <a:cs typeface="Khmer OS Siemreap" pitchFamily="2" charset="0"/>
              </a:rPr>
              <a:t>ចាប់ពីពេលនោះ ស្តេច</a:t>
            </a:r>
            <a:r>
              <a:rPr lang="km-KH" b="1" dirty="0" smtClean="0">
                <a:latin typeface="Khmer OS Siemreap" pitchFamily="2" charset="0"/>
                <a:cs typeface="Khmer OS Siemreap" pitchFamily="2" charset="0"/>
              </a:rPr>
              <a:t>ហៀង តុង</a:t>
            </a:r>
            <a:r>
              <a:rPr lang="km-KH" dirty="0" smtClean="0">
                <a:latin typeface="Khmer OS Siemreap" pitchFamily="2" charset="0"/>
                <a:cs typeface="Khmer OS Siemreap" pitchFamily="2" charset="0"/>
              </a:rPr>
              <a:t>បានបញ្ជាអោយលោក</a:t>
            </a:r>
            <a:r>
              <a:rPr lang="km-KH" b="1" dirty="0" smtClean="0">
                <a:latin typeface="Khmer OS Siemreap" pitchFamily="2" charset="0"/>
                <a:cs typeface="Khmer OS Siemreap" pitchFamily="2" charset="0"/>
              </a:rPr>
              <a:t>ង្វៀង ហ៊ីវគិញ </a:t>
            </a:r>
            <a:r>
              <a:rPr lang="km-KH" dirty="0" smtClean="0">
                <a:latin typeface="Khmer OS Siemreap" pitchFamily="2" charset="0"/>
                <a:cs typeface="Khmer OS Siemreap" pitchFamily="2" charset="0"/>
              </a:rPr>
              <a:t>ចូលមករៀបចំទឹកដី​របស់ខ្មែរ​។ ស្រុក</a:t>
            </a:r>
            <a:r>
              <a:rPr lang="km-KH" b="1" dirty="0" smtClean="0">
                <a:latin typeface="Khmer OS Siemreap" pitchFamily="2" charset="0"/>
                <a:cs typeface="Khmer OS Siemreap" pitchFamily="2" charset="0"/>
              </a:rPr>
              <a:t>ដូនណៃ បាន</a:t>
            </a:r>
            <a:r>
              <a:rPr lang="km-KH" dirty="0" smtClean="0">
                <a:latin typeface="Khmer OS Siemreap" pitchFamily="2" charset="0"/>
                <a:cs typeface="Khmer OS Siemreap" pitchFamily="2" charset="0"/>
              </a:rPr>
              <a:t>បង្កើតជាស្រុក</a:t>
            </a:r>
            <a:r>
              <a:rPr lang="km-KH" b="1" dirty="0" smtClean="0">
                <a:latin typeface="Khmer OS Siemreap" pitchFamily="2" charset="0"/>
                <a:cs typeface="Khmer OS Siemreap" pitchFamily="2" charset="0"/>
              </a:rPr>
              <a:t>ភឿក ឡុង </a:t>
            </a:r>
            <a:r>
              <a:rPr lang="km-KH" dirty="0" smtClean="0">
                <a:latin typeface="Khmer OS Siemreap" pitchFamily="2" charset="0"/>
                <a:cs typeface="Khmer OS Siemreap" pitchFamily="2" charset="0"/>
              </a:rPr>
              <a:t>យកដី</a:t>
            </a:r>
            <a:r>
              <a:rPr lang="km-KH" b="1" dirty="0" smtClean="0">
                <a:latin typeface="Khmer OS Siemreap" pitchFamily="2" charset="0"/>
                <a:cs typeface="Khmer OS Siemreap" pitchFamily="2" charset="0"/>
              </a:rPr>
              <a:t>បៀរវ៉ា</a:t>
            </a:r>
            <a:r>
              <a:rPr lang="km-KH" dirty="0" smtClean="0">
                <a:latin typeface="Khmer OS Siemreap" pitchFamily="2" charset="0"/>
                <a:cs typeface="Khmer OS Siemreap" pitchFamily="2" charset="0"/>
              </a:rPr>
              <a:t>បង្កើតជាបន្ទាយ</a:t>
            </a:r>
            <a:r>
              <a:rPr lang="km-KH" b="1" dirty="0" smtClean="0">
                <a:latin typeface="Khmer OS Siemreap" pitchFamily="2" charset="0"/>
                <a:cs typeface="Khmer OS Siemreap" pitchFamily="2" charset="0"/>
              </a:rPr>
              <a:t>ត្រឹង បៀង </a:t>
            </a:r>
            <a:r>
              <a:rPr lang="km-KH" dirty="0" smtClean="0">
                <a:latin typeface="Khmer OS Siemreap" pitchFamily="2" charset="0"/>
                <a:cs typeface="Khmer OS Siemreap" pitchFamily="2" charset="0"/>
              </a:rPr>
              <a:t>យកដី</a:t>
            </a:r>
            <a:r>
              <a:rPr lang="km-KH" b="1" dirty="0" smtClean="0">
                <a:latin typeface="Khmer OS Siemreap" pitchFamily="2" charset="0"/>
                <a:cs typeface="Khmer OS Siemreap" pitchFamily="2" charset="0"/>
              </a:rPr>
              <a:t>ព្រៃនគរ​</a:t>
            </a:r>
            <a:r>
              <a:rPr lang="km-KH" dirty="0" smtClean="0">
                <a:latin typeface="Khmer OS Siemreap" pitchFamily="2" charset="0"/>
                <a:cs typeface="Khmer OS Siemreap" pitchFamily="2" charset="0"/>
              </a:rPr>
              <a:t>បង្កើត​ជាស្រុក</a:t>
            </a:r>
            <a:r>
              <a:rPr lang="km-KH" b="1" dirty="0" smtClean="0">
                <a:latin typeface="Khmer OS Siemreap" pitchFamily="2" charset="0"/>
                <a:cs typeface="Khmer OS Siemreap" pitchFamily="2" charset="0"/>
              </a:rPr>
              <a:t>តឹងប៊ិញ </a:t>
            </a:r>
            <a:r>
              <a:rPr lang="km-KH" dirty="0" smtClean="0">
                <a:latin typeface="Khmer OS Siemreap" pitchFamily="2" charset="0"/>
                <a:cs typeface="Khmer OS Siemreap" pitchFamily="2" charset="0"/>
              </a:rPr>
              <a:t>យកដី</a:t>
            </a:r>
            <a:r>
              <a:rPr lang="km-KH" b="1" dirty="0" smtClean="0">
                <a:latin typeface="Khmer OS Siemreap" pitchFamily="2" charset="0"/>
                <a:cs typeface="Khmer OS Siemreap" pitchFamily="2" charset="0"/>
              </a:rPr>
              <a:t>យ៉ាឌិញ</a:t>
            </a:r>
            <a:r>
              <a:rPr lang="km-KH" dirty="0" smtClean="0">
                <a:latin typeface="Khmer OS Siemreap" pitchFamily="2" charset="0"/>
                <a:cs typeface="Khmer OS Siemreap" pitchFamily="2" charset="0"/>
              </a:rPr>
              <a:t>(ឧកញ៉ាឌិន) បង្កើតបន្ទាយ</a:t>
            </a:r>
            <a:r>
              <a:rPr lang="km-KH" b="1" dirty="0" smtClean="0">
                <a:latin typeface="Khmer OS Siemreap" pitchFamily="2" charset="0"/>
                <a:cs typeface="Khmer OS Siemreap" pitchFamily="2" charset="0"/>
              </a:rPr>
              <a:t>ភៀន ត្រឹង</a:t>
            </a:r>
            <a:r>
              <a:rPr lang="km-KH" dirty="0" smtClean="0">
                <a:latin typeface="Khmer OS Siemreap" pitchFamily="2" charset="0"/>
                <a:cs typeface="Khmer OS Siemreap" pitchFamily="2" charset="0"/>
              </a:rPr>
              <a:t>។ ស្តេចយួនបញ្ជា​អោយ​ប្រមែប្រមូល​រាស្ត្រ​ពី</a:t>
            </a:r>
            <a:r>
              <a:rPr lang="km-KH" b="1" dirty="0" smtClean="0">
                <a:latin typeface="Khmer OS Siemreap" pitchFamily="2" charset="0"/>
                <a:cs typeface="Khmer OS Siemreap" pitchFamily="2" charset="0"/>
              </a:rPr>
              <a:t>ក្វាង ប៊ិញ </a:t>
            </a:r>
            <a:r>
              <a:rPr lang="km-KH" dirty="0" smtClean="0">
                <a:latin typeface="Khmer OS Siemreap" pitchFamily="2" charset="0"/>
                <a:cs typeface="Khmer OS Siemreap" pitchFamily="2" charset="0"/>
              </a:rPr>
              <a:t>អោយចូលមករស់នៅលើទឹកដីថ្មី បង្កើតជាភូមិ ជាស្រុកនិងឆ្ការដីធ្វើស្រែចំការ។ មន្ត្រីយួន​ម្នាក់​កាន់​​អំណាចខាងយោធាផងនិងអំណាចខាងរដ្ឋបាលផង និងមានបញ្ជាការដ្ឋានតាំងនៅ</a:t>
            </a:r>
            <a:r>
              <a:rPr lang="km-KH" b="1" dirty="0" smtClean="0">
                <a:latin typeface="Khmer OS Siemreap" pitchFamily="2" charset="0"/>
                <a:cs typeface="Khmer OS Siemreap" pitchFamily="2" charset="0"/>
              </a:rPr>
              <a:t>ព្រៃគរ</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ឯកសារយួនមួយនិយាយថា នៅ១៧០០ មេទ័ពជាតិចិនឈ្មោះ </a:t>
            </a:r>
            <a:r>
              <a:rPr lang="km-KH" b="1" dirty="0" smtClean="0">
                <a:latin typeface="Khmer OS Siemreap" pitchFamily="2" charset="0"/>
                <a:cs typeface="Khmer OS Siemreap" pitchFamily="2" charset="0"/>
              </a:rPr>
              <a:t>ត្រឹង ធឿងស្វៀង </a:t>
            </a:r>
            <a:r>
              <a:rPr lang="km-KH" dirty="0" smtClean="0">
                <a:latin typeface="Khmer OS Siemreap" pitchFamily="2" charset="0"/>
                <a:cs typeface="Khmer OS Siemreap" pitchFamily="2" charset="0"/>
              </a:rPr>
              <a:t>ដែលបានបំរើ    ស្តេច​យួន​នោះ បានច្បាំងឈ្នះខ្មែរច្រើនលើកនិងបានលើកទ័ពមកដល់បន្ទាយ</a:t>
            </a:r>
            <a:r>
              <a:rPr lang="en-US" dirty="0" err="1" smtClean="0">
                <a:latin typeface="Khmer OS Siemreap" pitchFamily="2" charset="0"/>
                <a:cs typeface="Khmer OS Siemreap" pitchFamily="2" charset="0"/>
              </a:rPr>
              <a:t>Bich-dôi</a:t>
            </a:r>
            <a:r>
              <a:rPr lang="en-US" dirty="0" smtClean="0">
                <a:latin typeface="Khmer OS Siemreap" pitchFamily="2" charset="0"/>
                <a:cs typeface="Khmer OS Siemreap" pitchFamily="2" charset="0"/>
              </a:rPr>
              <a:t> </a:t>
            </a:r>
            <a:r>
              <a:rPr lang="km-KH" dirty="0" smtClean="0">
                <a:latin typeface="Khmer OS Siemreap" pitchFamily="2" charset="0"/>
                <a:cs typeface="Khmer OS Siemreap" pitchFamily="2" charset="0"/>
              </a:rPr>
              <a:t>និង​ភ្នំពេញ។ </a:t>
            </a:r>
            <a:r>
              <a:rPr lang="km-KH" b="1" dirty="0" smtClean="0">
                <a:latin typeface="Khmer OS Siemreap" pitchFamily="2" charset="0"/>
                <a:cs typeface="Khmer OS Siemreap" pitchFamily="2" charset="0"/>
              </a:rPr>
              <a:t>អង្គស៊ូបាន</a:t>
            </a:r>
            <a:r>
              <a:rPr lang="km-KH" dirty="0" smtClean="0">
                <a:latin typeface="Khmer OS Siemreap" pitchFamily="2" charset="0"/>
                <a:cs typeface="Khmer OS Siemreap" pitchFamily="2" charset="0"/>
              </a:rPr>
              <a:t>ដក​ថយ ហើយពួកសេនាទាហានសុំចុះចាញ់។ មេទ័ព</a:t>
            </a:r>
            <a:r>
              <a:rPr lang="km-KH" b="1" dirty="0" smtClean="0">
                <a:latin typeface="Khmer OS Siemreap" pitchFamily="2" charset="0"/>
                <a:cs typeface="Khmer OS Siemreap" pitchFamily="2" charset="0"/>
              </a:rPr>
              <a:t>ង្វៀង ហ៊ីវ គិញ</a:t>
            </a:r>
            <a:r>
              <a:rPr lang="km-KH" dirty="0" smtClean="0">
                <a:latin typeface="Khmer OS Siemreap" pitchFamily="2" charset="0"/>
                <a:cs typeface="Khmer OS Siemreap" pitchFamily="2" charset="0"/>
              </a:rPr>
              <a:t>ចូលបន្ទាយនិងលួងលោមប្រជារាស្ត្រ។ </a:t>
            </a:r>
            <a:r>
              <a:rPr lang="km-KH" b="1" dirty="0" smtClean="0">
                <a:latin typeface="Khmer OS Siemreap" pitchFamily="2" charset="0"/>
                <a:cs typeface="Khmer OS Siemreap" pitchFamily="2" charset="0"/>
              </a:rPr>
              <a:t>អង្គស៊ូ​</a:t>
            </a:r>
            <a:r>
              <a:rPr lang="km-KH" dirty="0" smtClean="0">
                <a:latin typeface="Khmer OS Siemreap" pitchFamily="2" charset="0"/>
                <a:cs typeface="Khmer OS Siemreap" pitchFamily="2" charset="0"/>
              </a:rPr>
              <a:t>ក៏មកសុំចំណុះទៀត។ យួន បានដកថយ​ទៅ​វិញ​។</a:t>
            </a:r>
            <a:endParaRPr lang="en-US" dirty="0" smtClean="0">
              <a:latin typeface="Khmer OS Siemreap" pitchFamily="2" charset="0"/>
              <a:cs typeface="Khmer OS Siemreap" pitchFamily="2"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60000"/>
              </a:lnSpc>
            </a:pPr>
            <a:r>
              <a:rPr lang="km-KH" dirty="0" smtClean="0">
                <a:latin typeface="Khmer OS Siemreap" pitchFamily="2" charset="0"/>
                <a:cs typeface="Khmer OS Siemreap" pitchFamily="2" charset="0"/>
              </a:rPr>
              <a:t>នៅ១៧០៧ ផ្ទៃក្នុងរបស់ខ្មែរមានភាពច្របូកច្របល់ គឺចិនឈ្មោះ </a:t>
            </a:r>
            <a:r>
              <a:rPr lang="km-KH" b="1" dirty="0" smtClean="0">
                <a:latin typeface="Khmer OS Siemreap" pitchFamily="2" charset="0"/>
                <a:cs typeface="Khmer OS Siemreap" pitchFamily="2" charset="0"/>
              </a:rPr>
              <a:t>ម៉ាកគិវ </a:t>
            </a:r>
            <a:r>
              <a:rPr lang="km-KH" dirty="0" smtClean="0">
                <a:latin typeface="Khmer OS Siemreap" pitchFamily="2" charset="0"/>
                <a:cs typeface="Khmer OS Siemreap" pitchFamily="2" charset="0"/>
              </a:rPr>
              <a:t>បានលើកដង្វាយ​ទៅថ្វាយ​សំ​ដែង​ភក្តីភាពចំពោះស្តេច</a:t>
            </a:r>
            <a:r>
              <a:rPr lang="km-KH" b="1" dirty="0" smtClean="0">
                <a:latin typeface="Khmer OS Siemreap" pitchFamily="2" charset="0"/>
                <a:cs typeface="Khmer OS Siemreap" pitchFamily="2" charset="0"/>
              </a:rPr>
              <a:t>ង្វៀង </a:t>
            </a:r>
            <a:r>
              <a:rPr lang="km-KH" dirty="0" smtClean="0">
                <a:latin typeface="Khmer OS Siemreap" pitchFamily="2" charset="0"/>
                <a:cs typeface="Khmer OS Siemreap" pitchFamily="2" charset="0"/>
              </a:rPr>
              <a:t>ហើយទូលសុំធ្វើចៅហ្វាយខេត្ត</a:t>
            </a:r>
            <a:r>
              <a:rPr lang="km-KH" b="1" dirty="0" smtClean="0">
                <a:latin typeface="Khmer OS Siemreap" pitchFamily="2" charset="0"/>
                <a:cs typeface="Khmer OS Siemreap" pitchFamily="2" charset="0"/>
              </a:rPr>
              <a:t>ពាម</a:t>
            </a:r>
            <a:r>
              <a:rPr lang="km-KH" dirty="0" smtClean="0">
                <a:latin typeface="Khmer OS Siemreap" pitchFamily="2" charset="0"/>
                <a:cs typeface="Khmer OS Siemreap" pitchFamily="2" charset="0"/>
              </a:rPr>
              <a:t>។ ស្តេច</a:t>
            </a:r>
            <a:r>
              <a:rPr lang="km-KH" b="1" dirty="0" smtClean="0">
                <a:latin typeface="Khmer OS Siemreap" pitchFamily="2" charset="0"/>
                <a:cs typeface="Khmer OS Siemreap" pitchFamily="2" charset="0"/>
              </a:rPr>
              <a:t>ហៀង តុង </a:t>
            </a:r>
            <a:r>
              <a:rPr lang="km-KH" dirty="0" smtClean="0">
                <a:latin typeface="Khmer OS Siemreap" pitchFamily="2" charset="0"/>
                <a:cs typeface="Khmer OS Siemreap" pitchFamily="2" charset="0"/>
              </a:rPr>
              <a:t>យល់​ព្រម​តាម​សំណើ។ ចាប់ពី១៧០៧ ភូមិភាគ</a:t>
            </a:r>
            <a:r>
              <a:rPr lang="km-KH" b="1" dirty="0" smtClean="0">
                <a:latin typeface="Khmer OS Siemreap" pitchFamily="2" charset="0"/>
                <a:cs typeface="Khmer OS Siemreap" pitchFamily="2" charset="0"/>
              </a:rPr>
              <a:t>ពាម</a:t>
            </a:r>
            <a:r>
              <a:rPr lang="km-KH" dirty="0" smtClean="0">
                <a:latin typeface="Khmer OS Siemreap" pitchFamily="2" charset="0"/>
                <a:cs typeface="Khmer OS Siemreap" pitchFamily="2" charset="0"/>
              </a:rPr>
              <a:t>បានក្លាយទៅជាសាមន្តរដ្ឋរបស់យួន។ ស្តេច </a:t>
            </a:r>
            <a:r>
              <a:rPr lang="km-KH" b="1" dirty="0" smtClean="0">
                <a:latin typeface="Khmer OS Siemreap" pitchFamily="2" charset="0"/>
                <a:cs typeface="Khmer OS Siemreap" pitchFamily="2" charset="0"/>
              </a:rPr>
              <a:t>ហៀង តុង</a:t>
            </a:r>
            <a:r>
              <a:rPr lang="km-KH" dirty="0" smtClean="0">
                <a:latin typeface="Khmer OS Siemreap" pitchFamily="2" charset="0"/>
                <a:cs typeface="Khmer OS Siemreap" pitchFamily="2" charset="0"/>
              </a:rPr>
              <a:t> ចែកដីធ្លីអោយ​ដើម្បី​បង្កើត​ភូមិ បានលើកលែងមិនអោយបំពេញកិច្ចការខាងកំណែនយោធានិងមិនឲ្យបង់ពន្ធក្នុងរយៈពេល៣ឆ្នាំ។</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នៅឆ្នាំ១៧៣១ យួនបានលើកទ័ពចូលវាយខ្មែររហូតដល់ក្រុងភ្នំពេញ។ </a:t>
            </a:r>
            <a:r>
              <a:rPr lang="km-KH" b="1" dirty="0" smtClean="0">
                <a:latin typeface="Khmer OS Siemreap" pitchFamily="2" charset="0"/>
                <a:cs typeface="Khmer OS Siemreap" pitchFamily="2" charset="0"/>
              </a:rPr>
              <a:t>ព្រះសត្ថា </a:t>
            </a:r>
            <a:r>
              <a:rPr lang="km-KH" dirty="0" smtClean="0">
                <a:latin typeface="Khmer OS Siemreap" pitchFamily="2" charset="0"/>
                <a:cs typeface="Khmer OS Siemreap" pitchFamily="2" charset="0"/>
              </a:rPr>
              <a:t>បានថយទ័ព​ទៅនៅ​</a:t>
            </a:r>
            <a:r>
              <a:rPr lang="km-KH" b="1" dirty="0" smtClean="0">
                <a:latin typeface="Khmer OS Siemreap" pitchFamily="2" charset="0"/>
                <a:cs typeface="Khmer OS Siemreap" pitchFamily="2" charset="0"/>
              </a:rPr>
              <a:t>ពាម​ក្រែង</a:t>
            </a:r>
            <a:r>
              <a:rPr lang="km-KH" dirty="0" smtClean="0">
                <a:latin typeface="Khmer OS Siemreap" pitchFamily="2" charset="0"/>
                <a:cs typeface="Khmer OS Siemreap" pitchFamily="2" charset="0"/>
              </a:rPr>
              <a:t>(ស្រីសឈរ)សិន។ លុះកេណ្ឌទ័ពបានគ្រប់ល្មម ព្រះអង្គបានលើកមកវាយយួនឲ្យថយទៅវិញអស់។ ក្រោយមក ស្តេចយួនបញ្ជា​អោយ​លើក​ទ័ព​មក​ច្រើនជាងមុនទៀត។ </a:t>
            </a:r>
            <a:r>
              <a:rPr lang="km-KH" b="1" dirty="0" smtClean="0">
                <a:latin typeface="Khmer OS Siemreap" pitchFamily="2" charset="0"/>
                <a:cs typeface="Khmer OS Siemreap" pitchFamily="2" charset="0"/>
              </a:rPr>
              <a:t>ព្រះសត្ថា </a:t>
            </a:r>
            <a:r>
              <a:rPr lang="km-KH" dirty="0" smtClean="0">
                <a:latin typeface="Khmer OS Siemreap" pitchFamily="2" charset="0"/>
                <a:cs typeface="Khmer OS Siemreap" pitchFamily="2" charset="0"/>
              </a:rPr>
              <a:t>បានថយទៅគង់នៅ</a:t>
            </a:r>
            <a:r>
              <a:rPr lang="km-KH" b="1" dirty="0" smtClean="0">
                <a:latin typeface="Khmer OS Siemreap" pitchFamily="2" charset="0"/>
                <a:cs typeface="Khmer OS Siemreap" pitchFamily="2" charset="0"/>
              </a:rPr>
              <a:t>ពាមក្របៅ​</a:t>
            </a:r>
            <a:r>
              <a:rPr lang="km-KH" dirty="0" smtClean="0">
                <a:latin typeface="Khmer OS Siemreap" pitchFamily="2" charset="0"/>
                <a:cs typeface="Khmer OS Siemreap" pitchFamily="2" charset="0"/>
              </a:rPr>
              <a:t>(អាសន្ទុក) កេណ្ឌទ័ព​លើកទៅ​ប្រយុទ្ធ​នឹង​យួនបានជ័យជំនះ។ ក្រោយពីនោះ </a:t>
            </a:r>
            <a:r>
              <a:rPr lang="km-KH" b="1" dirty="0" smtClean="0">
                <a:latin typeface="Khmer OS Siemreap" pitchFamily="2" charset="0"/>
                <a:cs typeface="Khmer OS Siemreap" pitchFamily="2" charset="0"/>
              </a:rPr>
              <a:t>ព្រះសត្ថា</a:t>
            </a:r>
            <a:r>
              <a:rPr lang="km-KH" dirty="0" smtClean="0">
                <a:latin typeface="Khmer OS Siemreap" pitchFamily="2" charset="0"/>
                <a:cs typeface="Khmer OS Siemreap" pitchFamily="2" charset="0"/>
              </a:rPr>
              <a:t>និងរាជវង្សានុវង្សយាង​ទៅគង់នៅលង្វែកវិញ។</a:t>
            </a:r>
            <a:endParaRPr lang="en-US" dirty="0" smtClean="0">
              <a:latin typeface="Khmer OS Siemreap" pitchFamily="2" charset="0"/>
              <a:cs typeface="Khmer OS Siemreap" pitchFamily="2"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a:lnSpc>
                <a:spcPct val="150000"/>
              </a:lnSpc>
            </a:pPr>
            <a:r>
              <a:rPr lang="km-KH" dirty="0" smtClean="0">
                <a:latin typeface="Khmer OS Siemreap" pitchFamily="2" charset="0"/>
                <a:cs typeface="Khmer OS Siemreap" pitchFamily="2" charset="0"/>
              </a:rPr>
              <a:t>នៅ១៧៣៦ </a:t>
            </a:r>
            <a:r>
              <a:rPr lang="km-KH" b="1" dirty="0" smtClean="0">
                <a:latin typeface="Khmer OS Siemreap" pitchFamily="2" charset="0"/>
                <a:cs typeface="Khmer OS Siemreap" pitchFamily="2" charset="0"/>
              </a:rPr>
              <a:t>ព្រះសត្ថា </a:t>
            </a:r>
            <a:r>
              <a:rPr lang="km-KH" dirty="0" smtClean="0">
                <a:latin typeface="Khmer OS Siemreap" pitchFamily="2" charset="0"/>
                <a:cs typeface="Khmer OS Siemreap" pitchFamily="2" charset="0"/>
              </a:rPr>
              <a:t>មានព្រះទ័យសង្ស័យលើរូបអគ្គមហេសីរបស់ព្រះអង្គ គឺ</a:t>
            </a:r>
            <a:r>
              <a:rPr lang="km-KH" b="1" dirty="0" smtClean="0">
                <a:latin typeface="Khmer OS Siemreap" pitchFamily="2" charset="0"/>
                <a:cs typeface="Khmer OS Siemreap" pitchFamily="2" charset="0"/>
              </a:rPr>
              <a:t>សម្តេចព្រះស្រីសុជាតា​</a:t>
            </a:r>
            <a:r>
              <a:rPr lang="km-KH" dirty="0" smtClean="0">
                <a:latin typeface="Khmer OS Siemreap" pitchFamily="2" charset="0"/>
                <a:cs typeface="Khmer OS Siemreap" pitchFamily="2" charset="0"/>
              </a:rPr>
              <a:t>និងក្សត្របីអង្គទៀត មាន</a:t>
            </a:r>
            <a:r>
              <a:rPr lang="km-KH" b="1" dirty="0" smtClean="0">
                <a:latin typeface="Khmer OS Siemreap" pitchFamily="2" charset="0"/>
                <a:cs typeface="Khmer OS Siemreap" pitchFamily="2" charset="0"/>
              </a:rPr>
              <a:t>អង្គសូរ</a:t>
            </a:r>
            <a:r>
              <a:rPr lang="km-KH" dirty="0" smtClean="0">
                <a:latin typeface="Khmer OS Siemreap" pitchFamily="2" charset="0"/>
                <a:cs typeface="Khmer OS Siemreap" pitchFamily="2" charset="0"/>
              </a:rPr>
              <a:t>(បុត្រព្រះអង្គ</a:t>
            </a:r>
            <a:r>
              <a:rPr lang="km-KH" b="1" dirty="0" smtClean="0">
                <a:latin typeface="Khmer OS Siemreap" pitchFamily="2" charset="0"/>
                <a:cs typeface="Khmer OS Siemreap" pitchFamily="2" charset="0"/>
              </a:rPr>
              <a:t>ទង</a:t>
            </a:r>
            <a:r>
              <a:rPr lang="km-KH" dirty="0" smtClean="0">
                <a:latin typeface="Khmer OS Siemreap" pitchFamily="2" charset="0"/>
                <a:cs typeface="Khmer OS Siemreap" pitchFamily="2" charset="0"/>
              </a:rPr>
              <a:t>ដែលភៀសទៅសៀម)</a:t>
            </a:r>
            <a:r>
              <a:rPr lang="km-KH" b="1" dirty="0" smtClean="0">
                <a:latin typeface="Khmer OS Siemreap" pitchFamily="2" charset="0"/>
                <a:cs typeface="Khmer OS Siemreap" pitchFamily="2" charset="0"/>
              </a:rPr>
              <a:t>អង្គស្ថួននិងអង្គចន្ទ</a:t>
            </a:r>
            <a:r>
              <a:rPr lang="km-KH" dirty="0" smtClean="0">
                <a:latin typeface="Khmer OS Siemreap" pitchFamily="2" charset="0"/>
                <a:cs typeface="Khmer OS Siemreap" pitchFamily="2" charset="0"/>
              </a:rPr>
              <a:t>(បុត្ររបស់ព្រះធម្ម​រាជា​ទី៣ ដែលភៀសទៅសៀម) ថាមានគំនិតក្បត់ចំពោះព្រះអង្គ ទើបព្រះអង្គយាងទៅគង់នៅក្រុងភ្នំពេញនិង​បាន​​បញ្ជាអោយមនុស្សមកព័ទ្ធដើម្បីធ្វើគុតស្តេចទាំង៤អង្គនោះ។ ប៉ុន្តែ ក្សត្រាទាំង៣អង្គ បានប្រមូលរាស្ត្រនៅ ក្រុងលង្វែកនិងបានលើកទ័ពមកប្រយុទ្ធនឹង</a:t>
            </a:r>
            <a:r>
              <a:rPr lang="km-KH" b="1" dirty="0" smtClean="0">
                <a:latin typeface="Khmer OS Siemreap" pitchFamily="2" charset="0"/>
                <a:cs typeface="Khmer OS Siemreap" pitchFamily="2" charset="0"/>
              </a:rPr>
              <a:t>ព្រះសត្ថា </a:t>
            </a:r>
            <a:r>
              <a:rPr lang="km-KH" dirty="0" smtClean="0">
                <a:latin typeface="Khmer OS Siemreap" pitchFamily="2" charset="0"/>
                <a:cs typeface="Khmer OS Siemreap" pitchFamily="2" charset="0"/>
              </a:rPr>
              <a:t>ហើយមានជ័យជំនះ។ </a:t>
            </a:r>
            <a:r>
              <a:rPr lang="km-KH" b="1" dirty="0" smtClean="0">
                <a:latin typeface="Khmer OS Siemreap" pitchFamily="2" charset="0"/>
                <a:cs typeface="Khmer OS Siemreap" pitchFamily="2" charset="0"/>
              </a:rPr>
              <a:t>ព្រះសត្ថា </a:t>
            </a:r>
            <a:r>
              <a:rPr lang="km-KH" dirty="0" smtClean="0">
                <a:latin typeface="Khmer OS Siemreap" pitchFamily="2" charset="0"/>
                <a:cs typeface="Khmer OS Siemreap" pitchFamily="2" charset="0"/>
              </a:rPr>
              <a:t>បានភៀសព្រះកាយទៅ​ប្រទេស​យួនជាមួយនឹងព្រះអនុជពៅនាម</a:t>
            </a:r>
            <a:r>
              <a:rPr lang="km-KH" b="1" dirty="0" smtClean="0">
                <a:latin typeface="Khmer OS Siemreap" pitchFamily="2" charset="0"/>
                <a:cs typeface="Khmer OS Siemreap" pitchFamily="2" charset="0"/>
              </a:rPr>
              <a:t>អង្គអិម</a:t>
            </a:r>
            <a:r>
              <a:rPr lang="km-KH" dirty="0" smtClean="0">
                <a:latin typeface="Khmer OS Siemreap" pitchFamily="2" charset="0"/>
                <a:cs typeface="Khmer OS Siemreap" pitchFamily="2" charset="0"/>
              </a:rPr>
              <a:t>(ឯកសារខ្លះថា</a:t>
            </a:r>
            <a:r>
              <a:rPr lang="km-KH" b="1" dirty="0" smtClean="0">
                <a:latin typeface="Khmer OS Siemreap" pitchFamily="2" charset="0"/>
                <a:cs typeface="Khmer OS Siemreap" pitchFamily="2" charset="0"/>
              </a:rPr>
              <a:t>អង្គអ៊ីង</a:t>
            </a:r>
            <a:r>
              <a:rPr lang="km-KH" dirty="0" smtClean="0">
                <a:latin typeface="Khmer OS Siemreap" pitchFamily="2" charset="0"/>
                <a:cs typeface="Khmer OS Siemreap" pitchFamily="2" charset="0"/>
              </a:rPr>
              <a:t>)នៅ១៧៣៧។</a:t>
            </a:r>
            <a:endParaRPr lang="en-US" dirty="0" smtClean="0">
              <a:latin typeface="Khmer OS Siemreap" pitchFamily="2" charset="0"/>
              <a:cs typeface="Khmer OS Siemreap" pitchFamily="2"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60000"/>
              </a:lnSpc>
            </a:pPr>
            <a:r>
              <a:rPr lang="km-KH" dirty="0" smtClean="0">
                <a:latin typeface="Khmer OS Siemreap" pitchFamily="2" charset="0"/>
                <a:cs typeface="Khmer OS Siemreap" pitchFamily="2" charset="0"/>
              </a:rPr>
              <a:t>ក្សត្រទាំងបីអង្គ បានចាត់វិធានការផ្សេងៗ ដើម្បីទប់ទល់នឹងការវិលត្រឡប់មករបស់ ព្រះ</a:t>
            </a:r>
            <a:r>
              <a:rPr lang="km-KH" b="1" dirty="0" smtClean="0">
                <a:latin typeface="Khmer OS Siemreap" pitchFamily="2" charset="0"/>
                <a:cs typeface="Khmer OS Siemreap" pitchFamily="2" charset="0"/>
              </a:rPr>
              <a:t>សត្ថា</a:t>
            </a:r>
            <a:r>
              <a:rPr lang="km-KH" dirty="0" smtClean="0">
                <a:latin typeface="Khmer OS Siemreap" pitchFamily="2" charset="0"/>
                <a:cs typeface="Khmer OS Siemreap" pitchFamily="2" charset="0"/>
              </a:rPr>
              <a:t>។ </a:t>
            </a:r>
            <a:r>
              <a:rPr lang="km-KH" b="1" dirty="0" smtClean="0">
                <a:latin typeface="Khmer OS Siemreap" pitchFamily="2" charset="0"/>
                <a:cs typeface="Khmer OS Siemreap" pitchFamily="2" charset="0"/>
              </a:rPr>
              <a:t>ព្រះអង្គ​ស្ងួន បាន</a:t>
            </a:r>
            <a:r>
              <a:rPr lang="km-KH" dirty="0" smtClean="0">
                <a:latin typeface="Khmer OS Siemreap" pitchFamily="2" charset="0"/>
                <a:cs typeface="Khmer OS Siemreap" pitchFamily="2" charset="0"/>
              </a:rPr>
              <a:t>យាងទៅគង់នៅ</a:t>
            </a:r>
            <a:r>
              <a:rPr lang="km-KH" b="1" dirty="0" smtClean="0">
                <a:latin typeface="Khmer OS Siemreap" pitchFamily="2" charset="0"/>
                <a:cs typeface="Khmer OS Siemreap" pitchFamily="2" charset="0"/>
              </a:rPr>
              <a:t>បាភ្នំ</a:t>
            </a:r>
            <a:r>
              <a:rPr lang="km-KH" dirty="0" smtClean="0">
                <a:latin typeface="Khmer OS Siemreap" pitchFamily="2" charset="0"/>
                <a:cs typeface="Khmer OS Siemreap" pitchFamily="2" charset="0"/>
              </a:rPr>
              <a:t>ត្រើយខាងកើត ព្រះ</a:t>
            </a:r>
            <a:r>
              <a:rPr lang="km-KH" b="1" dirty="0" smtClean="0">
                <a:latin typeface="Khmer OS Siemreap" pitchFamily="2" charset="0"/>
                <a:cs typeface="Khmer OS Siemreap" pitchFamily="2" charset="0"/>
              </a:rPr>
              <a:t>អង្គចន្ទ បាន</a:t>
            </a:r>
            <a:r>
              <a:rPr lang="km-KH" dirty="0" smtClean="0">
                <a:latin typeface="Khmer OS Siemreap" pitchFamily="2" charset="0"/>
                <a:cs typeface="Khmer OS Siemreap" pitchFamily="2" charset="0"/>
              </a:rPr>
              <a:t>យាងទៅគង់ត្រើយខាងលិច រង់ចាំរាំង​ផ្លូវទ័ព​យួន​ដែលនឹងលើកមកតាមផ្លូវទឹក។</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នៅ១៧៤៨ </a:t>
            </a:r>
            <a:r>
              <a:rPr lang="km-KH" b="1" dirty="0" smtClean="0">
                <a:latin typeface="Khmer OS Siemreap" pitchFamily="2" charset="0"/>
                <a:cs typeface="Khmer OS Siemreap" pitchFamily="2" charset="0"/>
              </a:rPr>
              <a:t>ឧកញ៉ានរេន្ទតុក </a:t>
            </a:r>
            <a:r>
              <a:rPr lang="km-KH" dirty="0" smtClean="0">
                <a:latin typeface="Khmer OS Siemreap" pitchFamily="2" charset="0"/>
                <a:cs typeface="Khmer OS Siemreap" pitchFamily="2" charset="0"/>
              </a:rPr>
              <a:t>ត្រូវបានព្រះចៅក្រុងវេបញ្ជាអោយមេទ័ពឈ្មោះ</a:t>
            </a:r>
            <a:r>
              <a:rPr lang="km-KH" b="1" dirty="0" smtClean="0">
                <a:latin typeface="Khmer OS Siemreap" pitchFamily="2" charset="0"/>
                <a:cs typeface="Khmer OS Siemreap" pitchFamily="2" charset="0"/>
              </a:rPr>
              <a:t>ង្វៀងហ៊ីវ យន </a:t>
            </a:r>
            <a:r>
              <a:rPr lang="km-KH" dirty="0" smtClean="0">
                <a:latin typeface="Khmer OS Siemreap" pitchFamily="2" charset="0"/>
                <a:cs typeface="Khmer OS Siemreap" pitchFamily="2" charset="0"/>
              </a:rPr>
              <a:t>លើក​ទ័ព​មក​ច្បាំងឈ្នះ</a:t>
            </a:r>
            <a:r>
              <a:rPr lang="km-KH" b="1" dirty="0" smtClean="0">
                <a:latin typeface="Khmer OS Siemreap" pitchFamily="2" charset="0"/>
                <a:cs typeface="Khmer OS Siemreap" pitchFamily="2" charset="0"/>
              </a:rPr>
              <a:t>ឧកញ៉ានរេន្ទតុក </a:t>
            </a:r>
            <a:r>
              <a:rPr lang="km-KH" dirty="0" smtClean="0">
                <a:latin typeface="Khmer OS Siemreap" pitchFamily="2" charset="0"/>
                <a:cs typeface="Khmer OS Siemreap" pitchFamily="2" charset="0"/>
              </a:rPr>
              <a:t>ដុតចបំផ្លាញសំពៅរបស់លោកនៅ</a:t>
            </a:r>
            <a:r>
              <a:rPr lang="km-KH" b="1" dirty="0" smtClean="0">
                <a:latin typeface="Khmer OS Siemreap" pitchFamily="2" charset="0"/>
                <a:cs typeface="Khmer OS Siemreap" pitchFamily="2" charset="0"/>
              </a:rPr>
              <a:t>មេសរនិងបាន</a:t>
            </a:r>
            <a:r>
              <a:rPr lang="km-KH" dirty="0" smtClean="0">
                <a:latin typeface="Khmer OS Siemreap" pitchFamily="2" charset="0"/>
                <a:cs typeface="Khmer OS Siemreap" pitchFamily="2" charset="0"/>
              </a:rPr>
              <a:t>លើកទ័ពឆ្ពោះ​មកដល់​ក្រុង​ភ្នំពេញ ដោយមានព្រះ</a:t>
            </a:r>
            <a:r>
              <a:rPr lang="km-KH" b="1" dirty="0" smtClean="0">
                <a:latin typeface="Khmer OS Siemreap" pitchFamily="2" charset="0"/>
                <a:cs typeface="Khmer OS Siemreap" pitchFamily="2" charset="0"/>
              </a:rPr>
              <a:t>សត្ថាទី២</a:t>
            </a:r>
            <a:r>
              <a:rPr lang="km-KH" dirty="0" smtClean="0">
                <a:latin typeface="Khmer OS Siemreap" pitchFamily="2" charset="0"/>
                <a:cs typeface="Khmer OS Siemreap" pitchFamily="2" charset="0"/>
              </a:rPr>
              <a:t>ចូលរួមផង។ ហ្លួងបញ្ជាអោយ</a:t>
            </a:r>
            <a:r>
              <a:rPr lang="km-KH" b="1" dirty="0" smtClean="0">
                <a:latin typeface="Khmer OS Siemreap" pitchFamily="2" charset="0"/>
                <a:cs typeface="Khmer OS Siemreap" pitchFamily="2" charset="0"/>
              </a:rPr>
              <a:t>ចៅហ៊្វាឯក</a:t>
            </a:r>
            <a:r>
              <a:rPr lang="km-KH" dirty="0" smtClean="0">
                <a:latin typeface="Khmer OS Siemreap" pitchFamily="2" charset="0"/>
                <a:cs typeface="Khmer OS Siemreap" pitchFamily="2" charset="0"/>
              </a:rPr>
              <a:t>លើកទ័ពចេញទៅតទល់នឹងយួននៅ​ត្រង់</a:t>
            </a:r>
            <a:r>
              <a:rPr lang="km-KH" b="1" dirty="0" smtClean="0">
                <a:latin typeface="Khmer OS Siemreap" pitchFamily="2" charset="0"/>
                <a:cs typeface="Khmer OS Siemreap" pitchFamily="2" charset="0"/>
              </a:rPr>
              <a:t>ច្រាំង​ចំរេះ</a:t>
            </a:r>
            <a:r>
              <a:rPr lang="km-KH" dirty="0" smtClean="0">
                <a:latin typeface="Khmer OS Siemreap" pitchFamily="2" charset="0"/>
                <a:cs typeface="Khmer OS Siemreap" pitchFamily="2" charset="0"/>
              </a:rPr>
              <a:t>។ ទ័ពខ្មែរទន់ដៃជាងត្រូវដកថយ យួនដេញតាមដល់</a:t>
            </a:r>
            <a:r>
              <a:rPr lang="km-KH" b="1" dirty="0" smtClean="0">
                <a:latin typeface="Khmer OS Siemreap" pitchFamily="2" charset="0"/>
                <a:cs typeface="Khmer OS Siemreap" pitchFamily="2" charset="0"/>
              </a:rPr>
              <a:t>ឧដុង្គ</a:t>
            </a:r>
            <a:r>
              <a:rPr lang="km-KH" dirty="0" smtClean="0">
                <a:latin typeface="Khmer OS Siemreap" pitchFamily="2" charset="0"/>
                <a:cs typeface="Khmer OS Siemreap" pitchFamily="2" charset="0"/>
              </a:rPr>
              <a:t>។ ហ្លួងព្រះឧបរាជនិងព្រះ</a:t>
            </a:r>
            <a:r>
              <a:rPr lang="km-KH" b="1" dirty="0" smtClean="0">
                <a:latin typeface="Khmer OS Siemreap" pitchFamily="2" charset="0"/>
                <a:cs typeface="Khmer OS Siemreap" pitchFamily="2" charset="0"/>
              </a:rPr>
              <a:t>អង្គស្ងួន</a:t>
            </a:r>
            <a:r>
              <a:rPr lang="km-KH" dirty="0" smtClean="0">
                <a:latin typeface="Khmer OS Siemreap" pitchFamily="2" charset="0"/>
                <a:cs typeface="Khmer OS Siemreap" pitchFamily="2" charset="0"/>
              </a:rPr>
              <a:t>(ស្រីជ័យ</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  ជេដ្ឋា)​ភៀសព្រះអង្គទៅប្រទេសសៀម។</a:t>
            </a:r>
            <a:endParaRPr lang="en-US" dirty="0" smtClean="0">
              <a:latin typeface="Khmer OS Siemreap" pitchFamily="2" charset="0"/>
              <a:cs typeface="Khmer OS Siemreap"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50000"/>
              </a:lnSpc>
              <a:buNone/>
            </a:pPr>
            <a:r>
              <a:rPr lang="km-KH" dirty="0" smtClean="0">
                <a:latin typeface="Khmer OS Siemreap" pitchFamily="2" charset="0"/>
                <a:cs typeface="Khmer OS Siemreap" pitchFamily="2" charset="0"/>
              </a:rPr>
              <a:t>៧. ព្រះបទុមរាជាទី២ស្រីជ័យជេដ្ឋ(១៦៧២</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១៦៧៣) គឺជាបុត្របទុមរាជាទី១អង្គនន់។ </a:t>
            </a:r>
            <a:r>
              <a:rPr lang="km-KH" b="1" dirty="0" smtClean="0">
                <a:latin typeface="Khmer OS Siemreap" pitchFamily="2" charset="0"/>
                <a:cs typeface="Khmer OS Siemreap" pitchFamily="2" charset="0"/>
              </a:rPr>
              <a:t>ព្រះស្រីជ័យជេដ្ឋា​មាន​</a:t>
            </a:r>
            <a:r>
              <a:rPr lang="km-KH" dirty="0" smtClean="0">
                <a:latin typeface="Khmer OS Siemreap" pitchFamily="2" charset="0"/>
                <a:cs typeface="Khmer OS Siemreap" pitchFamily="2" charset="0"/>
              </a:rPr>
              <a:t>ព្រះ​ជន្ម៣៣វស្សា​បានឡើងសោយរាជ្យសម្បត្តិនៅក្នុង</a:t>
            </a:r>
            <a:r>
              <a:rPr lang="km-KH" b="1" dirty="0" smtClean="0">
                <a:latin typeface="Khmer OS Siemreap" pitchFamily="2" charset="0"/>
                <a:cs typeface="Khmer OS Siemreap" pitchFamily="2" charset="0"/>
              </a:rPr>
              <a:t>ឧដុង្គមានជ័យ </a:t>
            </a:r>
            <a:r>
              <a:rPr lang="km-KH" dirty="0" smtClean="0">
                <a:latin typeface="Khmer OS Siemreap" pitchFamily="2" charset="0"/>
                <a:cs typeface="Khmer OS Siemreap" pitchFamily="2" charset="0"/>
              </a:rPr>
              <a:t>ដោយមានព្រះនាមសំរាប់រាជ្យថា </a:t>
            </a:r>
            <a:r>
              <a:rPr lang="km-KH" b="1" dirty="0" smtClean="0">
                <a:latin typeface="Khmer OS Siemreap" pitchFamily="2" charset="0"/>
                <a:cs typeface="Khmer OS Siemreap" pitchFamily="2" charset="0"/>
              </a:rPr>
              <a:t>ព្រះបាទ​សម្តេចព្រះបទុមរាជាធិរាជរាមាធិបតី</a:t>
            </a:r>
            <a:r>
              <a:rPr lang="km-KH" dirty="0" smtClean="0">
                <a:latin typeface="Khmer OS Siemreap" pitchFamily="2" charset="0"/>
                <a:cs typeface="Khmer OS Siemreap" pitchFamily="2" charset="0"/>
              </a:rPr>
              <a:t>។ ព្រះអង្គ​បានយក</a:t>
            </a:r>
            <a:r>
              <a:rPr lang="km-KH" b="1" dirty="0" smtClean="0">
                <a:latin typeface="Khmer OS Siemreap" pitchFamily="2" charset="0"/>
                <a:cs typeface="Khmer OS Siemreap" pitchFamily="2" charset="0"/>
              </a:rPr>
              <a:t>អង្គឡី​</a:t>
            </a:r>
            <a:r>
              <a:rPr lang="km-KH" dirty="0" smtClean="0">
                <a:latin typeface="Khmer OS Siemreap" pitchFamily="2" charset="0"/>
                <a:cs typeface="Khmer OS Siemreap" pitchFamily="2" charset="0"/>
              </a:rPr>
              <a:t>អគ្គមហេសីព្រះ</a:t>
            </a:r>
            <a:r>
              <a:rPr lang="km-KH" b="1" dirty="0" smtClean="0">
                <a:latin typeface="Khmer OS Siemreap" pitchFamily="2" charset="0"/>
                <a:cs typeface="Khmer OS Siemreap" pitchFamily="2" charset="0"/>
              </a:rPr>
              <a:t>អង្គសូរ។​</a:t>
            </a:r>
            <a:r>
              <a:rPr lang="km-KH" dirty="0" smtClean="0">
                <a:latin typeface="Khmer OS Siemreap" pitchFamily="2" charset="0"/>
                <a:cs typeface="Khmer OS Siemreap" pitchFamily="2" charset="0"/>
              </a:rPr>
              <a:t> លុះសោយរាជ្យបាន៥ខែ​សម្តេចព្រះ</a:t>
            </a:r>
            <a:r>
              <a:rPr lang="km-KH" b="1" dirty="0" smtClean="0">
                <a:latin typeface="Khmer OS Siemreap" pitchFamily="2" charset="0"/>
                <a:cs typeface="Khmer OS Siemreap" pitchFamily="2" charset="0"/>
              </a:rPr>
              <a:t>ភគវតីព្រះចមក្សត្រី</a:t>
            </a:r>
            <a:r>
              <a:rPr lang="km-KH" dirty="0" smtClean="0">
                <a:latin typeface="Khmer OS Siemreap" pitchFamily="2" charset="0"/>
                <a:cs typeface="Khmer OS Siemreap" pitchFamily="2" charset="0"/>
              </a:rPr>
              <a:t>ជាអគ្គមហេសីឲ្យពួកចាមជ្វាលួចធ្វើគុតព្រះអង្គបាន។</a:t>
            </a:r>
            <a:endParaRPr lang="en-US" dirty="0" smtClean="0">
              <a:latin typeface="Khmer OS Siemreap" pitchFamily="2" charset="0"/>
              <a:cs typeface="Khmer OS Siemreap" pitchFamily="2" charset="0"/>
            </a:endParaRPr>
          </a:p>
          <a:p>
            <a:pPr>
              <a:lnSpc>
                <a:spcPct val="150000"/>
              </a:lnSpc>
              <a:buNone/>
            </a:pPr>
            <a:r>
              <a:rPr lang="km-KH" dirty="0" smtClean="0">
                <a:latin typeface="Khmer OS Siemreap" pitchFamily="2" charset="0"/>
                <a:cs typeface="Khmer OS Siemreap" pitchFamily="2" charset="0"/>
              </a:rPr>
              <a:t>៨. ព្រះកែវហ្វាទី២អង្គជី(១៦៧៣</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១៦៧៥) គឺជាបុត្របរមរាជាទី៩អង្គសូរជាមួយនឹងអ្នកម្នាងពៅ។ ព្រះ</a:t>
            </a:r>
            <a:r>
              <a:rPr lang="km-KH" b="1" dirty="0" smtClean="0">
                <a:latin typeface="Khmer OS Siemreap" pitchFamily="2" charset="0"/>
                <a:cs typeface="Khmer OS Siemreap" pitchFamily="2" charset="0"/>
              </a:rPr>
              <a:t>អង្គជី</a:t>
            </a:r>
            <a:r>
              <a:rPr lang="km-KH" dirty="0" smtClean="0">
                <a:latin typeface="Khmer OS Siemreap" pitchFamily="2" charset="0"/>
                <a:cs typeface="Khmer OS Siemreap" pitchFamily="2" charset="0"/>
              </a:rPr>
              <a:t> ត្រូវ​បានលើកឲ្យសោយរាជ្យក្នុងព្រះជន្មាយុ២១​វស្សានៅក្រុង</a:t>
            </a:r>
            <a:r>
              <a:rPr lang="km-KH" b="1" dirty="0" smtClean="0">
                <a:latin typeface="Khmer OS Siemreap" pitchFamily="2" charset="0"/>
                <a:cs typeface="Khmer OS Siemreap" pitchFamily="2" charset="0"/>
              </a:rPr>
              <a:t>ឧដុង្គមានជ័យ </a:t>
            </a:r>
            <a:r>
              <a:rPr lang="km-KH" dirty="0" smtClean="0">
                <a:latin typeface="Khmer OS Siemreap" pitchFamily="2" charset="0"/>
                <a:cs typeface="Khmer OS Siemreap" pitchFamily="2" charset="0"/>
              </a:rPr>
              <a:t>និងមានព្រះនាមសំរាប់រាជ្យថា </a:t>
            </a:r>
            <a:r>
              <a:rPr lang="km-KH" b="1" dirty="0" smtClean="0">
                <a:latin typeface="Khmer OS Siemreap" pitchFamily="2" charset="0"/>
                <a:cs typeface="Khmer OS Siemreap" pitchFamily="2" charset="0"/>
              </a:rPr>
              <a:t>សម្តេច​ព្រះកែវហ៊្វា</a:t>
            </a:r>
            <a:r>
              <a:rPr lang="km-KH" dirty="0" smtClean="0">
                <a:latin typeface="Khmer OS Siemreap" pitchFamily="2" charset="0"/>
                <a:cs typeface="Khmer OS Siemreap" pitchFamily="2" charset="0"/>
              </a:rPr>
              <a:t>។ ព្រះអង្គមានម្នាងម្នាក់ឈ្មោះអ្នកម្នាង</a:t>
            </a:r>
            <a:r>
              <a:rPr lang="km-KH" b="1" dirty="0" smtClean="0">
                <a:latin typeface="Khmer OS Siemreap" pitchFamily="2" charset="0"/>
                <a:cs typeface="Khmer OS Siemreap" pitchFamily="2" charset="0"/>
              </a:rPr>
              <a:t>ពៅ</a:t>
            </a:r>
            <a:r>
              <a:rPr lang="km-KH" dirty="0" smtClean="0">
                <a:latin typeface="Khmer OS Siemreap" pitchFamily="2" charset="0"/>
                <a:cs typeface="Khmer OS Siemreap" pitchFamily="2" charset="0"/>
              </a:rPr>
              <a:t>។ ពីកាលពុំទាន់សោយរាជ្យនោះអ្នកម្នាង</a:t>
            </a:r>
            <a:r>
              <a:rPr lang="km-KH" b="1" dirty="0" smtClean="0">
                <a:latin typeface="Khmer OS Siemreap" pitchFamily="2" charset="0"/>
                <a:cs typeface="Khmer OS Siemreap" pitchFamily="2" charset="0"/>
              </a:rPr>
              <a:t>ពៅ</a:t>
            </a:r>
            <a:r>
              <a:rPr lang="km-KH" dirty="0" smtClean="0">
                <a:latin typeface="Khmer OS Siemreap" pitchFamily="2" charset="0"/>
                <a:cs typeface="Khmer OS Siemreap" pitchFamily="2" charset="0"/>
              </a:rPr>
              <a:t>បាន​ប្រសូត​បុត្រា១អង្គនាម</a:t>
            </a:r>
            <a:r>
              <a:rPr lang="km-KH" b="1" dirty="0" smtClean="0">
                <a:latin typeface="Khmer OS Siemreap" pitchFamily="2" charset="0"/>
                <a:cs typeface="Khmer OS Siemreap" pitchFamily="2" charset="0"/>
              </a:rPr>
              <a:t>ចៅពញាយ៉ង</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ឯកសារខ្លះហៅថា</a:t>
            </a:r>
            <a:r>
              <a:rPr lang="km-KH" b="1" dirty="0" smtClean="0">
                <a:latin typeface="Khmer OS Siemreap" pitchFamily="2" charset="0"/>
                <a:cs typeface="Khmer OS Siemreap" pitchFamily="2" charset="0"/>
              </a:rPr>
              <a:t>ព្រះអង្គយ៉ង</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pPr>
              <a:lnSpc>
                <a:spcPct val="150000"/>
              </a:lnSpc>
            </a:pPr>
            <a:r>
              <a:rPr lang="km-KH" dirty="0" smtClean="0">
                <a:latin typeface="Khmer OS Siemreap" pitchFamily="2" charset="0"/>
                <a:cs typeface="Khmer OS Siemreap" pitchFamily="2" charset="0"/>
              </a:rPr>
              <a:t>នៅឆ្នាំ១៧៤៩ ស្តេចយួនបានលើកអោយព្រះ</a:t>
            </a:r>
            <a:r>
              <a:rPr lang="km-KH" b="1" dirty="0" smtClean="0">
                <a:latin typeface="Khmer OS Siemreap" pitchFamily="2" charset="0"/>
                <a:cs typeface="Khmer OS Siemreap" pitchFamily="2" charset="0"/>
              </a:rPr>
              <a:t>សត្ថាទី២</a:t>
            </a:r>
            <a:r>
              <a:rPr lang="km-KH" dirty="0" smtClean="0">
                <a:latin typeface="Khmer OS Siemreap" pitchFamily="2" charset="0"/>
                <a:cs typeface="Khmer OS Siemreap" pitchFamily="2" charset="0"/>
              </a:rPr>
              <a:t>ឡើងសោយរាជ្យនៅ</a:t>
            </a:r>
            <a:r>
              <a:rPr lang="km-KH" b="1" dirty="0" smtClean="0">
                <a:latin typeface="Khmer OS Siemreap" pitchFamily="2" charset="0"/>
                <a:cs typeface="Khmer OS Siemreap" pitchFamily="2" charset="0"/>
              </a:rPr>
              <a:t>ឧដុង្គ</a:t>
            </a:r>
            <a:r>
              <a:rPr lang="km-KH" dirty="0" smtClean="0">
                <a:latin typeface="Khmer OS Siemreap" pitchFamily="2" charset="0"/>
                <a:cs typeface="Khmer OS Siemreap" pitchFamily="2" charset="0"/>
              </a:rPr>
              <a:t>។ ការពិត គឺពួកមេទ័ព​យួន ជាអ្នក​កាន់​អំណាចខាងហូតយកពន្ធដា អំណាចតែងតាំង​និងផ្លាស់ប្តូរចៅហ្វាយស្រុកខ្មែរ ​ព្រមទាំងយក​ច្បាប់​រដ្ឋបាលនៅ​ក្រុង​</a:t>
            </a:r>
            <a:r>
              <a:rPr lang="km-KH" b="1" dirty="0" smtClean="0">
                <a:latin typeface="Khmer OS Siemreap" pitchFamily="2" charset="0"/>
                <a:cs typeface="Khmer OS Siemreap" pitchFamily="2" charset="0"/>
              </a:rPr>
              <a:t>វេ</a:t>
            </a:r>
            <a:r>
              <a:rPr lang="km-KH" dirty="0" smtClean="0">
                <a:latin typeface="Khmer OS Siemreap" pitchFamily="2" charset="0"/>
                <a:cs typeface="Khmer OS Siemreap" pitchFamily="2" charset="0"/>
              </a:rPr>
              <a:t>មកអនុវត្តនៅស្រុកខ្មែរ។</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កាលណោះ មន្ត្រីខ្មែរគឺ</a:t>
            </a:r>
            <a:r>
              <a:rPr lang="km-KH" b="1" dirty="0" smtClean="0">
                <a:latin typeface="Khmer OS Siemreap" pitchFamily="2" charset="0"/>
                <a:cs typeface="Khmer OS Siemreap" pitchFamily="2" charset="0"/>
              </a:rPr>
              <a:t>ឧកញ៉ាក្រឡាហោមឱក </a:t>
            </a:r>
            <a:r>
              <a:rPr lang="km-KH" dirty="0" smtClean="0">
                <a:latin typeface="Khmer OS Siemreap" pitchFamily="2" charset="0"/>
                <a:cs typeface="Khmer OS Siemreap" pitchFamily="2" charset="0"/>
              </a:rPr>
              <a:t>មានការឈឺចាប់​ខ្លាំងចំពោះការ​ត្រួត​ត្រារបស់​បរទេស​បានកេណ្ឌទ័ពនៅខេត្តពោធិ៍សាត់និងបានលើកទៅប្រយុទ្ធនឹងយួននៅត្រង់វាល</a:t>
            </a:r>
            <a:r>
              <a:rPr lang="km-KH" b="1" dirty="0" smtClean="0">
                <a:latin typeface="Khmer OS Siemreap" pitchFamily="2" charset="0"/>
                <a:cs typeface="Khmer OS Siemreap" pitchFamily="2" charset="0"/>
              </a:rPr>
              <a:t>សាបអង្កាម</a:t>
            </a:r>
            <a:r>
              <a:rPr lang="km-KH" dirty="0" smtClean="0">
                <a:latin typeface="Khmer OS Siemreap" pitchFamily="2" charset="0"/>
                <a:cs typeface="Khmer OS Siemreap" pitchFamily="2" charset="0"/>
              </a:rPr>
              <a:t>។ ទ័ព​យួន​ទទួល​បរាជ័យដកថយនិងនាំទាំងព្រះ</a:t>
            </a:r>
            <a:r>
              <a:rPr lang="km-KH" b="1" dirty="0" smtClean="0">
                <a:latin typeface="Khmer OS Siemreap" pitchFamily="2" charset="0"/>
                <a:cs typeface="Khmer OS Siemreap" pitchFamily="2" charset="0"/>
              </a:rPr>
              <a:t>សត្ថាទី២ </a:t>
            </a:r>
            <a:r>
              <a:rPr lang="km-KH" dirty="0" smtClean="0">
                <a:latin typeface="Khmer OS Siemreap" pitchFamily="2" charset="0"/>
                <a:cs typeface="Khmer OS Siemreap" pitchFamily="2" charset="0"/>
              </a:rPr>
              <a:t>ព្រមទាំងក្សត្រាខ្លះត្រឡប់ទៅស្រុកយួនវិញ។ ព្រះ</a:t>
            </a:r>
            <a:r>
              <a:rPr lang="km-KH" b="1" dirty="0" smtClean="0">
                <a:latin typeface="Khmer OS Siemreap" pitchFamily="2" charset="0"/>
                <a:cs typeface="Khmer OS Siemreap" pitchFamily="2" charset="0"/>
              </a:rPr>
              <a:t>សត្ថាទី២ </a:t>
            </a:r>
            <a:r>
              <a:rPr lang="km-KH" dirty="0" smtClean="0">
                <a:latin typeface="Khmer OS Siemreap" pitchFamily="2" charset="0"/>
                <a:cs typeface="Khmer OS Siemreap" pitchFamily="2" charset="0"/>
              </a:rPr>
              <a:t>ទ្រង់អាពាធ ហើយសុគតនៅកណ្តាលផ្លូវ។</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នៅ១៧៥៧ </a:t>
            </a:r>
            <a:r>
              <a:rPr lang="km-KH" b="1" dirty="0" smtClean="0">
                <a:latin typeface="Khmer OS Siemreap" pitchFamily="2" charset="0"/>
                <a:cs typeface="Khmer OS Siemreap" pitchFamily="2" charset="0"/>
              </a:rPr>
              <a:t>ព្រះអង្គទងរាមាធិបតី </a:t>
            </a:r>
            <a:r>
              <a:rPr lang="km-KH" dirty="0" smtClean="0">
                <a:latin typeface="Khmer OS Siemreap" pitchFamily="2" charset="0"/>
                <a:cs typeface="Khmer OS Siemreap" pitchFamily="2" charset="0"/>
              </a:rPr>
              <a:t>បានយល់ព្រមលះបង់អោយយួននូវ </a:t>
            </a:r>
            <a:r>
              <a:rPr lang="km-KH" b="1" dirty="0" smtClean="0">
                <a:latin typeface="Khmer OS Siemreap" pitchFamily="2" charset="0"/>
                <a:cs typeface="Khmer OS Siemreap" pitchFamily="2" charset="0"/>
              </a:rPr>
              <a:t>ខេត្តផ្សារដែក </a:t>
            </a:r>
            <a:r>
              <a:rPr lang="km-KH" dirty="0" smtClean="0">
                <a:latin typeface="Khmer OS Siemreap" pitchFamily="2" charset="0"/>
                <a:cs typeface="Khmer OS Siemreap" pitchFamily="2" charset="0"/>
              </a:rPr>
              <a:t>ខេត្ត</a:t>
            </a:r>
            <a:r>
              <a:rPr lang="km-KH" b="1" dirty="0" smtClean="0">
                <a:latin typeface="Khmer OS Siemreap" pitchFamily="2" charset="0"/>
                <a:cs typeface="Khmer OS Siemreap" pitchFamily="2" charset="0"/>
              </a:rPr>
              <a:t>លង់ហោរ​</a:t>
            </a:r>
            <a:r>
              <a:rPr lang="km-KH" dirty="0" smtClean="0">
                <a:latin typeface="Khmer OS Siemreap" pitchFamily="2" charset="0"/>
                <a:cs typeface="Khmer OS Siemreap" pitchFamily="2" charset="0"/>
              </a:rPr>
              <a:t>និងខេត្ត</a:t>
            </a:r>
            <a:r>
              <a:rPr lang="km-KH" b="1" dirty="0" smtClean="0">
                <a:latin typeface="Khmer OS Siemreap" pitchFamily="2" charset="0"/>
                <a:cs typeface="Khmer OS Siemreap" pitchFamily="2" charset="0"/>
              </a:rPr>
              <a:t>មាត់ជ្រូក</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70000"/>
              </a:lnSpc>
            </a:pPr>
            <a:r>
              <a:rPr lang="km-KH" dirty="0" smtClean="0">
                <a:latin typeface="Khmer OS Siemreap" pitchFamily="2" charset="0"/>
                <a:cs typeface="Khmer OS Siemreap" pitchFamily="2" charset="0"/>
              </a:rPr>
              <a:t>នៅ១៧៥៨ ព្រះអង្គ បានលើកអោយស្តេចយួននាម</a:t>
            </a:r>
            <a:r>
              <a:rPr lang="km-KH" b="1" dirty="0" smtClean="0">
                <a:latin typeface="Khmer OS Siemreap" pitchFamily="2" charset="0"/>
                <a:cs typeface="Khmer OS Siemreap" pitchFamily="2" charset="0"/>
              </a:rPr>
              <a:t>ថេ តុង </a:t>
            </a:r>
            <a:r>
              <a:rPr lang="km-KH" dirty="0" smtClean="0">
                <a:latin typeface="Khmer OS Siemreap" pitchFamily="2" charset="0"/>
                <a:cs typeface="Khmer OS Siemreap" pitchFamily="2" charset="0"/>
              </a:rPr>
              <a:t>នូវដីពីរ​ខេត្ត​​គឺ​ខេត្ត</a:t>
            </a:r>
            <a:r>
              <a:rPr lang="km-KH" b="1" dirty="0" smtClean="0">
                <a:latin typeface="Khmer OS Siemreap" pitchFamily="2" charset="0"/>
                <a:cs typeface="Khmer OS Siemreap" pitchFamily="2" charset="0"/>
              </a:rPr>
              <a:t>ព្រះ​ត្រពាំង​</a:t>
            </a:r>
            <a:r>
              <a:rPr lang="km-KH" dirty="0" smtClean="0">
                <a:latin typeface="Khmer OS Siemreap" pitchFamily="2" charset="0"/>
                <a:cs typeface="Khmer OS Siemreap" pitchFamily="2" charset="0"/>
              </a:rPr>
              <a:t>និង​ខេត្ត​</a:t>
            </a:r>
            <a:r>
              <a:rPr lang="km-KH" b="1" dirty="0" smtClean="0">
                <a:latin typeface="Khmer OS Siemreap" pitchFamily="2" charset="0"/>
                <a:cs typeface="Khmer OS Siemreap" pitchFamily="2" charset="0"/>
              </a:rPr>
              <a:t>ឃ្លាំង </a:t>
            </a:r>
            <a:r>
              <a:rPr lang="km-KH" dirty="0" smtClean="0">
                <a:latin typeface="Khmer OS Siemreap" pitchFamily="2" charset="0"/>
                <a:cs typeface="Khmer OS Siemreap" pitchFamily="2" charset="0"/>
              </a:rPr>
              <a:t>ជាសគុណចំពោះជំនួយផ្សេងៗដែលយួនបានផ្តល់អោយក្នុងជម៉្លោះរវាងរាជវង្សា​នុ​វង្សខ្មែរ។  </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លុះទ័ពសៀមថយទៅវិញអស់ ព្រះ</a:t>
            </a:r>
            <a:r>
              <a:rPr lang="km-KH" b="1" dirty="0" smtClean="0">
                <a:latin typeface="Khmer OS Siemreap" pitchFamily="2" charset="0"/>
                <a:cs typeface="Khmer OS Siemreap" pitchFamily="2" charset="0"/>
              </a:rPr>
              <a:t>អង្គតន់ បាន</a:t>
            </a:r>
            <a:r>
              <a:rPr lang="km-KH" dirty="0" smtClean="0">
                <a:latin typeface="Khmer OS Siemreap" pitchFamily="2" charset="0"/>
                <a:cs typeface="Khmer OS Siemreap" pitchFamily="2" charset="0"/>
              </a:rPr>
              <a:t>យាងត្រឡប់មកសោយរាជវិញ តែទ្រង់បានទៅគង់នៅ​</a:t>
            </a:r>
            <a:r>
              <a:rPr lang="km-KH" b="1" dirty="0" smtClean="0">
                <a:latin typeface="Khmer OS Siemreap" pitchFamily="2" charset="0"/>
                <a:cs typeface="Khmer OS Siemreap" pitchFamily="2" charset="0"/>
              </a:rPr>
              <a:t>ព្រែក</a:t>
            </a:r>
            <a:r>
              <a:rPr lang="en-US" b="1" dirty="0" smtClean="0">
                <a:latin typeface="Khmer OS Siemreap" pitchFamily="2" charset="0"/>
                <a:cs typeface="Khmer OS Siemreap" pitchFamily="2" charset="0"/>
              </a:rPr>
              <a:t>-</a:t>
            </a:r>
            <a:r>
              <a:rPr lang="km-KH" b="1" dirty="0" smtClean="0">
                <a:latin typeface="Khmer OS Siemreap" pitchFamily="2" charset="0"/>
                <a:cs typeface="Khmer OS Siemreap" pitchFamily="2" charset="0"/>
              </a:rPr>
              <a:t>មាត់កណ្តុរ</a:t>
            </a:r>
            <a:r>
              <a:rPr lang="km-KH" dirty="0" smtClean="0">
                <a:latin typeface="Khmer OS Siemreap" pitchFamily="2" charset="0"/>
                <a:cs typeface="Khmer OS Siemreap" pitchFamily="2" charset="0"/>
              </a:rPr>
              <a:t>។ រាជការយួនបានបញ្ជូនមន្ត្រីជាន់ខ្ពស់ម្នាក់ឲ្យមកនៅថែរក្សានិងចាំជួយសំរេចកិច្ចការផែនដី។</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នៅក្នុងទសវត្សរិ៍១៧៧០ ទេសាភិបាលយួនដែលឈរនៅ</a:t>
            </a:r>
            <a:r>
              <a:rPr lang="km-KH" b="1" dirty="0" smtClean="0">
                <a:latin typeface="Khmer OS Siemreap" pitchFamily="2" charset="0"/>
                <a:cs typeface="Khmer OS Siemreap" pitchFamily="2" charset="0"/>
              </a:rPr>
              <a:t>ព្រៃនគរ </a:t>
            </a:r>
            <a:r>
              <a:rPr lang="km-KH" dirty="0" smtClean="0">
                <a:latin typeface="Khmer OS Siemreap" pitchFamily="2" charset="0"/>
                <a:cs typeface="Khmer OS Siemreap" pitchFamily="2" charset="0"/>
              </a:rPr>
              <a:t>បានរត់ទៅសុំជំនួយទ័ពពីព្រះ</a:t>
            </a:r>
            <a:r>
              <a:rPr lang="km-KH" b="1" dirty="0" smtClean="0">
                <a:latin typeface="Khmer OS Siemreap" pitchFamily="2" charset="0"/>
                <a:cs typeface="Khmer OS Siemreap" pitchFamily="2" charset="0"/>
              </a:rPr>
              <a:t>រាជាខ្មែរ </a:t>
            </a:r>
            <a:r>
              <a:rPr lang="km-KH" dirty="0" smtClean="0">
                <a:latin typeface="Khmer OS Siemreap" pitchFamily="2" charset="0"/>
                <a:cs typeface="Khmer OS Siemreap" pitchFamily="2" charset="0"/>
              </a:rPr>
              <a:t>ដើម្បីទៅបង្ក្រាបពួកបះបោរ</a:t>
            </a:r>
            <a:r>
              <a:rPr lang="km-KH" b="1" dirty="0" smtClean="0">
                <a:latin typeface="Khmer OS Siemreap" pitchFamily="2" charset="0"/>
                <a:cs typeface="Khmer OS Siemreap" pitchFamily="2" charset="0"/>
              </a:rPr>
              <a:t>តៃ សឺន</a:t>
            </a:r>
            <a:r>
              <a:rPr lang="km-KH" dirty="0" smtClean="0">
                <a:latin typeface="Khmer OS Siemreap" pitchFamily="2" charset="0"/>
                <a:cs typeface="Khmer OS Siemreap" pitchFamily="2" charset="0"/>
              </a:rPr>
              <a:t> តែព្រះអង្គពុំយល់ព្រម។ លោកទេសាភិបាលនោះ បានលើកទ័ពយួន​ចូល​មក​ប្រទេស​ខ្មែរនិងបានឡើងមកដល់ក្រុងភ្នំពេញច្បាំងនឹងទ័ពខ្មែរ តែមិនចាញ់មិនឈ្នះ ក៏ដកថយទៅវិញ​អស់។</a:t>
            </a:r>
            <a:endParaRPr lang="en-US" dirty="0" smtClean="0">
              <a:latin typeface="Khmer OS Siemreap" pitchFamily="2" charset="0"/>
              <a:cs typeface="Khmer OS Siemreap" pitchFamily="2"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lnSpc>
                <a:spcPct val="150000"/>
              </a:lnSpc>
            </a:pPr>
            <a:r>
              <a:rPr lang="km-KH" dirty="0" smtClean="0">
                <a:latin typeface="Khmer OS Siemreap" pitchFamily="2" charset="0"/>
                <a:cs typeface="Khmer OS Siemreap" pitchFamily="2" charset="0"/>
              </a:rPr>
              <a:t>នៅ១៨០០ ស្តេចសៀម បានបញ្ជាឲ្យ</a:t>
            </a:r>
            <a:r>
              <a:rPr lang="km-KH" b="1" dirty="0" smtClean="0">
                <a:latin typeface="Khmer OS Siemreap" pitchFamily="2" charset="0"/>
                <a:cs typeface="Khmer OS Siemreap" pitchFamily="2" charset="0"/>
              </a:rPr>
              <a:t>ចៅហ៊្វាប៉ុក </a:t>
            </a:r>
            <a:r>
              <a:rPr lang="km-KH" dirty="0" smtClean="0">
                <a:latin typeface="Khmer OS Siemreap" pitchFamily="2" charset="0"/>
                <a:cs typeface="Khmer OS Siemreap" pitchFamily="2" charset="0"/>
              </a:rPr>
              <a:t>បញ្ជូនទ័ពទៅជួយ </a:t>
            </a:r>
            <a:r>
              <a:rPr lang="km-KH" b="1" dirty="0" smtClean="0">
                <a:latin typeface="Khmer OS Siemreap" pitchFamily="2" charset="0"/>
                <a:cs typeface="Khmer OS Siemreap" pitchFamily="2" charset="0"/>
              </a:rPr>
              <a:t>ង្វៀង ភុក អាញ់ </a:t>
            </a:r>
            <a:r>
              <a:rPr lang="km-KH" dirty="0" smtClean="0">
                <a:latin typeface="Khmer OS Siemreap" pitchFamily="2" charset="0"/>
                <a:cs typeface="Khmer OS Siemreap" pitchFamily="2" charset="0"/>
              </a:rPr>
              <a:t>ដើម្បីកំចាត់ពួក </a:t>
            </a:r>
            <a:r>
              <a:rPr lang="km-KH" b="1" dirty="0" smtClean="0">
                <a:latin typeface="Khmer OS Siemreap" pitchFamily="2" charset="0"/>
                <a:cs typeface="Khmer OS Siemreap" pitchFamily="2" charset="0"/>
              </a:rPr>
              <a:t>តៃសីន</a:t>
            </a:r>
            <a:r>
              <a:rPr lang="km-KH" dirty="0" smtClean="0">
                <a:latin typeface="Khmer OS Siemreap" pitchFamily="2" charset="0"/>
                <a:cs typeface="Khmer OS Siemreap" pitchFamily="2" charset="0"/>
              </a:rPr>
              <a:t>។ ទាហានណាមិនព្រមច្បាំងត្រូវប្រហារជីវិត នេះជាហេតុនាំអោយរាស្ត្រខ្មែរក្តៅក្រហាយខ្លាំង។ លុះបាន​ជ័យ​ជំនះលើពួក </a:t>
            </a:r>
            <a:r>
              <a:rPr lang="km-KH" b="1" dirty="0" smtClean="0">
                <a:latin typeface="Khmer OS Siemreap" pitchFamily="2" charset="0"/>
                <a:cs typeface="Khmer OS Siemreap" pitchFamily="2" charset="0"/>
              </a:rPr>
              <a:t>តៃសីន </a:t>
            </a:r>
            <a:r>
              <a:rPr lang="km-KH" dirty="0" smtClean="0">
                <a:latin typeface="Khmer OS Siemreap" pitchFamily="2" charset="0"/>
                <a:cs typeface="Khmer OS Siemreap" pitchFamily="2" charset="0"/>
              </a:rPr>
              <a:t>ហើយ </a:t>
            </a:r>
            <a:r>
              <a:rPr lang="km-KH" b="1" dirty="0" smtClean="0">
                <a:latin typeface="Khmer OS Siemreap" pitchFamily="2" charset="0"/>
                <a:cs typeface="Khmer OS Siemreap" pitchFamily="2" charset="0"/>
              </a:rPr>
              <a:t>ង្វៀង ភុក អាញ់ </a:t>
            </a:r>
            <a:r>
              <a:rPr lang="km-KH" dirty="0" smtClean="0">
                <a:latin typeface="Khmer OS Siemreap" pitchFamily="2" charset="0"/>
                <a:cs typeface="Khmer OS Siemreap" pitchFamily="2" charset="0"/>
              </a:rPr>
              <a:t>ឡើងសោយរាជ្យមាននាមថា </a:t>
            </a:r>
            <a:r>
              <a:rPr lang="km-KH" b="1" dirty="0" smtClean="0">
                <a:latin typeface="Khmer OS Siemreap" pitchFamily="2" charset="0"/>
                <a:cs typeface="Khmer OS Siemreap" pitchFamily="2" charset="0"/>
              </a:rPr>
              <a:t>យ៉ាឡុង </a:t>
            </a:r>
            <a:r>
              <a:rPr lang="km-KH" dirty="0" smtClean="0">
                <a:latin typeface="Khmer OS Siemreap" pitchFamily="2" charset="0"/>
                <a:cs typeface="Khmer OS Siemreap" pitchFamily="2" charset="0"/>
              </a:rPr>
              <a:t>និងបានផ្តល់សារគុណ មកខ្មែរវិញនូវកាំភ្លើងធំ២ដើម ដែលយួនបានរឹមយកពីសង្គ្រាមជាមួយព្រះ</a:t>
            </a:r>
            <a:r>
              <a:rPr lang="km-KH" b="1" dirty="0" smtClean="0">
                <a:latin typeface="Khmer OS Siemreap" pitchFamily="2" charset="0"/>
                <a:cs typeface="Khmer OS Siemreap" pitchFamily="2" charset="0"/>
              </a:rPr>
              <a:t>អង្គនន់</a:t>
            </a:r>
            <a:r>
              <a:rPr lang="km-KH" dirty="0" smtClean="0">
                <a:latin typeface="Khmer OS Siemreap" pitchFamily="2" charset="0"/>
                <a:cs typeface="Khmer OS Siemreap" pitchFamily="2" charset="0"/>
              </a:rPr>
              <a:t>(ព្រះរាមរាជា)។</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ការវិវាទគ្នារវាងព្រះអង្គចន្ទនិងព្រះអង្គស្ងួន បានឲ្យព្រះអង្គចន្ទខិតជិតយួន ហើយប្រទេសខ្មែរបានក្លាយ​ជាសាមន្តរដ្ឋរបស់យួន​និងបានលើកសួយទៅថ្វាយស្តេច</a:t>
            </a:r>
            <a:r>
              <a:rPr lang="km-KH" b="1" dirty="0" smtClean="0">
                <a:latin typeface="Khmer OS Siemreap" pitchFamily="2" charset="0"/>
                <a:cs typeface="Khmer OS Siemreap" pitchFamily="2" charset="0"/>
              </a:rPr>
              <a:t>យ៉ាឡុង</a:t>
            </a:r>
            <a:r>
              <a:rPr lang="km-KH" dirty="0" smtClean="0">
                <a:latin typeface="Khmer OS Siemreap" pitchFamily="2" charset="0"/>
                <a:cs typeface="Khmer OS Siemreap" pitchFamily="2" charset="0"/>
              </a:rPr>
              <a:t>៣ឆ្នាំម្តង។</a:t>
            </a:r>
            <a:endParaRPr lang="en-US" dirty="0" smtClean="0">
              <a:latin typeface="Khmer OS Siemreap" pitchFamily="2" charset="0"/>
              <a:cs typeface="Khmer OS Siemreap" pitchFamily="2"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60000"/>
              </a:lnSpc>
            </a:pPr>
            <a:r>
              <a:rPr lang="km-KH" dirty="0" smtClean="0">
                <a:latin typeface="Khmer OS Siemreap" pitchFamily="2" charset="0"/>
                <a:cs typeface="Khmer OS Siemreap" pitchFamily="2" charset="0"/>
              </a:rPr>
              <a:t>នៅឆ្នាំ១៨១៣ ស្តេចសៀមនិងស្តេច</a:t>
            </a:r>
            <a:r>
              <a:rPr lang="km-KH" b="1" dirty="0" smtClean="0">
                <a:latin typeface="Khmer OS Siemreap" pitchFamily="2" charset="0"/>
                <a:cs typeface="Khmer OS Siemreap" pitchFamily="2" charset="0"/>
              </a:rPr>
              <a:t>យ៉ាឡុង </a:t>
            </a:r>
            <a:r>
              <a:rPr lang="km-KH" dirty="0" smtClean="0">
                <a:latin typeface="Khmer OS Siemreap" pitchFamily="2" charset="0"/>
                <a:cs typeface="Khmer OS Siemreap" pitchFamily="2" charset="0"/>
              </a:rPr>
              <a:t>បានសំរួលគ្នា។</a:t>
            </a:r>
            <a:r>
              <a:rPr lang="km-KH" b="1" dirty="0" smtClean="0">
                <a:latin typeface="Khmer OS Siemreap" pitchFamily="2" charset="0"/>
                <a:cs typeface="Khmer OS Siemreap" pitchFamily="2" charset="0"/>
              </a:rPr>
              <a:t> </a:t>
            </a:r>
            <a:r>
              <a:rPr lang="km-KH" dirty="0" smtClean="0">
                <a:latin typeface="Khmer OS Siemreap" pitchFamily="2" charset="0"/>
                <a:cs typeface="Khmer OS Siemreap" pitchFamily="2" charset="0"/>
              </a:rPr>
              <a:t>ស្តេច</a:t>
            </a:r>
            <a:r>
              <a:rPr lang="km-KH" b="1" dirty="0" smtClean="0">
                <a:latin typeface="Khmer OS Siemreap" pitchFamily="2" charset="0"/>
                <a:cs typeface="Khmer OS Siemreap" pitchFamily="2" charset="0"/>
              </a:rPr>
              <a:t>យ៉ាឡុង </a:t>
            </a:r>
            <a:r>
              <a:rPr lang="km-KH" dirty="0" smtClean="0">
                <a:latin typeface="Khmer OS Siemreap" pitchFamily="2" charset="0"/>
                <a:cs typeface="Khmer OS Siemreap" pitchFamily="2" charset="0"/>
              </a:rPr>
              <a:t>បានបញ្ជា​ឲ្យលោក</a:t>
            </a:r>
            <a:r>
              <a:rPr lang="km-KH" b="1" dirty="0" smtClean="0">
                <a:latin typeface="Khmer OS Siemreap" pitchFamily="2" charset="0"/>
                <a:cs typeface="Khmer OS Siemreap" pitchFamily="2" charset="0"/>
              </a:rPr>
              <a:t>ឡេ វ៉ាន់ យៀត </a:t>
            </a:r>
            <a:r>
              <a:rPr lang="km-KH" dirty="0" smtClean="0">
                <a:latin typeface="Khmer OS Siemreap" pitchFamily="2" charset="0"/>
                <a:cs typeface="Khmer OS Siemreap" pitchFamily="2" charset="0"/>
              </a:rPr>
              <a:t>ហែរព្រះ</a:t>
            </a:r>
            <a:r>
              <a:rPr lang="km-KH" b="1" dirty="0" smtClean="0">
                <a:latin typeface="Khmer OS Siemreap" pitchFamily="2" charset="0"/>
                <a:cs typeface="Khmer OS Siemreap" pitchFamily="2" charset="0"/>
              </a:rPr>
              <a:t>អង្គចន្ទ </a:t>
            </a:r>
            <a:r>
              <a:rPr lang="km-KH" dirty="0" smtClean="0">
                <a:latin typeface="Khmer OS Siemreap" pitchFamily="2" charset="0"/>
                <a:cs typeface="Khmer OS Siemreap" pitchFamily="2" charset="0"/>
              </a:rPr>
              <a:t>ត្រឡប់មកសោយរាជ្យនៅស្រុកខ្មែរវិញ។ ពេលទ័ពយួនមកដល់ ពួកមេទ័ពសៀម​បាន​ស្រឡាំងកាំងនិងបានដកទ័ពថយទៅវិញ។ មេទ័ពខ្លះ បានមកថ្វាយស័ព្ទសាធុកាពរចំពោះព្រះអង្គថែមទៀតផង។</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ឯកសារយួនមួយបានសរសេរថា លោក</a:t>
            </a:r>
            <a:r>
              <a:rPr lang="km-KH" b="1" dirty="0" smtClean="0">
                <a:latin typeface="Khmer OS Siemreap" pitchFamily="2" charset="0"/>
                <a:cs typeface="Khmer OS Siemreap" pitchFamily="2" charset="0"/>
              </a:rPr>
              <a:t>ឡេ វ៉ាន់ យៀត </a:t>
            </a:r>
            <a:r>
              <a:rPr lang="km-KH" dirty="0" smtClean="0">
                <a:latin typeface="Khmer OS Siemreap" pitchFamily="2" charset="0"/>
                <a:cs typeface="Khmer OS Siemreap" pitchFamily="2" charset="0"/>
              </a:rPr>
              <a:t>ទេសាភិបាល</a:t>
            </a:r>
            <a:r>
              <a:rPr lang="km-KH" b="1" dirty="0" smtClean="0">
                <a:latin typeface="Khmer OS Siemreap" pitchFamily="2" charset="0"/>
                <a:cs typeface="Khmer OS Siemreap" pitchFamily="2" charset="0"/>
              </a:rPr>
              <a:t>យ៉ាឌិញ </a:t>
            </a:r>
            <a:r>
              <a:rPr lang="km-KH" dirty="0" smtClean="0">
                <a:latin typeface="Khmer OS Siemreap" pitchFamily="2" charset="0"/>
                <a:cs typeface="Khmer OS Siemreap" pitchFamily="2" charset="0"/>
              </a:rPr>
              <a:t>បានទទួលសូមអនុញ្ញាត​ពីស្តេចយួនអោយសង់បន្ទាយនៅភ្នំពេញនិងនៅ</a:t>
            </a:r>
            <a:r>
              <a:rPr lang="km-KH" b="1" dirty="0" smtClean="0">
                <a:latin typeface="Khmer OS Siemreap" pitchFamily="2" charset="0"/>
                <a:cs typeface="Khmer OS Siemreap" pitchFamily="2" charset="0"/>
              </a:rPr>
              <a:t>ឡាឡេម</a:t>
            </a:r>
            <a:r>
              <a:rPr lang="km-KH" dirty="0" smtClean="0">
                <a:latin typeface="Khmer OS Siemreap" pitchFamily="2" charset="0"/>
                <a:cs typeface="Khmer OS Siemreap" pitchFamily="2" charset="0"/>
              </a:rPr>
              <a:t>(ល្វាឯម)។ លុះបន្ទាយទាំងនោះសង់រួច ស្តេច</a:t>
            </a:r>
            <a:r>
              <a:rPr lang="km-KH" b="1" dirty="0" smtClean="0">
                <a:latin typeface="Khmer OS Siemreap" pitchFamily="2" charset="0"/>
                <a:cs typeface="Khmer OS Siemreap" pitchFamily="2" charset="0"/>
              </a:rPr>
              <a:t>យ៉ាឡុង </a:t>
            </a:r>
            <a:r>
              <a:rPr lang="km-KH" dirty="0" smtClean="0">
                <a:latin typeface="Khmer OS Siemreap" pitchFamily="2" charset="0"/>
                <a:cs typeface="Khmer OS Siemreap" pitchFamily="2" charset="0"/>
              </a:rPr>
              <a:t>បានបញ្ជាអោយមេទ័ព</a:t>
            </a:r>
            <a:r>
              <a:rPr lang="km-KH" b="1" dirty="0" smtClean="0">
                <a:latin typeface="Khmer OS Siemreap" pitchFamily="2" charset="0"/>
                <a:cs typeface="Khmer OS Siemreap" pitchFamily="2" charset="0"/>
              </a:rPr>
              <a:t>ង្វៀង វ៉ាន់ធុយ</a:t>
            </a:r>
            <a:r>
              <a:rPr lang="km-KH" dirty="0" smtClean="0">
                <a:latin typeface="Khmer OS Siemreap" pitchFamily="2" charset="0"/>
                <a:cs typeface="Khmer OS Siemreap" pitchFamily="2" charset="0"/>
              </a:rPr>
              <a:t>យកទាហាន១០០០នាក់ទៅតាំងជាអាណាព្យាបាលភាពលើប្រទេសខ្មែរ។ ចំណែកឯទេសាភិបាលយួនឈរនៅកម្ពុជាក្រោម មានអំណាចសំរេចរាជការគ្រប់បែបយ៉ាងលើស្រុកខ្មែរ គឺ​ទាំង​ខាងរដ្ឋបាលនិងទាំងខាងយោធា។</a:t>
            </a:r>
            <a:endParaRPr lang="en-US" dirty="0" smtClean="0">
              <a:latin typeface="Khmer OS Siemreap" pitchFamily="2" charset="0"/>
              <a:cs typeface="Khmer OS Siemreap" pitchFamily="2"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70000"/>
              </a:lnSpc>
            </a:pPr>
            <a:r>
              <a:rPr lang="km-KH" dirty="0" smtClean="0">
                <a:latin typeface="Khmer OS Siemreap" pitchFamily="2" charset="0"/>
                <a:cs typeface="Khmer OS Siemreap" pitchFamily="2" charset="0"/>
              </a:rPr>
              <a:t>នៅពេលនោះ ទាំង</a:t>
            </a:r>
            <a:r>
              <a:rPr lang="km-KH" b="1" dirty="0" smtClean="0">
                <a:latin typeface="Khmer OS Siemreap" pitchFamily="2" charset="0"/>
                <a:cs typeface="Khmer OS Siemreap" pitchFamily="2" charset="0"/>
              </a:rPr>
              <a:t>ព្រះឧទ័យរាជា </a:t>
            </a:r>
            <a:r>
              <a:rPr lang="km-KH" dirty="0" smtClean="0">
                <a:latin typeface="Khmer OS Siemreap" pitchFamily="2" charset="0"/>
                <a:cs typeface="Khmer OS Siemreap" pitchFamily="2" charset="0"/>
              </a:rPr>
              <a:t>ទាំងនាម៉ឺនសព្វមុខមន្រ្តីសុទ្ធ​តែស្លៀកខោ​ពាក់អាវ​ជួត​ឈ្នួត​ក្បាល​តាម​បែបយួនទាំងអស់។ នៅឆ្នាំ១៨១៥ ស្តេចយួនទ្រង់ចាត់អោយសង់បន្ទាយនៅ</a:t>
            </a:r>
            <a:r>
              <a:rPr lang="km-KH" b="1" dirty="0" smtClean="0">
                <a:latin typeface="Khmer OS Siemreap" pitchFamily="2" charset="0"/>
                <a:cs typeface="Khmer OS Siemreap" pitchFamily="2" charset="0"/>
              </a:rPr>
              <a:t>មាត់ជ្រូក</a:t>
            </a:r>
            <a:r>
              <a:rPr lang="km-KH" dirty="0" smtClean="0">
                <a:latin typeface="Khmer OS Siemreap" pitchFamily="2" charset="0"/>
                <a:cs typeface="Khmer OS Siemreap" pitchFamily="2" charset="0"/>
              </a:rPr>
              <a:t>និងជីកព្រែកពពីរ៖</a:t>
            </a:r>
            <a:endParaRPr lang="en-US" dirty="0" smtClean="0">
              <a:latin typeface="Khmer OS Siemreap" pitchFamily="2" charset="0"/>
              <a:cs typeface="Khmer OS Siemreap" pitchFamily="2" charset="0"/>
            </a:endParaRPr>
          </a:p>
          <a:p>
            <a:pPr lvl="0">
              <a:lnSpc>
                <a:spcPct val="170000"/>
              </a:lnSpc>
            </a:pPr>
            <a:r>
              <a:rPr lang="km-KH" dirty="0" smtClean="0">
                <a:latin typeface="Khmer OS Siemreap" pitchFamily="2" charset="0"/>
                <a:cs typeface="Khmer OS Siemreap" pitchFamily="2" charset="0"/>
              </a:rPr>
              <a:t>ព្រែក</a:t>
            </a:r>
            <a:r>
              <a:rPr lang="km-KH" b="1" dirty="0" smtClean="0">
                <a:latin typeface="Khmer OS Siemreap" pitchFamily="2" charset="0"/>
                <a:cs typeface="Khmer OS Siemreap" pitchFamily="2" charset="0"/>
              </a:rPr>
              <a:t>វិញតេ </a:t>
            </a:r>
            <a:r>
              <a:rPr lang="km-KH" dirty="0" smtClean="0">
                <a:latin typeface="Khmer OS Siemreap" pitchFamily="2" charset="0"/>
                <a:cs typeface="Khmer OS Siemreap" pitchFamily="2" charset="0"/>
              </a:rPr>
              <a:t>មានប្រវែង៥៣គ.ម ត្រូវតភ្ជាប់មាត់ជ្រូកទៅនឹងសមុទ្រនៅតំបន់ពាម។</a:t>
            </a:r>
            <a:endParaRPr lang="en-US" dirty="0" smtClean="0">
              <a:latin typeface="Khmer OS Siemreap" pitchFamily="2" charset="0"/>
              <a:cs typeface="Khmer OS Siemreap" pitchFamily="2" charset="0"/>
            </a:endParaRPr>
          </a:p>
          <a:p>
            <a:pPr lvl="0">
              <a:lnSpc>
                <a:spcPct val="170000"/>
              </a:lnSpc>
            </a:pPr>
            <a:r>
              <a:rPr lang="km-KH" dirty="0" smtClean="0">
                <a:latin typeface="Khmer OS Siemreap" pitchFamily="2" charset="0"/>
                <a:cs typeface="Khmer OS Siemreap" pitchFamily="2" charset="0"/>
              </a:rPr>
              <a:t>ព្រែក</a:t>
            </a:r>
            <a:r>
              <a:rPr lang="km-KH" b="1" dirty="0" smtClean="0">
                <a:latin typeface="Khmer OS Siemreap" pitchFamily="2" charset="0"/>
                <a:cs typeface="Khmer OS Siemreap" pitchFamily="2" charset="0"/>
              </a:rPr>
              <a:t>វិញអាន </a:t>
            </a:r>
            <a:r>
              <a:rPr lang="km-KH" dirty="0" smtClean="0">
                <a:latin typeface="Khmer OS Siemreap" pitchFamily="2" charset="0"/>
                <a:cs typeface="Khmer OS Siemreap" pitchFamily="2" charset="0"/>
              </a:rPr>
              <a:t>មានប្រវែង១៤គ.ម ទទឹង ២៤ម ត្រូវតភ្ជាប់ទន្លេធំទៅនិងទន្លេបាសាក់។</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ក្នុងការជីកព្រែកពីរខាងលើនេះ ប្រជារាស្ត្រខ្មែរត្រូវបានកេណ្ឌទៅនិង​ត្រូវ​យួនធ្វើបាបគ្មានត្រាប្រណី។ រឿង</a:t>
            </a:r>
            <a:r>
              <a:rPr lang="km-KH" b="1" dirty="0" smtClean="0">
                <a:latin typeface="Khmer OS Siemreap" pitchFamily="2" charset="0"/>
                <a:cs typeface="Khmer OS Siemreap" pitchFamily="2" charset="0"/>
              </a:rPr>
              <a:t>កំពប់តែអុង </a:t>
            </a:r>
            <a:r>
              <a:rPr lang="km-KH" dirty="0" smtClean="0">
                <a:latin typeface="Khmer OS Siemreap" pitchFamily="2" charset="0"/>
                <a:cs typeface="Khmer OS Siemreap" pitchFamily="2" charset="0"/>
              </a:rPr>
              <a:t>គឺយួនបានយកខ្មែរកប់ទាំងរស់ដោយ​យកក្បាលធ្វើជាជើង​ក្រាន​ដាំតែ។ ឯកសារខ្មែរ​មួយ​ទៀត​បានសរសេរទាក់ទងនឹងរឿងនេះដែរថា ក្តីលំបាកវេទនារបស់ខ្មែរ ជាគូលី​កំណែន​នេះប្រៀបបាននឹងឋាននរក។ ព្រះ</a:t>
            </a:r>
            <a:r>
              <a:rPr lang="km-KH" b="1" dirty="0" smtClean="0">
                <a:latin typeface="Khmer OS Siemreap" pitchFamily="2" charset="0"/>
                <a:cs typeface="Khmer OS Siemreap" pitchFamily="2" charset="0"/>
              </a:rPr>
              <a:t>អង្គចន្ទ </a:t>
            </a:r>
            <a:r>
              <a:rPr lang="km-KH" dirty="0" smtClean="0">
                <a:latin typeface="Khmer OS Siemreap" pitchFamily="2" charset="0"/>
                <a:cs typeface="Khmer OS Siemreap" pitchFamily="2" charset="0"/>
              </a:rPr>
              <a:t>ឥតបានតវ៉ា មានតែ​មន្ត្រី​មា្នក់​បានចេញមុខការពារ ហើយយួនត្រូវចាប់មន្រ្តីនោះទៅសំលាប់ចោល។ </a:t>
            </a:r>
            <a:endParaRPr lang="en-US" dirty="0" smtClean="0">
              <a:latin typeface="Khmer OS Siemreap" pitchFamily="2" charset="0"/>
              <a:cs typeface="Khmer OS Siemreap" pitchFamily="2"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70000"/>
              </a:lnSpc>
            </a:pPr>
            <a:r>
              <a:rPr lang="km-KH" dirty="0" smtClean="0">
                <a:latin typeface="Khmer OS Siemreap" pitchFamily="2" charset="0"/>
                <a:cs typeface="Khmer OS Siemreap" pitchFamily="2" charset="0"/>
              </a:rPr>
              <a:t>ព្រះចៅ</a:t>
            </a:r>
            <a:r>
              <a:rPr lang="km-KH" b="1" dirty="0" smtClean="0">
                <a:latin typeface="Khmer OS Siemreap" pitchFamily="2" charset="0"/>
                <a:cs typeface="Khmer OS Siemreap" pitchFamily="2" charset="0"/>
              </a:rPr>
              <a:t>មិញម៉ាង </a:t>
            </a:r>
            <a:r>
              <a:rPr lang="km-KH" dirty="0" smtClean="0">
                <a:latin typeface="Khmer OS Siemreap" pitchFamily="2" charset="0"/>
                <a:cs typeface="Khmer OS Siemreap" pitchFamily="2" charset="0"/>
              </a:rPr>
              <a:t>គឺជារាជបុត្រព្រះចៅ</a:t>
            </a:r>
            <a:r>
              <a:rPr lang="km-KH" b="1" dirty="0" smtClean="0">
                <a:latin typeface="Khmer OS Siemreap" pitchFamily="2" charset="0"/>
                <a:cs typeface="Khmer OS Siemreap" pitchFamily="2" charset="0"/>
              </a:rPr>
              <a:t>យ៉ាឡុង បាន</a:t>
            </a:r>
            <a:r>
              <a:rPr lang="km-KH" dirty="0" smtClean="0">
                <a:latin typeface="Khmer OS Siemreap" pitchFamily="2" charset="0"/>
                <a:cs typeface="Khmer OS Siemreap" pitchFamily="2" charset="0"/>
              </a:rPr>
              <a:t>សោយរាជ្យស្នង</a:t>
            </a:r>
            <a:r>
              <a:rPr lang="km-KH" b="1" dirty="0" smtClean="0">
                <a:latin typeface="Khmer OS Siemreap" pitchFamily="2" charset="0"/>
                <a:cs typeface="Khmer OS Siemreap" pitchFamily="2" charset="0"/>
              </a:rPr>
              <a:t>និង</a:t>
            </a:r>
            <a:r>
              <a:rPr lang="km-KH" dirty="0" smtClean="0">
                <a:latin typeface="Khmer OS Siemreap" pitchFamily="2" charset="0"/>
                <a:cs typeface="Khmer OS Siemreap" pitchFamily="2" charset="0"/>
              </a:rPr>
              <a:t>បញ្ជូន</a:t>
            </a:r>
            <a:r>
              <a:rPr lang="km-KH" b="1" dirty="0" smtClean="0">
                <a:latin typeface="Khmer OS Siemreap" pitchFamily="2" charset="0"/>
                <a:cs typeface="Khmer OS Siemreap" pitchFamily="2" charset="0"/>
              </a:rPr>
              <a:t>អុង ខាំ ម៉ាង </a:t>
            </a:r>
            <a:r>
              <a:rPr lang="km-KH" dirty="0" smtClean="0">
                <a:latin typeface="Khmer OS Siemreap" pitchFamily="2" charset="0"/>
                <a:cs typeface="Khmer OS Siemreap" pitchFamily="2" charset="0"/>
              </a:rPr>
              <a:t>អោយ​នាំ​គ្រឿង​បណ្ណាការឡើងមកជួយការបុណ្យព្រះបរមសព។ រាជទូតរូបនេះ មានបេសកម្មមួយទៀត​ គឺការជ្រើសរើស​ក្សត្រ​អោយឡើងសោយរាជ្យសម្បត្តិស្នងព្រះ</a:t>
            </a:r>
            <a:r>
              <a:rPr lang="km-KH" b="1" dirty="0" smtClean="0">
                <a:latin typeface="Khmer OS Siemreap" pitchFamily="2" charset="0"/>
                <a:cs typeface="Khmer OS Siemreap" pitchFamily="2" charset="0"/>
              </a:rPr>
              <a:t>ឧទ័យរាជាអង្គចន្ទ</a:t>
            </a:r>
            <a:r>
              <a:rPr lang="km-KH" dirty="0" smtClean="0">
                <a:latin typeface="Khmer OS Siemreap" pitchFamily="2" charset="0"/>
                <a:cs typeface="Khmer OS Siemreap" pitchFamily="2" charset="0"/>
              </a:rPr>
              <a:t>។ លោក</a:t>
            </a:r>
            <a:r>
              <a:rPr lang="km-KH" b="1" dirty="0" smtClean="0">
                <a:latin typeface="Khmer OS Siemreap" pitchFamily="2" charset="0"/>
                <a:cs typeface="Khmer OS Siemreap" pitchFamily="2" charset="0"/>
              </a:rPr>
              <a:t>អុន ខាំ ម៉ាង </a:t>
            </a:r>
            <a:r>
              <a:rPr lang="km-KH" dirty="0" smtClean="0">
                <a:latin typeface="Khmer OS Siemreap" pitchFamily="2" charset="0"/>
                <a:cs typeface="Khmer OS Siemreap" pitchFamily="2" charset="0"/>
              </a:rPr>
              <a:t>បានអភិសេតអ្នក</a:t>
            </a:r>
            <a:r>
              <a:rPr lang="km-KH" b="1" dirty="0" smtClean="0">
                <a:latin typeface="Khmer OS Siemreap" pitchFamily="2" charset="0"/>
                <a:cs typeface="Khmer OS Siemreap" pitchFamily="2" charset="0"/>
              </a:rPr>
              <a:t>អង្គម៉ី </a:t>
            </a:r>
            <a:r>
              <a:rPr lang="km-KH" dirty="0" smtClean="0">
                <a:latin typeface="Khmer OS Siemreap" pitchFamily="2" charset="0"/>
                <a:cs typeface="Khmer OS Siemreap" pitchFamily="2" charset="0"/>
              </a:rPr>
              <a:t>ជា​ព្ររាជបុត្រីបន្ទាប់អោយគ្រប់គ្រងក្រុងកម្ពុជាធិបតី។</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ក្នុងរជ្ជកាលរបស់ព្រះអង្គក្សត្រី</a:t>
            </a:r>
            <a:r>
              <a:rPr lang="km-KH" b="1" dirty="0" smtClean="0">
                <a:latin typeface="Khmer OS Siemreap" pitchFamily="2" charset="0"/>
                <a:cs typeface="Khmer OS Siemreap" pitchFamily="2" charset="0"/>
              </a:rPr>
              <a:t>អង្គម៉ី </a:t>
            </a:r>
            <a:r>
              <a:rPr lang="km-KH" dirty="0" smtClean="0">
                <a:latin typeface="Khmer OS Siemreap" pitchFamily="2" charset="0"/>
                <a:cs typeface="Khmer OS Siemreap" pitchFamily="2" charset="0"/>
              </a:rPr>
              <a:t>ពុំមានអំណាចអ្វីធំដុំឡើយ ហើយយួនបានចាត់វិធានការគ្រប់បែប​យ៉ាងដើម្បីអោយខ្មែរក្លាយទៅជាយួន។ </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ប្រជារាស្ត្រត្រូវបង្ខំអោយបង់ពន្ធជាទម្ងន់ ត្រូវកេណ្ឌអោយធ្វើស្រែ កាប់ចំការ បំពេញកិច្ចការសាធារណៈ​ ដូចជាសង់បន្ទាយនិងលើកផ្លូវពីភ្នំពេញទៅខេត្តទ្រាំងបន្ទាយមាន។</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នៅ១៨៤០ ស្តេច</a:t>
            </a:r>
            <a:r>
              <a:rPr lang="km-KH" b="1" dirty="0" smtClean="0">
                <a:latin typeface="Khmer OS Siemreap" pitchFamily="2" charset="0"/>
                <a:cs typeface="Khmer OS Siemreap" pitchFamily="2" charset="0"/>
              </a:rPr>
              <a:t>មិញ ម៉ាង </a:t>
            </a:r>
            <a:r>
              <a:rPr lang="km-KH" dirty="0" smtClean="0">
                <a:latin typeface="Khmer OS Siemreap" pitchFamily="2" charset="0"/>
                <a:cs typeface="Khmer OS Siemreap" pitchFamily="2" charset="0"/>
              </a:rPr>
              <a:t>បានបញ្ជាមន្ត្រីជាន់ខ្ពស់ពីរនាក់ទៀត គឺ</a:t>
            </a:r>
            <a:r>
              <a:rPr lang="km-KH" b="1" dirty="0" smtClean="0">
                <a:latin typeface="Khmer OS Siemreap" pitchFamily="2" charset="0"/>
                <a:cs typeface="Khmer OS Siemreap" pitchFamily="2" charset="0"/>
              </a:rPr>
              <a:t>ឡេ វ៉ាន់ ឌឹក​ និង យន អ៊ុន </a:t>
            </a:r>
            <a:r>
              <a:rPr lang="km-KH" dirty="0" smtClean="0">
                <a:latin typeface="Khmer OS Siemreap" pitchFamily="2" charset="0"/>
                <a:cs typeface="Khmer OS Siemreap" pitchFamily="2" charset="0"/>
              </a:rPr>
              <a:t>អោយ​មក​ជួយ</a:t>
            </a:r>
            <a:r>
              <a:rPr lang="km-KH" b="1" dirty="0" smtClean="0">
                <a:latin typeface="Khmer OS Siemreap" pitchFamily="2" charset="0"/>
                <a:cs typeface="Khmer OS Siemreap" pitchFamily="2" charset="0"/>
              </a:rPr>
              <a:t>ង្រឿង មិញ យ៉ាង </a:t>
            </a:r>
            <a:r>
              <a:rPr lang="km-KH" dirty="0" smtClean="0">
                <a:latin typeface="Khmer OS Siemreap" pitchFamily="2" charset="0"/>
                <a:cs typeface="Khmer OS Siemreap" pitchFamily="2" charset="0"/>
              </a:rPr>
              <a:t>ក្នុងការគ្រប់គ្រងប្រទេសខ្មែរ។ ជាពិសេសក្នុងការត្រួតពិនិត្យពាណិជ្ជកម្ម ការកំរិតពន្ធដា និងការវាស់វែងដីស្រែ។</a:t>
            </a:r>
            <a:endParaRPr lang="en-US" dirty="0" smtClean="0">
              <a:latin typeface="Khmer OS Siemreap" pitchFamily="2" charset="0"/>
              <a:cs typeface="Khmer OS Siemreap" pitchFamily="2"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70000"/>
              </a:lnSpc>
              <a:buNone/>
            </a:pPr>
            <a:r>
              <a:rPr lang="km-KH" dirty="0" smtClean="0">
                <a:latin typeface="Khmer OS Muol Light" pitchFamily="2" charset="0"/>
                <a:cs typeface="Khmer OS Muol Light" pitchFamily="2" charset="0"/>
              </a:rPr>
              <a:t>៤. ការបែកបាក់និងការបាត់បង់ទឹកដី</a:t>
            </a:r>
            <a:endParaRPr lang="en-US" dirty="0" smtClean="0">
              <a:latin typeface="Khmer OS Muol Light" pitchFamily="2" charset="0"/>
              <a:cs typeface="Khmer OS Muol Light" pitchFamily="2" charset="0"/>
            </a:endParaRPr>
          </a:p>
          <a:p>
            <a:pPr>
              <a:lnSpc>
                <a:spcPct val="170000"/>
              </a:lnSpc>
            </a:pPr>
            <a:r>
              <a:rPr lang="km-KH" dirty="0" smtClean="0">
                <a:latin typeface="Khmer OS Siemreap" pitchFamily="2" charset="0"/>
                <a:cs typeface="Khmer OS Siemreap" pitchFamily="2" charset="0"/>
              </a:rPr>
              <a:t>ការដណ្តើមអំណាចគ្នា ដណ្តើមបុណ្យសក្តិនិងទ្រព្យធននៅក្នុងរាជវង្សានុវង្ស បានធ្វើឲ្យខ្មែរ​បែកបាក់​គ្នា​និង​បាត់បង់ទឹកដី។ ទឹកដីដែលបានបាត់បង់គឺទៅសៀមនិងយួន។ នៅឆ្នាំ១៦៩៩ ខ្មែរបាត់ខេត្តបាវៀទៅយួន។ នៅ​ឆ្នាំ​១៧៥៨ យួនបានចូលមករស់នៅគ្រប់ខេត្តនៃកម្ពុជាក្រោម។ បញ្ហនេះ គឺបណ្តាលមកពីព្រះរាជាខ្មែរស្ថិត​ក្រោមអំណាចយួន។ នៅមានវិធីជាច្រើនដែលអាណាមប្រើក្នុងការយកដីកម្ពុជាក្រោម៖</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១. ការលើកពីគុណបំណាច់ក្នុងការជួយដណ្តើមរាជ្យ</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២. ការចិញ្ចឹមបីបាច់រាជវង្សានុវង្ស(គាបសង្កត់ដោយប្រយោលលើអ្នកាន់អំណាច)</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៣. ការជួយទំនុកបំរុងដល់មេដឹកនាំខ្មែរ</a:t>
            </a:r>
            <a:endParaRPr lang="en-US" dirty="0" smtClean="0">
              <a:latin typeface="Khmer OS Siemreap" pitchFamily="2" charset="0"/>
              <a:cs typeface="Khmer OS Siemreap" pitchFamily="2"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pPr>
              <a:lnSpc>
                <a:spcPct val="170000"/>
              </a:lnSpc>
            </a:pPr>
            <a:r>
              <a:rPr lang="km-KH" dirty="0" smtClean="0">
                <a:latin typeface="Khmer OS Siemreap" pitchFamily="2" charset="0"/>
                <a:cs typeface="Khmer OS Siemreap" pitchFamily="2" charset="0"/>
              </a:rPr>
              <a:t>៤. ការសុំជួលដីហាត់ទ័ព </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៥. ការសុំអនុញ្ញាតមករស់នៅស្របច្បាប់</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៦. និងមិនស្របច្បាប់</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៧. ការមិនបានយកចិត្តទុកដាក់ដោយខ្មែរខ្លួនឯងផ្ទាល់</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៨. ការប្រគល់ដោយស្របច្បាប់ ១៩៤៩។</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៩. ចំណងការទូតផ្លូវការ គឺនៅក្នុងរាជ្យជ័យជេដ្ឋាទី២ យួន​បាន​សុំមករស់នៅ​ក្នុងខេត្តកំពង់​ក្របីនិង​ខេត្ត​កំពង់​ស្រកាត្រី ដោយបានផ្តល់សួយមកឲ្យស្តេចខ្មែរ។ នៅឆ្នាំ១៦២៣ យួនបាន​សុំបង្កើត​ទីស្នាក់​ការគយ​នៅ​ព្រៃ​នគរ ដើម្បីយកពន្ធពីជនបរទេស។ នៅពេលស្តេចយួនក្រុងវ៉េមានសង្រ្គាមជាមួយនឹងទ្រិញ ស្តេចយួនក្រុង​វ៉េ​បាន​សុំជួលដីដើម្បីបង្វឹកទ័ពយកទៅទប់ទល់នឹងហាណូយ។</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១០. ការច្បាំងយកអំណាចឲ្យក្សត្រខ្មែរ ក្នុងទសវត្សឆ្នាំ១៦៨០និង១៦៩០ ព្រះអង្គនន់​មិន​សប្បាយចិ​ត្ត​នឹង​ជ័យជេដ្ឋាទី៣អង្គស៊ូ បានទៅសុំជំនួយពីក្រុងវ៉េ។ ចំណែក ​ព្រះអង្គតន់បុត្រអង្គសូ​របានទៅពឹងយួន​ដើម្បី​ច្បាំង​ជា​មួយនឹង​ព្រះអង្គនន់បុត្រស្រីជ័យជេដ្ឋាអង្គស្ងួនដែលទៅពឹងសៀម។</a:t>
            </a:r>
            <a:endParaRPr lang="en-US" dirty="0" smtClean="0">
              <a:latin typeface="Khmer OS Siemreap" pitchFamily="2" charset="0"/>
              <a:cs typeface="Khmer OS Siemreap" pitchFamily="2"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60000"/>
              </a:lnSpc>
            </a:pPr>
            <a:r>
              <a:rPr lang="km-KH" dirty="0" smtClean="0">
                <a:latin typeface="Khmer OS Siemreap" pitchFamily="2" charset="0"/>
                <a:cs typeface="Khmer OS Siemreap" pitchFamily="2" charset="0"/>
              </a:rPr>
              <a:t>១១. ការចិញ្ចឹមសមាជិកក្សត្រខ្មែរទុក ដូចជាកែវហ្វាទី៣អង្គអិមជាបុត្រាអង្គនន់ ត្រូវក្រុងវ៉េបង្ខាំង​ទុកនៅ​ពេល​ដែលព្រះអង្គនន់ប្រឈួន។ មាតានិងប្អូនៗព្រះអង្គច័ន្ទត្រូវបានសៀមបង្ឃាំងទុកនៅបាងកក​មុនអភិសេក​ព្រះ​អង្គចន្ទ​នៅ១៨០៦។ បងនិងមាតាព្រះអង្គឌួងក៏ត្រូវសៀមបង្ឃាំងទុកមុនយល់ព្រមអភិសេកជាស្តេច១៨៤៧។</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១២. ទឹកដីបាត់ទៅសៀម	 ដីខ្មែរបានបាត់ទៅយួនមានទំហំ៦០០០០គីឡូម៉ែត្រក្រឡា គឺមានខេត្ត ១. នគរាជសីម៉ា ២. បុរីរម្យ ៣. សុរិន្ទ ៤. ធនបុរី ៥. សិរីសាកេត ៦. ស្ទឹងជ្រៅ ៧. ចន្ទបុរី ៨. គោកខណ្ឌ ៩. បស្ចឹមបុរី ១០. ត្រាត ១១. សង្គិត ១២. អូរប៊ុន។</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១៣. ទឹកដីបានបាត់ទៅយួន ដីខ្មែរបានបាត់ទៅយួនមានទំហំ៦៤០០០ គីឡូម៉ែត្រក្រឡា គឺមានខេត្ត ១. ព្រះត្រពាង ២. ស្រុកទ្រាំង</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ឃ្លាំង ៣. មាត់ជ្រូក ៤. ក្រមួនស ៥. ពលលាវ ៦. ទឹកខ្មៅ ៧. ពាម ៨. ព្រែកឬស្សី ៩. លង់ហោ ១០. ពាមបារ៉ាជ ១១. រោងដំរី ១២. ព្រៃនគរ ១៣. ទួលតាមោក ១៤. ផ្សារដែក ១៥. ចង្វាត្រពាំង ១៦. មេសរ ១៧. ព្រះសួគ៌ា ១៨. កោះគង(គោះគង) ១៩. កំពង់ឬស្សី ២០. អួរកាប់ ២១. កំពង់ក្របី។</a:t>
            </a:r>
            <a:endParaRPr lang="en-US" dirty="0" smtClean="0">
              <a:latin typeface="Khmer OS Siemreap" pitchFamily="2" charset="0"/>
              <a:cs typeface="Khmer OS Siemreap" pitchFamily="2"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60000"/>
              </a:lnSpc>
              <a:buNone/>
            </a:pPr>
            <a:r>
              <a:rPr lang="km-KH" dirty="0" smtClean="0">
                <a:latin typeface="Khmer OS Muol Light" pitchFamily="2" charset="0"/>
                <a:cs typeface="Khmer OS Muol Light" pitchFamily="2" charset="0"/>
              </a:rPr>
              <a:t>៥. ទំនាក់ទំនងជាមួយបារាំងរបស់ព្រះអង្គឌួង</a:t>
            </a:r>
            <a:endParaRPr lang="en-US" dirty="0" smtClean="0">
              <a:latin typeface="Khmer OS Muol Light" pitchFamily="2" charset="0"/>
              <a:cs typeface="Khmer OS Muol Light" pitchFamily="2" charset="0"/>
            </a:endParaRPr>
          </a:p>
          <a:p>
            <a:pPr>
              <a:lnSpc>
                <a:spcPct val="160000"/>
              </a:lnSpc>
            </a:pPr>
            <a:r>
              <a:rPr lang="km-KH" dirty="0" smtClean="0">
                <a:latin typeface="Khmer OS Siemreap" pitchFamily="2" charset="0"/>
                <a:cs typeface="Khmer OS Siemreap" pitchFamily="2" charset="0"/>
              </a:rPr>
              <a:t>នៅមុនៃតវត្សឆ្នាំ១៨៥០ ខ្មែរមានទំនាក់ទំនងជាមួយអឺរ៉ុប តែក្នុងផ្លូវសាសនា។ នៅទសវត្សរិ៍​ឆ្នាំ​១៨៥០ ព្រះអង្គឌួង បានធ្វើទំនាក់ទំនងជាមួយបារាំង ដើម្បីឲ្យបារាំងជួយការពារពីការឈ្លានរបស់សៀមនិងយួន។ </a:t>
            </a:r>
            <a:r>
              <a:rPr lang="pt-BR" dirty="0" smtClean="0">
                <a:latin typeface="Khmer OS Siemreap" pitchFamily="2" charset="0"/>
                <a:cs typeface="Khmer OS Siemreap" pitchFamily="2" charset="0"/>
              </a:rPr>
              <a:t>Jean-Claude Miche </a:t>
            </a:r>
            <a:r>
              <a:rPr lang="km-KH" dirty="0" smtClean="0">
                <a:latin typeface="Khmer OS Siemreap" pitchFamily="2" charset="0"/>
                <a:cs typeface="Khmer OS Siemreap" pitchFamily="2" charset="0"/>
              </a:rPr>
              <a:t>គឺជាបុព្វជិតបារាំងដែលព្រះអង្គឌួងមានទំនុកចិត្ត ហើយបានអនុញ្ញាត ឲ្យព្រះអង្គ​ផ្ញើរសារ​ទៅ​ណាប៉ូលេអុងទី៣។ នៅខែវិច្ឆិកាឆ្នាំ១៨៥៣ ព្រះអង្គឌួងបានសរសេរសារលិខិតផ្ញើរទៅណាប៉លេអុងទី៣ ហើយ​សំបុត្រនោះ​បានទៅដល់នៅ១៨៥៤។ នៅឆ្នាំ១៨៥៥ ណាប៉ូលេអុងទី៣បានឲ្យ </a:t>
            </a:r>
            <a:r>
              <a:rPr lang="pt-BR" dirty="0" smtClean="0">
                <a:latin typeface="Khmer OS Siemreap" pitchFamily="2" charset="0"/>
                <a:cs typeface="Khmer OS Siemreap" pitchFamily="2" charset="0"/>
              </a:rPr>
              <a:t>Charles de Montigny</a:t>
            </a:r>
            <a:r>
              <a:rPr lang="km-KH" dirty="0" smtClean="0">
                <a:latin typeface="Khmer OS Siemreap" pitchFamily="2" charset="0"/>
                <a:cs typeface="Khmer OS Siemreap" pitchFamily="2" charset="0"/>
              </a:rPr>
              <a:t>​ មក​ចុះ​សន្ធិសញ្ញាមិត្តភាពនិងពាណិជ្ជកម្មជាមួយព្រះអង្គឌួង។ ប៉ុន្តែ បេសកទូតរូបនេះ បានធ្វើដំណើរមកដល់បាងកក និងចុះសន្ធិសញ្ញាជាមួយមុង្គតមុន។</a:t>
            </a:r>
            <a:endParaRPr lang="en-US" dirty="0">
              <a:latin typeface="Khmer OS Siemreap" pitchFamily="2" charset="0"/>
              <a:cs typeface="Khmer OS Siemreap"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70000"/>
              </a:lnSpc>
            </a:pPr>
            <a:r>
              <a:rPr lang="km-KH" dirty="0" smtClean="0">
                <a:latin typeface="Khmer OS Siemreap" pitchFamily="2" charset="0"/>
                <a:cs typeface="Khmer OS Siemreap" pitchFamily="2" charset="0"/>
              </a:rPr>
              <a:t>នៅឆ្នាំ១៦៧៣ គឺនៅពេលដែលព្រះអង្គឡើងសោយរាជ្យនោះ ព្រះឧភយោរាជ</a:t>
            </a:r>
            <a:r>
              <a:rPr lang="km-KH" b="1" dirty="0" smtClean="0">
                <a:latin typeface="Khmer OS Siemreap" pitchFamily="2" charset="0"/>
                <a:cs typeface="Khmer OS Siemreap" pitchFamily="2" charset="0"/>
              </a:rPr>
              <a:t>អង្គតន់និងអង្គនន់</a:t>
            </a:r>
            <a:r>
              <a:rPr lang="km-KH" dirty="0" smtClean="0">
                <a:latin typeface="Khmer OS Siemreap" pitchFamily="2" charset="0"/>
                <a:cs typeface="Khmer OS Siemreap" pitchFamily="2" charset="0"/>
              </a:rPr>
              <a:t> បាន​លើកទ័ពយួន១០</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០០០នាក់​ដោយជាជំនួយរបស់ស្តេច</a:t>
            </a:r>
            <a:r>
              <a:rPr lang="km-KH" b="1" dirty="0" smtClean="0">
                <a:latin typeface="Khmer OS Siemreap" pitchFamily="2" charset="0"/>
                <a:cs typeface="Khmer OS Siemreap" pitchFamily="2" charset="0"/>
              </a:rPr>
              <a:t>ថៃតុង</a:t>
            </a:r>
            <a:r>
              <a:rPr lang="km-KH" dirty="0" smtClean="0">
                <a:latin typeface="Khmer OS Siemreap" pitchFamily="2" charset="0"/>
                <a:cs typeface="Khmer OS Siemreap" pitchFamily="2" charset="0"/>
              </a:rPr>
              <a:t>។ ព្រះ</a:t>
            </a:r>
            <a:r>
              <a:rPr lang="km-KH" b="1" dirty="0" smtClean="0">
                <a:latin typeface="Khmer OS Siemreap" pitchFamily="2" charset="0"/>
                <a:cs typeface="Khmer OS Siemreap" pitchFamily="2" charset="0"/>
              </a:rPr>
              <a:t>កែវហ៊្វាអង្គជី​</a:t>
            </a:r>
            <a:r>
              <a:rPr lang="km-KH" dirty="0" smtClean="0">
                <a:latin typeface="Khmer OS Siemreap" pitchFamily="2" charset="0"/>
                <a:cs typeface="Khmer OS Siemreap" pitchFamily="2" charset="0"/>
              </a:rPr>
              <a:t>បានលើកទ័ពចេញច្បាំងនៅ​ភ្នំពេញ​ ប៉ុន្តែ មិនចាញ់មិនឈ្នះ។ ព្រះ</a:t>
            </a:r>
            <a:r>
              <a:rPr lang="km-KH" b="1" dirty="0" smtClean="0">
                <a:latin typeface="Khmer OS Siemreap" pitchFamily="2" charset="0"/>
                <a:cs typeface="Khmer OS Siemreap" pitchFamily="2" charset="0"/>
              </a:rPr>
              <a:t>អង្គតន់</a:t>
            </a:r>
            <a:r>
              <a:rPr lang="km-KH" dirty="0" smtClean="0">
                <a:latin typeface="Khmer OS Siemreap" pitchFamily="2" charset="0"/>
                <a:cs typeface="Khmer OS Siemreap" pitchFamily="2" charset="0"/>
              </a:rPr>
              <a:t>បាន ថយទ័ពទៅនៅត្រើយខាង</a:t>
            </a:r>
            <a:r>
              <a:rPr lang="km-KH" b="1" dirty="0" smtClean="0">
                <a:latin typeface="Khmer OS Siemreap" pitchFamily="2" charset="0"/>
                <a:cs typeface="Khmer OS Siemreap" pitchFamily="2" charset="0"/>
              </a:rPr>
              <a:t>ល្វាឯម។ </a:t>
            </a:r>
            <a:r>
              <a:rPr lang="km-KH" dirty="0" smtClean="0">
                <a:latin typeface="Khmer OS Siemreap" pitchFamily="2" charset="0"/>
                <a:cs typeface="Khmer OS Siemreap" pitchFamily="2" charset="0"/>
              </a:rPr>
              <a:t>ក្រោយមកបានលើក​ទ័ព​ចូលវាយបែកបន្ទាយភ្នំពេញនិងបំរុងលើកបង្ហួសទៅវាយ</a:t>
            </a:r>
            <a:r>
              <a:rPr lang="km-KH" b="1" dirty="0" smtClean="0">
                <a:latin typeface="Khmer OS Siemreap" pitchFamily="2" charset="0"/>
                <a:cs typeface="Khmer OS Siemreap" pitchFamily="2" charset="0"/>
              </a:rPr>
              <a:t>ឧដុង្គ</a:t>
            </a:r>
            <a:r>
              <a:rPr lang="km-KH" dirty="0" smtClean="0">
                <a:latin typeface="Khmer OS Siemreap" pitchFamily="2" charset="0"/>
                <a:cs typeface="Khmer OS Siemreap" pitchFamily="2" charset="0"/>
              </a:rPr>
              <a:t>ទៀត ប៉ុន្តែប្រឈួនហើយបានសោយទិវង្គត។</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ព្រះ</a:t>
            </a:r>
            <a:r>
              <a:rPr lang="km-KH" b="1" dirty="0" smtClean="0">
                <a:latin typeface="Khmer OS Siemreap" pitchFamily="2" charset="0"/>
                <a:cs typeface="Khmer OS Siemreap" pitchFamily="2" charset="0"/>
              </a:rPr>
              <a:t>កែវហ៊្វាអង្គជី បាន</a:t>
            </a:r>
            <a:r>
              <a:rPr lang="km-KH" dirty="0" smtClean="0">
                <a:latin typeface="Khmer OS Siemreap" pitchFamily="2" charset="0"/>
                <a:cs typeface="Khmer OS Siemreap" pitchFamily="2" charset="0"/>
              </a:rPr>
              <a:t>លើកទ័ពទៅច្បាំងទ័ពជំនួយយួនរត់ត្រឡប់ទៅស្រុកវិញអស់ទៅ។ ប្រទេស​ពេល​នោះត្រូវចែកជាពីរគឺ ខាងលិចបានទៅ</a:t>
            </a:r>
            <a:r>
              <a:rPr lang="km-KH" b="1" dirty="0" smtClean="0">
                <a:latin typeface="Khmer OS Siemreap" pitchFamily="2" charset="0"/>
                <a:cs typeface="Khmer OS Siemreap" pitchFamily="2" charset="0"/>
              </a:rPr>
              <a:t>ព្រះកែវហ៊្វា​</a:t>
            </a:r>
            <a:r>
              <a:rPr lang="km-KH" dirty="0" smtClean="0">
                <a:latin typeface="Khmer OS Siemreap" pitchFamily="2" charset="0"/>
                <a:cs typeface="Khmer OS Siemreap" pitchFamily="2" charset="0"/>
              </a:rPr>
              <a:t>និងខាងកើតបានទៅ</a:t>
            </a:r>
            <a:r>
              <a:rPr lang="km-KH" b="1" dirty="0" smtClean="0">
                <a:latin typeface="Khmer OS Siemreap" pitchFamily="2" charset="0"/>
                <a:cs typeface="Khmer OS Siemreap" pitchFamily="2" charset="0"/>
              </a:rPr>
              <a:t>ព្រះអង្គនន់​</a:t>
            </a:r>
            <a:r>
              <a:rPr lang="km-KH" dirty="0" smtClean="0">
                <a:latin typeface="Khmer OS Siemreap" pitchFamily="2" charset="0"/>
                <a:cs typeface="Khmer OS Siemreap" pitchFamily="2" charset="0"/>
              </a:rPr>
              <a:t>ដែលពួកមន្រ្តីថ្វាយ​ព្រះនាមថា​</a:t>
            </a:r>
            <a:r>
              <a:rPr lang="km-KH" b="1" dirty="0" smtClean="0">
                <a:latin typeface="Khmer OS Siemreap" pitchFamily="2" charset="0"/>
                <a:cs typeface="Khmer OS Siemreap" pitchFamily="2" charset="0"/>
              </a:rPr>
              <a:t>សម្តេចព្រះបទុមរាជាមហាឧភយោរាជ</a:t>
            </a:r>
            <a:r>
              <a:rPr lang="km-KH" dirty="0" smtClean="0">
                <a:latin typeface="Khmer OS Siemreap" pitchFamily="2" charset="0"/>
                <a:cs typeface="Khmer OS Siemreap" pitchFamily="2" charset="0"/>
              </a:rPr>
              <a:t>។ </a:t>
            </a:r>
            <a:r>
              <a:rPr lang="km-KH" b="1" dirty="0" smtClean="0">
                <a:latin typeface="Khmer OS Siemreap" pitchFamily="2" charset="0"/>
                <a:cs typeface="Khmer OS Siemreap" pitchFamily="2" charset="0"/>
              </a:rPr>
              <a:t>ព្រះកែវហ៊្វាបាន</a:t>
            </a:r>
            <a:r>
              <a:rPr lang="km-KH" dirty="0" smtClean="0">
                <a:latin typeface="Khmer OS Siemreap" pitchFamily="2" charset="0"/>
                <a:cs typeface="Khmer OS Siemreap" pitchFamily="2" charset="0"/>
              </a:rPr>
              <a:t>លើកទ័ពទៅច្បាំង ប៉ុន្តែប្រឈួន</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និងបានសុគត។</a:t>
            </a:r>
            <a:endParaRPr lang="en-US" dirty="0" smtClean="0">
              <a:latin typeface="Khmer OS Siemreap" pitchFamily="2" charset="0"/>
              <a:cs typeface="Khmer OS Siemreap" pitchFamily="2"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60000"/>
              </a:lnSpc>
            </a:pPr>
            <a:r>
              <a:rPr lang="km-KH" dirty="0" smtClean="0">
                <a:latin typeface="Khmer OS Siemreap" pitchFamily="2" charset="0"/>
                <a:cs typeface="Khmer OS Siemreap" pitchFamily="2" charset="0"/>
              </a:rPr>
              <a:t>បន្ទាប់ពីចុះសន្ធិសញ្ញាជាមួយសៀម បេសកទូតរូបនេះបានប្រាប់ព័ត៌មាន​មួយចំនួនដែលត្រូវមកធ្វើទំនាក់ទំនងជាមួយកម្ពុជា។ សៀមបានដឹងដំណឹងនេះ ក៏បញ្ជាឲ្យមន្រ្តីម្នាក់ចុះក​ប៉ាល់​ជា​មួយបារាំងមកកម្ពុជា ដើម្បីហាមឃាត់ព្រះអង្គឌួង។ </a:t>
            </a:r>
            <a:r>
              <a:rPr lang="pt-BR" dirty="0" smtClean="0">
                <a:latin typeface="Khmer OS Siemreap" pitchFamily="2" charset="0"/>
                <a:cs typeface="Khmer OS Siemreap" pitchFamily="2" charset="0"/>
              </a:rPr>
              <a:t>Montigny</a:t>
            </a:r>
            <a:r>
              <a:rPr lang="km-KH" dirty="0" smtClean="0">
                <a:latin typeface="Khmer OS Siemreap" pitchFamily="2" charset="0"/>
                <a:cs typeface="Khmer OS Siemreap" pitchFamily="2" charset="0"/>
              </a:rPr>
              <a:t>​ មានបំណងធ្វើដំណើរទៅកាន់អាណាមនិងចិន ទើបរងចាំជួបព្រះអង្គឌួងនៅកំពត។ ព្រះអង្គឌួងមិនបានមកជួប</a:t>
            </a:r>
            <a:r>
              <a:rPr lang="pt-BR" dirty="0" smtClean="0">
                <a:latin typeface="Khmer OS Siemreap" pitchFamily="2" charset="0"/>
                <a:cs typeface="Khmer OS Siemreap" pitchFamily="2" charset="0"/>
              </a:rPr>
              <a:t> Montigny</a:t>
            </a:r>
            <a:r>
              <a:rPr lang="km-KH" dirty="0" smtClean="0">
                <a:latin typeface="Khmer OS Siemreap" pitchFamily="2" charset="0"/>
                <a:cs typeface="Khmer OS Siemreap" pitchFamily="2" charset="0"/>
              </a:rPr>
              <a:t>​។ </a:t>
            </a:r>
            <a:r>
              <a:rPr lang="pt-BR" dirty="0" smtClean="0">
                <a:latin typeface="Khmer OS Siemreap" pitchFamily="2" charset="0"/>
                <a:cs typeface="Khmer OS Siemreap" pitchFamily="2" charset="0"/>
              </a:rPr>
              <a:t>Montigny</a:t>
            </a:r>
            <a:r>
              <a:rPr lang="km-KH" dirty="0" smtClean="0">
                <a:latin typeface="Khmer OS Siemreap" pitchFamily="2" charset="0"/>
                <a:cs typeface="Khmer OS Siemreap" pitchFamily="2" charset="0"/>
              </a:rPr>
              <a:t>​ បានចាត់ឲ្យ អាប៉េ ដែល​ព្រះសង្ឃ មីស បានតែងតាំងឲ្យឈរជើងនៅខេត្តកំពត នាំយកសន្ធិសញ្ញាឲ្យព្រះអង្គឌួងចុះហត្ថលេខា។ </a:t>
            </a:r>
            <a:r>
              <a:rPr lang="pt-BR" dirty="0" smtClean="0">
                <a:latin typeface="Khmer OS Siemreap" pitchFamily="2" charset="0"/>
                <a:cs typeface="Khmer OS Siemreap" pitchFamily="2" charset="0"/>
              </a:rPr>
              <a:t>Montigny</a:t>
            </a:r>
            <a:r>
              <a:rPr lang="km-KH" dirty="0" smtClean="0">
                <a:latin typeface="Khmer OS Siemreap" pitchFamily="2" charset="0"/>
                <a:cs typeface="Khmer OS Siemreap" pitchFamily="2" charset="0"/>
              </a:rPr>
              <a:t>​ បានរងចាំលិខិតនេះនៅកំពត តែដល់ចាំយូរពេក ក៏បានធ្វើដំណើរទៅកាន់អាណាមនិងចិន។ ព្រះរាជ​សារប្រហែលជាមិនបានដល់ព្រះអង្គឌួង ហើយប្រហែលបានទៅព្រះចៅសៀម។ ដោយសារតែការមិនប្រុង​ប្រយ័ត្ន​របស់បេសកទូតបារាំង ទើបបារាំងបានបាត់ឱកាសធ្វើជាអាណាព្យាបាលលើកម្ពុជានៅ១៨៥៦។</a:t>
            </a:r>
            <a:endParaRPr lang="en-US" dirty="0">
              <a:latin typeface="Khmer OS Siemreap" pitchFamily="2" charset="0"/>
              <a:cs typeface="Khmer OS Siemreap" pitchFamily="2"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lnSpc>
                <a:spcPct val="150000"/>
              </a:lnSpc>
            </a:pPr>
            <a:r>
              <a:rPr lang="km-KH" dirty="0" smtClean="0">
                <a:latin typeface="Khmer OS Siemreap" pitchFamily="2" charset="0"/>
                <a:cs typeface="Khmer OS Siemreap" pitchFamily="2" charset="0"/>
              </a:rPr>
              <a:t>នៅ​១៨៥៦ ព្រះអង្គឌួងបានផ្ញើរព្រះរាជសារម្តងទៀត ព្រះរាជសារនេះបានរៀបរាប់ពីការខកខានមិនបាន​ជួបគ្នា​រវាង​ព្រះអង្គជាមួយម៉ុងទីញ៉េ ព្រះអង្គបានរៀបរាប់ពីគំនិតមិនល្អរបស់អាណាម ព្រះអង្គបានរៀបរាប់ពីការបាត់បង់​ទឹក​ដីនិងបានរៀបរាប់ពីគោលបំណងសុំចងមិត្តជាមួយណាប៉ូលេអុងទី៣ ដើម្បីឲ្យជួយការពារ។ នៅ១៨៥៨ ព្រះអង្គ​ឌួងបានព្យាយាមធ្វើទំនាក់ទំនងម្តងទៀតជាមួយបារាំង គឺកំឡុងពេលដែលបារាំងកំពុងធ្វើអន្តរាគមន៍​នៅវៀត​ណាម​ក​ណ្តាល។ ព្រះអង្គឌួង ត្រូវបានសៀមនិងយួនបង្ខំឲ្យគោរពតាមគោលនយោបាយមួយចំនួន។ ព្រះ​អង្គ​ឌួង​បានព្យាយាមអនុវត្តន៍នយោបាយវិមជ្ឈការមួយចំនួន។ នៅឆ្នាំព្រះអង្គឌួងសោយទីវង្គត់ មានវិបត្តិក្នុងសង្គម។</a:t>
            </a:r>
            <a:endParaRPr lang="en-US" dirty="0" smtClean="0">
              <a:latin typeface="Khmer OS Siemreap" pitchFamily="2" charset="0"/>
              <a:cs typeface="Khmer OS Siemreap" pitchFamily="2"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km-KH" dirty="0" smtClean="0"/>
              <a:t>ដស</a:t>
            </a:r>
            <a:endParaRPr lang="en-US" dirty="0"/>
          </a:p>
        </p:txBody>
      </p:sp>
      <p:pic>
        <p:nvPicPr>
          <p:cNvPr id="4" name="Picture 3" descr="http://www.zum.de/whkmla/histatlas/seasia/cambodia1720.gif"/>
          <p:cNvPicPr/>
          <p:nvPr/>
        </p:nvPicPr>
        <p:blipFill>
          <a:blip r:embed="rId2"/>
          <a:srcRect/>
          <a:stretch>
            <a:fillRect/>
          </a:stretch>
        </p:blipFill>
        <p:spPr bwMode="auto">
          <a:xfrm>
            <a:off x="533400" y="304800"/>
            <a:ext cx="7543800" cy="6324599"/>
          </a:xfrm>
          <a:prstGeom prst="rect">
            <a:avLst/>
          </a:prstGeom>
          <a:noFill/>
          <a:ln w="9525">
            <a:noFill/>
            <a:miter lim="800000"/>
            <a:headEnd/>
            <a:tailEnd/>
          </a:ln>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km-KH" dirty="0" smtClean="0"/>
              <a:t>សដ</a:t>
            </a:r>
            <a:endParaRPr lang="en-US" dirty="0"/>
          </a:p>
        </p:txBody>
      </p:sp>
      <p:pic>
        <p:nvPicPr>
          <p:cNvPr id="5" name="Picture 4" descr="http://www.zum.de/whkmla/histatlas/seasia/cambodia1800.gif"/>
          <p:cNvPicPr/>
          <p:nvPr/>
        </p:nvPicPr>
        <p:blipFill>
          <a:blip r:embed="rId2"/>
          <a:srcRect/>
          <a:stretch>
            <a:fillRect/>
          </a:stretch>
        </p:blipFill>
        <p:spPr bwMode="auto">
          <a:xfrm>
            <a:off x="533400" y="228600"/>
            <a:ext cx="7772400" cy="6553199"/>
          </a:xfrm>
          <a:prstGeom prst="rect">
            <a:avLst/>
          </a:prstGeom>
          <a:noFill/>
          <a:ln w="9525">
            <a:noFill/>
            <a:miter lim="800000"/>
            <a:headEnd/>
            <a:tailEnd/>
          </a:ln>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km-KH" dirty="0" smtClean="0"/>
              <a:t>ដស</a:t>
            </a:r>
            <a:endParaRPr lang="en-US" dirty="0"/>
          </a:p>
        </p:txBody>
      </p:sp>
      <p:pic>
        <p:nvPicPr>
          <p:cNvPr id="4" name="Picture 3" descr="http://www.zum.de/whkmla/histatlas/seasia/cambodia1840.gif"/>
          <p:cNvPicPr/>
          <p:nvPr/>
        </p:nvPicPr>
        <p:blipFill>
          <a:blip r:embed="rId2"/>
          <a:srcRect/>
          <a:stretch>
            <a:fillRect/>
          </a:stretch>
        </p:blipFill>
        <p:spPr bwMode="auto">
          <a:xfrm>
            <a:off x="457200" y="152401"/>
            <a:ext cx="7848600" cy="6400799"/>
          </a:xfrm>
          <a:prstGeom prst="rect">
            <a:avLst/>
          </a:prstGeom>
          <a:noFill/>
          <a:ln w="9525">
            <a:noFill/>
            <a:miter lim="800000"/>
            <a:headEnd/>
            <a:tailEnd/>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km-KH" dirty="0" smtClean="0"/>
              <a:t>ថដថ</a:t>
            </a:r>
            <a:endParaRPr lang="en-US" dirty="0"/>
          </a:p>
        </p:txBody>
      </p:sp>
      <p:pic>
        <p:nvPicPr>
          <p:cNvPr id="4" name="Picture 3" descr="http://www.zum.de/whkmla/histatlas/seasia/cambodia1850.gif"/>
          <p:cNvPicPr/>
          <p:nvPr/>
        </p:nvPicPr>
        <p:blipFill>
          <a:blip r:embed="rId2"/>
          <a:srcRect/>
          <a:stretch>
            <a:fillRect/>
          </a:stretch>
        </p:blipFill>
        <p:spPr bwMode="auto">
          <a:xfrm>
            <a:off x="533400" y="152401"/>
            <a:ext cx="7848600" cy="6476999"/>
          </a:xfrm>
          <a:prstGeom prst="rect">
            <a:avLst/>
          </a:prstGeom>
          <a:noFill/>
          <a:ln w="9525">
            <a:noFill/>
            <a:miter lim="800000"/>
            <a:headEnd/>
            <a:tailEnd/>
          </a:ln>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lgn="ctr">
              <a:lnSpc>
                <a:spcPct val="150000"/>
              </a:lnSpc>
              <a:buNone/>
            </a:pPr>
            <a:r>
              <a:rPr lang="km-KH" dirty="0" smtClean="0">
                <a:latin typeface="Khmer OS Muol Light" pitchFamily="2" charset="0"/>
                <a:cs typeface="Khmer OS Muol Light" pitchFamily="2" charset="0"/>
              </a:rPr>
              <a:t>សំណួរ</a:t>
            </a:r>
            <a:endParaRPr lang="en-US" dirty="0" smtClean="0">
              <a:latin typeface="Khmer OS Muol Light" pitchFamily="2" charset="0"/>
              <a:cs typeface="Khmer OS Muol Light" pitchFamily="2" charset="0"/>
            </a:endParaRPr>
          </a:p>
          <a:p>
            <a:pPr>
              <a:lnSpc>
                <a:spcPct val="150000"/>
              </a:lnSpc>
              <a:buNone/>
            </a:pPr>
            <a:r>
              <a:rPr lang="km-KH" dirty="0" smtClean="0">
                <a:latin typeface="Khmer OS Siemreap" pitchFamily="2" charset="0"/>
                <a:cs typeface="Khmer OS Siemreap" pitchFamily="2" charset="0"/>
              </a:rPr>
              <a:t>១. តើទំនាស់រាជវង្សនៅសម័យឧត្តុង្គបានបណ្តាលឲ្យប្រទេសកម្ពុជាមានស្ថានភាពយ៉ាងដូចម្តេចខ្លះ</a:t>
            </a:r>
            <a:r>
              <a:rPr lang="en-US"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50000"/>
              </a:lnSpc>
              <a:buNone/>
            </a:pPr>
            <a:r>
              <a:rPr lang="km-KH" dirty="0" smtClean="0">
                <a:latin typeface="Khmer OS Siemreap" pitchFamily="2" charset="0"/>
                <a:cs typeface="Khmer OS Siemreap" pitchFamily="2" charset="0"/>
              </a:rPr>
              <a:t>២. តើនៅសម័យឧត្តុង្គស្តេចសៀមនិងស្តេចយួនមានបំណងយ៉ាងណាខ្លះចំពោះកម្ពុជា</a:t>
            </a:r>
            <a:r>
              <a:rPr lang="en-US"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50000"/>
              </a:lnSpc>
              <a:buNone/>
            </a:pPr>
            <a:r>
              <a:rPr lang="km-KH" dirty="0" smtClean="0">
                <a:latin typeface="Khmer OS Siemreap" pitchFamily="2" charset="0"/>
                <a:cs typeface="Khmer OS Siemreap" pitchFamily="2" charset="0"/>
              </a:rPr>
              <a:t>៣. តើមូលហេតុអ្វីខ្លះដែលបាននាំឲ្យកម្ពុជាស្ថិតក្រោមអំណាចសៀមនិងយួន</a:t>
            </a:r>
            <a:r>
              <a:rPr lang="en-US"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50000"/>
              </a:lnSpc>
              <a:buNone/>
            </a:pPr>
            <a:r>
              <a:rPr lang="km-KH" dirty="0" smtClean="0">
                <a:latin typeface="Khmer OS Siemreap" pitchFamily="2" charset="0"/>
                <a:cs typeface="Khmer OS Siemreap" pitchFamily="2" charset="0"/>
              </a:rPr>
              <a:t>៤. តើមានមូលហេតុអ្វីខ្លះដែលនាំឲ្យកម្ពុជាបាត់ខេត្តមួយចំនួនទៅសៀមនិងយួន</a:t>
            </a:r>
            <a:r>
              <a:rPr lang="en-US"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60000"/>
              </a:lnSpc>
            </a:pPr>
            <a:r>
              <a:rPr lang="km-KH" b="1" dirty="0" smtClean="0">
                <a:latin typeface="Khmer OS Siemreap" pitchFamily="2" charset="0"/>
                <a:cs typeface="Khmer OS Siemreap" pitchFamily="2" charset="0"/>
              </a:rPr>
              <a:t>ព្រះអង្គស៊ូ</a:t>
            </a:r>
            <a:r>
              <a:rPr lang="km-KH" dirty="0" smtClean="0">
                <a:latin typeface="Khmer OS Siemreap" pitchFamily="2" charset="0"/>
                <a:cs typeface="Khmer OS Siemreap" pitchFamily="2" charset="0"/>
              </a:rPr>
              <a:t>ឫចៅពញាសួរ ធ្វើចម្បាំងប្រឆាំងនិងអង្គ</a:t>
            </a:r>
            <a:r>
              <a:rPr lang="km-KH" b="1" dirty="0" smtClean="0">
                <a:latin typeface="Khmer OS Siemreap" pitchFamily="2" charset="0"/>
                <a:cs typeface="Khmer OS Siemreap" pitchFamily="2" charset="0"/>
              </a:rPr>
              <a:t>នន់</a:t>
            </a:r>
            <a:r>
              <a:rPr lang="km-KH" dirty="0" smtClean="0">
                <a:latin typeface="Khmer OS Siemreap" pitchFamily="2" charset="0"/>
                <a:cs typeface="Khmer OS Siemreap" pitchFamily="2" charset="0"/>
              </a:rPr>
              <a:t>តទៅទៀត។ ការប្រយុទ្ធគ្នា គឺនៅ</a:t>
            </a:r>
            <a:r>
              <a:rPr lang="km-KH" b="1" dirty="0" smtClean="0">
                <a:latin typeface="Khmer OS Siemreap" pitchFamily="2" charset="0"/>
                <a:cs typeface="Khmer OS Siemreap" pitchFamily="2" charset="0"/>
              </a:rPr>
              <a:t>ពញារឮ</a:t>
            </a:r>
            <a:r>
              <a:rPr lang="km-KH" dirty="0" smtClean="0">
                <a:latin typeface="Khmer OS Siemreap" pitchFamily="2" charset="0"/>
                <a:cs typeface="Khmer OS Siemreap" pitchFamily="2" charset="0"/>
              </a:rPr>
              <a:t>។ ព្រះ​</a:t>
            </a:r>
            <a:r>
              <a:rPr lang="km-KH" b="1" dirty="0" smtClean="0">
                <a:latin typeface="Khmer OS Siemreap" pitchFamily="2" charset="0"/>
                <a:cs typeface="Khmer OS Siemreap" pitchFamily="2" charset="0"/>
              </a:rPr>
              <a:t>អង្គនន់</a:t>
            </a:r>
            <a:r>
              <a:rPr lang="km-KH" dirty="0" smtClean="0">
                <a:latin typeface="Khmer OS Siemreap" pitchFamily="2" charset="0"/>
                <a:cs typeface="Khmer OS Siemreap" pitchFamily="2" charset="0"/>
              </a:rPr>
              <a:t>ឧភយោរាជទទួលបរាជ័យភៀសព្រះកាយទៅស្រុកយួនម្តងទៀត។ ​ក្នុងគ្រានោះ អ្នកម្នាង</a:t>
            </a:r>
            <a:r>
              <a:rPr lang="km-KH" b="1" dirty="0" smtClean="0">
                <a:latin typeface="Khmer OS Siemreap" pitchFamily="2" charset="0"/>
                <a:cs typeface="Khmer OS Siemreap" pitchFamily="2" charset="0"/>
              </a:rPr>
              <a:t>ឯម​</a:t>
            </a:r>
            <a:r>
              <a:rPr lang="km-KH" dirty="0" smtClean="0">
                <a:latin typeface="Khmer OS Siemreap" pitchFamily="2" charset="0"/>
                <a:cs typeface="Khmer OS Siemreap" pitchFamily="2" charset="0"/>
              </a:rPr>
              <a:t>ជាកូនចិន​</a:t>
            </a:r>
            <a:r>
              <a:rPr lang="km-KH" b="1" dirty="0" smtClean="0">
                <a:latin typeface="Khmer OS Siemreap" pitchFamily="2" charset="0"/>
                <a:cs typeface="Khmer OS Siemreap" pitchFamily="2" charset="0"/>
              </a:rPr>
              <a:t>ចុងគុន</a:t>
            </a:r>
            <a:r>
              <a:rPr lang="km-KH" dirty="0" smtClean="0">
                <a:latin typeface="Khmer OS Siemreap" pitchFamily="2" charset="0"/>
                <a:cs typeface="Khmer OS Siemreap" pitchFamily="2" charset="0"/>
              </a:rPr>
              <a:t>បានប្រសូតបុត្រនាម</a:t>
            </a:r>
            <a:r>
              <a:rPr lang="km-KH" b="1" dirty="0" smtClean="0">
                <a:latin typeface="Khmer OS Siemreap" pitchFamily="2" charset="0"/>
                <a:cs typeface="Khmer OS Siemreap" pitchFamily="2" charset="0"/>
              </a:rPr>
              <a:t>អង្គអិម</a:t>
            </a:r>
            <a:r>
              <a:rPr lang="ca-ES" b="1" dirty="0" smtClean="0">
                <a:latin typeface="Khmer OS Siemreap" pitchFamily="2" charset="0"/>
                <a:cs typeface="Khmer OS Siemreap" pitchFamily="2" charset="0"/>
              </a:rPr>
              <a:t>​</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នាមដូចព្រះអយ្យកោ</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 នៅឆ្នាំ១៦៧៤ ព្រះ</a:t>
            </a:r>
            <a:r>
              <a:rPr lang="km-KH" b="1" dirty="0" smtClean="0">
                <a:latin typeface="Khmer OS Siemreap" pitchFamily="2" charset="0"/>
                <a:cs typeface="Khmer OS Siemreap" pitchFamily="2" charset="0"/>
              </a:rPr>
              <a:t>អង្គស៊ូ</a:t>
            </a:r>
            <a:r>
              <a:rPr lang="km-KH" dirty="0" smtClean="0">
                <a:latin typeface="Khmer OS Siemreap" pitchFamily="2" charset="0"/>
                <a:cs typeface="Khmer OS Siemreap" pitchFamily="2" charset="0"/>
              </a:rPr>
              <a:t>សុំជំនួយពី</a:t>
            </a:r>
            <a:r>
              <a:rPr lang="km-KH" b="1" dirty="0" smtClean="0">
                <a:latin typeface="Khmer OS Siemreap" pitchFamily="2" charset="0"/>
                <a:cs typeface="Khmer OS Siemreap" pitchFamily="2" charset="0"/>
              </a:rPr>
              <a:t>ស្រីអយុធ្យា​</a:t>
            </a:r>
            <a:r>
              <a:rPr lang="km-KH" dirty="0" smtClean="0">
                <a:latin typeface="Khmer OS Siemreap" pitchFamily="2" charset="0"/>
                <a:cs typeface="Khmer OS Siemreap" pitchFamily="2" charset="0"/>
              </a:rPr>
              <a:t>ក្នុងការបន្តចម្បាំងជាមួយ</a:t>
            </a:r>
            <a:r>
              <a:rPr lang="km-KH" b="1" dirty="0" smtClean="0">
                <a:latin typeface="Khmer OS Siemreap" pitchFamily="2" charset="0"/>
                <a:cs typeface="Khmer OS Siemreap" pitchFamily="2" charset="0"/>
              </a:rPr>
              <a:t>អង្គនន់</a:t>
            </a:r>
            <a:r>
              <a:rPr lang="km-KH" dirty="0" smtClean="0">
                <a:latin typeface="Khmer OS Siemreap" pitchFamily="2" charset="0"/>
                <a:cs typeface="Khmer OS Siemreap" pitchFamily="2" charset="0"/>
              </a:rPr>
              <a:t>។ នៅទីបំផុត </a:t>
            </a:r>
            <a:r>
              <a:rPr lang="km-KH" b="1" dirty="0" smtClean="0">
                <a:latin typeface="Khmer OS Siemreap" pitchFamily="2" charset="0"/>
                <a:cs typeface="Khmer OS Siemreap" pitchFamily="2" charset="0"/>
              </a:rPr>
              <a:t>ព្រះអង្គស៊ូ </a:t>
            </a:r>
            <a:r>
              <a:rPr lang="km-KH" dirty="0" smtClean="0">
                <a:latin typeface="Khmer OS Siemreap" pitchFamily="2" charset="0"/>
                <a:cs typeface="Khmer OS Siemreap" pitchFamily="2" charset="0"/>
              </a:rPr>
              <a:t>ត្រូវបានលើកឲ្យសោយរាជ្យនិង​</a:t>
            </a:r>
            <a:r>
              <a:rPr lang="km-KH" b="1" dirty="0" smtClean="0">
                <a:latin typeface="Khmer OS Siemreap" pitchFamily="2" charset="0"/>
                <a:cs typeface="Khmer OS Siemreap" pitchFamily="2" charset="0"/>
              </a:rPr>
              <a:t>អង្គនន់</a:t>
            </a:r>
            <a:r>
              <a:rPr lang="km-KH" dirty="0" smtClean="0">
                <a:latin typeface="Khmer OS Siemreap" pitchFamily="2" charset="0"/>
                <a:cs typeface="Khmer OS Siemreap" pitchFamily="2" charset="0"/>
              </a:rPr>
              <a:t>ត្រូវបានតាំងជា​ឧភយោ​រាជ​​ឲ្យត្រួត​</a:t>
            </a:r>
            <a:r>
              <a:rPr lang="km-KH" b="1" dirty="0" smtClean="0">
                <a:latin typeface="Khmer OS Siemreap" pitchFamily="2" charset="0"/>
                <a:cs typeface="Khmer OS Siemreap" pitchFamily="2" charset="0"/>
              </a:rPr>
              <a:t>ព្រៃ​នគរ</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60000"/>
              </a:lnSpc>
              <a:buNone/>
            </a:pPr>
            <a:r>
              <a:rPr lang="km-KH" dirty="0" smtClean="0">
                <a:latin typeface="Khmer OS Siemreap" pitchFamily="2" charset="0"/>
                <a:cs typeface="Khmer OS Siemreap" pitchFamily="2" charset="0"/>
              </a:rPr>
              <a:t>៩. ព្រះជ័យជេដ្ឋាទី៣អង្គស៊ូឬចៅពញាសូរ(១៦៧៥</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១៦៨៨) រជ្ជកាលទី១ គឺជាបុត្របរមរាជាទី៩អង្គសូរ​និង​អ្នក​ម្នាងទៃ។ លុះវាយក៏ចាត់ទ័ពយួ</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នឲ្យថយទៅវិញអស់ </a:t>
            </a:r>
            <a:r>
              <a:rPr lang="km-KH" b="1" dirty="0" smtClean="0">
                <a:latin typeface="Khmer OS Siemreap" pitchFamily="2" charset="0"/>
                <a:cs typeface="Khmer OS Siemreap" pitchFamily="2" charset="0"/>
              </a:rPr>
              <a:t>ព្រះអង្គស៊ូ</a:t>
            </a:r>
            <a:r>
              <a:rPr lang="km-KH" dirty="0" smtClean="0">
                <a:latin typeface="Khmer OS Siemreap" pitchFamily="2" charset="0"/>
                <a:cs typeface="Khmer OS Siemreap" pitchFamily="2" charset="0"/>
              </a:rPr>
              <a:t>ឬចៅពញាសូរដែលមានព្រះជន្ម១៦វស្សា​បាន​ឡើងសោយរាជ្យនៅក្រុង</a:t>
            </a:r>
            <a:r>
              <a:rPr lang="km-KH" b="1" dirty="0" smtClean="0">
                <a:latin typeface="Khmer OS Siemreap" pitchFamily="2" charset="0"/>
                <a:cs typeface="Khmer OS Siemreap" pitchFamily="2" charset="0"/>
              </a:rPr>
              <a:t>ឧដុង្គមានជ័យ</a:t>
            </a:r>
            <a:r>
              <a:rPr lang="km-KH" dirty="0" smtClean="0">
                <a:latin typeface="Khmer OS Siemreap" pitchFamily="2" charset="0"/>
                <a:cs typeface="Khmer OS Siemreap" pitchFamily="2" charset="0"/>
              </a:rPr>
              <a:t>ដោយមានព្រះនាមថា</a:t>
            </a:r>
            <a:r>
              <a:rPr lang="km-KH" b="1" dirty="0" smtClean="0">
                <a:latin typeface="Khmer OS Siemreap" pitchFamily="2" charset="0"/>
                <a:cs typeface="Khmer OS Siemreap" pitchFamily="2" charset="0"/>
              </a:rPr>
              <a:t>សម្តេចព្រះស្រីជ័យជេដ្ឋា</a:t>
            </a:r>
            <a:r>
              <a:rPr lang="km-KH" dirty="0" smtClean="0">
                <a:latin typeface="Khmer OS Siemreap" pitchFamily="2" charset="0"/>
                <a:cs typeface="Khmer OS Siemreap" pitchFamily="2" charset="0"/>
              </a:rPr>
              <a:t>។ ព្រះអង្គ បានលើក​</a:t>
            </a:r>
            <a:r>
              <a:rPr lang="km-KH" b="1" dirty="0" smtClean="0">
                <a:latin typeface="Khmer OS Siemreap" pitchFamily="2" charset="0"/>
                <a:cs typeface="Khmer OS Siemreap" pitchFamily="2" charset="0"/>
              </a:rPr>
              <a:t>អង្គលី​</a:t>
            </a:r>
            <a:r>
              <a:rPr lang="km-KH" dirty="0" smtClean="0">
                <a:latin typeface="Khmer OS Siemreap" pitchFamily="2" charset="0"/>
                <a:cs typeface="Khmer OS Siemreap" pitchFamily="2" charset="0"/>
              </a:rPr>
              <a:t>ឬអង្គអីដែលជាព្រះអនុជរួមបិតាជាអគ្គមហេសី។</a:t>
            </a:r>
            <a:endParaRPr lang="en-US" dirty="0" smtClean="0">
              <a:latin typeface="Khmer OS Siemreap" pitchFamily="2" charset="0"/>
              <a:cs typeface="Khmer OS Siemreap"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60000"/>
              </a:lnSpc>
            </a:pPr>
            <a:r>
              <a:rPr lang="km-KH" dirty="0" smtClean="0">
                <a:latin typeface="Khmer OS Siemreap" pitchFamily="2" charset="0"/>
                <a:cs typeface="Khmer OS Siemreap" pitchFamily="2" charset="0"/>
              </a:rPr>
              <a:t>នៅឆ្នាំ១៦៨២ </a:t>
            </a:r>
            <a:r>
              <a:rPr lang="km-KH" b="1" dirty="0" smtClean="0">
                <a:latin typeface="Khmer OS Siemreap" pitchFamily="2" charset="0"/>
                <a:cs typeface="Khmer OS Siemreap" pitchFamily="2" charset="0"/>
              </a:rPr>
              <a:t>ព្រះអង្គនន់</a:t>
            </a:r>
            <a:r>
              <a:rPr lang="km-KH" dirty="0" smtClean="0">
                <a:latin typeface="Khmer OS Siemreap" pitchFamily="2" charset="0"/>
                <a:cs typeface="Khmer OS Siemreap" pitchFamily="2" charset="0"/>
              </a:rPr>
              <a:t>ដែលបានភៀសព្រះកាយទៅស្រុកយួននោះ ​បានប្រមូលពួកចិន​ដែល​ជា ចំ ណូលថ្មីនៅ</a:t>
            </a:r>
            <a:r>
              <a:rPr lang="km-KH" b="1" dirty="0" smtClean="0">
                <a:latin typeface="Khmer OS Siemreap" pitchFamily="2" charset="0"/>
                <a:cs typeface="Khmer OS Siemreap" pitchFamily="2" charset="0"/>
              </a:rPr>
              <a:t>ដូនណៃ</a:t>
            </a:r>
            <a:r>
              <a:rPr lang="en-US" b="1" dirty="0" smtClean="0">
                <a:latin typeface="Khmer OS Siemreap" pitchFamily="2" charset="0"/>
                <a:cs typeface="Khmer OS Siemreap" pitchFamily="2" charset="0"/>
              </a:rPr>
              <a:t>-</a:t>
            </a:r>
            <a:r>
              <a:rPr lang="km-KH" b="1" dirty="0" smtClean="0">
                <a:latin typeface="Khmer OS Siemreap" pitchFamily="2" charset="0"/>
                <a:cs typeface="Khmer OS Siemreap" pitchFamily="2" charset="0"/>
              </a:rPr>
              <a:t>យ៉ាឌិញ​</a:t>
            </a:r>
            <a:r>
              <a:rPr lang="km-KH" dirty="0" smtClean="0">
                <a:latin typeface="Khmer OS Siemreap" pitchFamily="2" charset="0"/>
                <a:cs typeface="Khmer OS Siemreap" pitchFamily="2" charset="0"/>
              </a:rPr>
              <a:t>ផ្សំគ្នាជាមួយទ័ពយួនខ្លះ​បានលើកទៅវាយព្រះ</a:t>
            </a:r>
            <a:r>
              <a:rPr lang="km-KH" b="1" dirty="0" smtClean="0">
                <a:latin typeface="Khmer OS Siemreap" pitchFamily="2" charset="0"/>
                <a:cs typeface="Khmer OS Siemreap" pitchFamily="2" charset="0"/>
              </a:rPr>
              <a:t>ជ័យជេដ្ឋា</a:t>
            </a:r>
            <a:r>
              <a:rPr lang="km-KH" dirty="0" smtClean="0">
                <a:latin typeface="Khmer OS Siemreap" pitchFamily="2" charset="0"/>
                <a:cs typeface="Khmer OS Siemreap" pitchFamily="2" charset="0"/>
              </a:rPr>
              <a:t>ទៀត។​ ដំបូងវាយ​យក​បាន​ខេត្ត​</a:t>
            </a:r>
            <a:r>
              <a:rPr lang="km-KH" b="1" dirty="0" smtClean="0">
                <a:latin typeface="Khmer OS Siemreap" pitchFamily="2" charset="0"/>
                <a:cs typeface="Khmer OS Siemreap" pitchFamily="2" charset="0"/>
              </a:rPr>
              <a:t>ព្រះត្រពាំង បាសាក់ </a:t>
            </a:r>
            <a:r>
              <a:rPr lang="km-KH" dirty="0" smtClean="0">
                <a:latin typeface="Khmer OS Siemreap" pitchFamily="2" charset="0"/>
                <a:cs typeface="Khmer OS Siemreap" pitchFamily="2" charset="0"/>
              </a:rPr>
              <a:t>ហើយបានលើកបង្ហួសដល់</a:t>
            </a:r>
            <a:r>
              <a:rPr lang="km-KH" b="1" dirty="0" smtClean="0">
                <a:latin typeface="Khmer OS Siemreap" pitchFamily="2" charset="0"/>
                <a:cs typeface="Khmer OS Siemreap" pitchFamily="2" charset="0"/>
              </a:rPr>
              <a:t>ភ្នំពេញនិងឧដុង្គ</a:t>
            </a:r>
            <a:r>
              <a:rPr lang="km-KH" dirty="0" smtClean="0">
                <a:latin typeface="Khmer OS Siemreap" pitchFamily="2" charset="0"/>
                <a:cs typeface="Khmer OS Siemreap" pitchFamily="2" charset="0"/>
              </a:rPr>
              <a:t>។ កាលនោះព្រះ</a:t>
            </a:r>
            <a:r>
              <a:rPr lang="km-KH" b="1" dirty="0" smtClean="0">
                <a:latin typeface="Khmer OS Siemreap" pitchFamily="2" charset="0"/>
                <a:cs typeface="Khmer OS Siemreap" pitchFamily="2" charset="0"/>
              </a:rPr>
              <a:t>ជ័យជេដ្ឋា</a:t>
            </a:r>
            <a:r>
              <a:rPr lang="km-KH" dirty="0" smtClean="0">
                <a:latin typeface="Khmer OS Siemreap" pitchFamily="2" charset="0"/>
                <a:cs typeface="Khmer OS Siemreap" pitchFamily="2" charset="0"/>
              </a:rPr>
              <a:t>កំពុង​គង់​នៅ​វាំង​</a:t>
            </a:r>
            <a:r>
              <a:rPr lang="km-KH" b="1" dirty="0" smtClean="0">
                <a:latin typeface="Khmer OS Siemreap" pitchFamily="2" charset="0"/>
                <a:cs typeface="Khmer OS Siemreap" pitchFamily="2" charset="0"/>
              </a:rPr>
              <a:t>ទ្រង់ជ្រឹង</a:t>
            </a:r>
            <a:r>
              <a:rPr lang="km-KH" dirty="0" smtClean="0">
                <a:latin typeface="Khmer OS Siemreap" pitchFamily="2" charset="0"/>
                <a:cs typeface="Khmer OS Siemreap" pitchFamily="2" charset="0"/>
              </a:rPr>
              <a:t>និងបានកេណ្ឌទ័ពទៅច្បាំង ហើយឈ្នះទ័ពចិន។​ ប៉ុន្តែពួកនោះបានចាប់ព្រះមាតារបស​ព្រះអង្គទៅឃុំ​ទុក​នៅ​</a:t>
            </a:r>
            <a:r>
              <a:rPr lang="km-KH" b="1" dirty="0" smtClean="0">
                <a:latin typeface="Khmer OS Siemreap" pitchFamily="2" charset="0"/>
                <a:cs typeface="Khmer OS Siemreap" pitchFamily="2" charset="0"/>
              </a:rPr>
              <a:t>ជ្រោយចង្វារ </a:t>
            </a:r>
            <a:r>
              <a:rPr lang="km-KH" dirty="0" smtClean="0">
                <a:latin typeface="Khmer OS Siemreap" pitchFamily="2" charset="0"/>
                <a:cs typeface="Khmer OS Siemreap" pitchFamily="2" charset="0"/>
              </a:rPr>
              <a:t>ក្រោយមកបាន</a:t>
            </a:r>
            <a:r>
              <a:rPr lang="km-KH" b="1" dirty="0" smtClean="0">
                <a:latin typeface="Khmer OS Siemreap" pitchFamily="2" charset="0"/>
                <a:cs typeface="Khmer OS Siemreap" pitchFamily="2" charset="0"/>
              </a:rPr>
              <a:t>ពញាហុក</a:t>
            </a:r>
            <a:r>
              <a:rPr lang="km-KH" dirty="0" smtClean="0">
                <a:latin typeface="Khmer OS Siemreap" pitchFamily="2" charset="0"/>
                <a:cs typeface="Khmer OS Siemreap" pitchFamily="2" charset="0"/>
              </a:rPr>
              <a:t>ទៅរំដោះបានមកវិញ។ </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នៅឆ្នាំ១៩៨៣ព្រះ</a:t>
            </a:r>
            <a:r>
              <a:rPr lang="km-KH" b="1" dirty="0" smtClean="0">
                <a:latin typeface="Khmer OS Siemreap" pitchFamily="2" charset="0"/>
                <a:cs typeface="Khmer OS Siemreap" pitchFamily="2" charset="0"/>
              </a:rPr>
              <a:t>ជ័យជេដ្ឋា​</a:t>
            </a:r>
            <a:r>
              <a:rPr lang="km-KH" dirty="0" smtClean="0">
                <a:latin typeface="Khmer OS Siemreap" pitchFamily="2" charset="0"/>
                <a:cs typeface="Khmer OS Siemreap" pitchFamily="2" charset="0"/>
              </a:rPr>
              <a:t>បានយាងទៅគង់​នៅ​</a:t>
            </a:r>
            <a:r>
              <a:rPr lang="km-KH" b="1" dirty="0" smtClean="0">
                <a:latin typeface="Khmer OS Siemreap" pitchFamily="2" charset="0"/>
                <a:cs typeface="Khmer OS Siemreap" pitchFamily="2" charset="0"/>
              </a:rPr>
              <a:t>ឧដុង្គមានជ័យ</a:t>
            </a:r>
            <a:r>
              <a:rPr lang="km-KH" dirty="0" smtClean="0">
                <a:latin typeface="Khmer OS Siemreap" pitchFamily="2" charset="0"/>
                <a:cs typeface="Khmer OS Siemreap" pitchFamily="2" charset="0"/>
              </a:rPr>
              <a:t>វិញ។ នៅឆ្នាំ១៦៨៤ </a:t>
            </a:r>
            <a:r>
              <a:rPr lang="km-KH" b="1" dirty="0" smtClean="0">
                <a:latin typeface="Khmer OS Siemreap" pitchFamily="2" charset="0"/>
                <a:cs typeface="Khmer OS Siemreap" pitchFamily="2" charset="0"/>
              </a:rPr>
              <a:t>ព្រះអង្គនន់ បាន</a:t>
            </a:r>
            <a:r>
              <a:rPr lang="km-KH" dirty="0" smtClean="0">
                <a:latin typeface="Khmer OS Siemreap" pitchFamily="2" charset="0"/>
                <a:cs typeface="Khmer OS Siemreap" pitchFamily="2" charset="0"/>
              </a:rPr>
              <a:t>ត្រឡប់មកពីស្រុកយួន​មកតាំងបន្ទាយ​នៅ</a:t>
            </a:r>
            <a:r>
              <a:rPr lang="km-KH" b="1" dirty="0" smtClean="0">
                <a:latin typeface="Khmer OS Siemreap" pitchFamily="2" charset="0"/>
                <a:cs typeface="Khmer OS Siemreap" pitchFamily="2" charset="0"/>
              </a:rPr>
              <a:t>ស្រីសន្ធរ​</a:t>
            </a:r>
            <a:r>
              <a:rPr lang="km-KH" dirty="0" smtClean="0">
                <a:latin typeface="Khmer OS Siemreap" pitchFamily="2" charset="0"/>
                <a:cs typeface="Khmer OS Siemreap" pitchFamily="2" charset="0"/>
              </a:rPr>
              <a:t>និង​លើក​ទ័ពចំរុះខ្មែរ</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ចិនទៅវាយក្រុងភ្នំពេញ តែត្រូវបរាជ័យថយចូលបន្ទាយវិញ។ នៅឆ្នាំ១៦៨៨ ព្រះ</a:t>
            </a:r>
            <a:r>
              <a:rPr lang="km-KH" b="1" dirty="0" smtClean="0">
                <a:latin typeface="Khmer OS Siemreap" pitchFamily="2" charset="0"/>
                <a:cs typeface="Khmer OS Siemreap" pitchFamily="2" charset="0"/>
              </a:rPr>
              <a:t>ជ័យជេដ្ឋា​</a:t>
            </a:r>
            <a:r>
              <a:rPr lang="km-KH" dirty="0" smtClean="0">
                <a:latin typeface="Khmer OS Siemreap" pitchFamily="2" charset="0"/>
                <a:cs typeface="Khmer OS Siemreap" pitchFamily="2" charset="0"/>
              </a:rPr>
              <a:t>បាន ប្រឈួនដោយជម្ងឺពិសក្តៅ</a:t>
            </a:r>
            <a:r>
              <a:rPr lang="ca-ES" dirty="0" smtClean="0">
                <a:latin typeface="Khmer OS Siemreap" pitchFamily="2" charset="0"/>
                <a:cs typeface="Khmer OS Siemreap" pitchFamily="2" charset="0"/>
              </a:rPr>
              <a:t> (</a:t>
            </a:r>
            <a:r>
              <a:rPr lang="km-KH" dirty="0" smtClean="0">
                <a:latin typeface="Khmer OS Siemreap" pitchFamily="2" charset="0"/>
                <a:cs typeface="Khmer OS Siemreap" pitchFamily="2" charset="0"/>
              </a:rPr>
              <a:t>ឯកសារខ្លះកើតអុតធំ</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បានប្រគល់រាជសម្បត្តិថ្វាយព្រះមាតា។</a:t>
            </a:r>
            <a:endParaRPr lang="en-US" dirty="0" smtClean="0">
              <a:latin typeface="Khmer OS Siemreap" pitchFamily="2" charset="0"/>
              <a:cs typeface="Khmer OS Siemreap"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a:lnSpc>
                <a:spcPct val="150000"/>
              </a:lnSpc>
              <a:buNone/>
            </a:pPr>
            <a:r>
              <a:rPr lang="km-KH" dirty="0" smtClean="0">
                <a:latin typeface="Khmer OS Siemreap" pitchFamily="2" charset="0"/>
                <a:cs typeface="Khmer OS Siemreap" pitchFamily="2" charset="0"/>
              </a:rPr>
              <a:t>១០. អ្នកម្នាងទៃ(១៦៨៨</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៣ខែ) ជាអ្នកម្នាងរបស់បរមរាជាទី៩អង្គសូរនិងជាព្រះមាតាព្រះ</a:t>
            </a:r>
            <a:r>
              <a:rPr lang="km-KH" b="1" dirty="0" smtClean="0">
                <a:latin typeface="Khmer OS Siemreap" pitchFamily="2" charset="0"/>
                <a:cs typeface="Khmer OS Siemreap" pitchFamily="2" charset="0"/>
              </a:rPr>
              <a:t>ជ័យជេដ្ឋា</a:t>
            </a:r>
            <a:r>
              <a:rPr lang="km-KH" dirty="0" smtClean="0">
                <a:latin typeface="Khmer OS Siemreap" pitchFamily="2" charset="0"/>
                <a:cs typeface="Khmer OS Siemreap" pitchFamily="2" charset="0"/>
              </a:rPr>
              <a:t> បាន​ឡើង​សោយរាជ្យជំនួសបាន៣ខែ។ លុះព្រះ</a:t>
            </a:r>
            <a:r>
              <a:rPr lang="km-KH" b="1" dirty="0" smtClean="0">
                <a:latin typeface="Khmer OS Siemreap" pitchFamily="2" charset="0"/>
                <a:cs typeface="Khmer OS Siemreap" pitchFamily="2" charset="0"/>
              </a:rPr>
              <a:t>ជ័យជេដ្ឋា</a:t>
            </a:r>
            <a:r>
              <a:rPr lang="km-KH" dirty="0" smtClean="0">
                <a:latin typeface="Khmer OS Siemreap" pitchFamily="2" charset="0"/>
                <a:cs typeface="Khmer OS Siemreap" pitchFamily="2" charset="0"/>
              </a:rPr>
              <a:t>បានជាសះស្បើយ​ ព្រះអង្គចេញសាងព្រះផ្នួសបាន៧ថ្ងៃ​ ទើបត្រ​ឡប់សោយរាជ្យវិញ។</a:t>
            </a:r>
            <a:endParaRPr lang="en-US" dirty="0" smtClean="0">
              <a:latin typeface="Khmer OS Siemreap" pitchFamily="2" charset="0"/>
              <a:cs typeface="Khmer OS Siemreap" pitchFamily="2" charset="0"/>
            </a:endParaRPr>
          </a:p>
          <a:p>
            <a:pPr>
              <a:lnSpc>
                <a:spcPct val="150000"/>
              </a:lnSpc>
              <a:buNone/>
            </a:pPr>
            <a:r>
              <a:rPr lang="km-KH" dirty="0" smtClean="0">
                <a:latin typeface="Khmer OS Siemreap" pitchFamily="2" charset="0"/>
                <a:cs typeface="Khmer OS Siemreap" pitchFamily="2" charset="0"/>
              </a:rPr>
              <a:t>៩. ព្រះជ័យជេដ្ឋាទី៣អង្គស៊ូ (១៦៨៨</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១៦៩៥) រជ្ជកាលទី២។ នៅឆ្នាំ១៦៨៩</a:t>
            </a:r>
            <a:r>
              <a:rPr lang="ca-ES" dirty="0" smtClean="0">
                <a:latin typeface="Khmer OS Siemreap" pitchFamily="2" charset="0"/>
                <a:cs typeface="Khmer OS Siemreap" pitchFamily="2" charset="0"/>
              </a:rPr>
              <a:t>​ </a:t>
            </a:r>
            <a:r>
              <a:rPr lang="km-KH" dirty="0" smtClean="0">
                <a:latin typeface="Khmer OS Siemreap" pitchFamily="2" charset="0"/>
                <a:cs typeface="Khmer OS Siemreap" pitchFamily="2" charset="0"/>
              </a:rPr>
              <a:t>នាម៉ឺនឈ្មោះ​</a:t>
            </a:r>
            <a:r>
              <a:rPr lang="km-KH" b="1" dirty="0" smtClean="0">
                <a:latin typeface="Khmer OS Siemreap" pitchFamily="2" charset="0"/>
                <a:cs typeface="Khmer OS Siemreap" pitchFamily="2" charset="0"/>
              </a:rPr>
              <a:t>ចៅពញានូ​</a:t>
            </a:r>
            <a:r>
              <a:rPr lang="km-KH" dirty="0" smtClean="0">
                <a:latin typeface="Khmer OS Siemreap" pitchFamily="2" charset="0"/>
                <a:cs typeface="Khmer OS Siemreap" pitchFamily="2" charset="0"/>
              </a:rPr>
              <a:t>និងចិន​ឈ្មោះ</a:t>
            </a:r>
            <a:r>
              <a:rPr lang="km-KH" b="1" dirty="0" smtClean="0">
                <a:latin typeface="Khmer OS Siemreap" pitchFamily="2" charset="0"/>
                <a:cs typeface="Khmer OS Siemreap" pitchFamily="2" charset="0"/>
              </a:rPr>
              <a:t>តាន់ចុងអៀ</a:t>
            </a:r>
            <a:r>
              <a:rPr lang="km-KH" dirty="0" smtClean="0">
                <a:latin typeface="Khmer OS Siemreap" pitchFamily="2" charset="0"/>
                <a:cs typeface="Khmer OS Siemreap" pitchFamily="2" charset="0"/>
              </a:rPr>
              <a:t>ដោយតូចចិត្តមិនបានបុណ្យសក្តិក៏រត់ទៅចូលខាង</a:t>
            </a:r>
            <a:r>
              <a:rPr lang="km-KH" b="1" dirty="0" smtClean="0">
                <a:latin typeface="Khmer OS Siemreap" pitchFamily="2" charset="0"/>
                <a:cs typeface="Khmer OS Siemreap" pitchFamily="2" charset="0"/>
              </a:rPr>
              <a:t>អង្គនន់។ </a:t>
            </a:r>
            <a:r>
              <a:rPr lang="km-KH" dirty="0" smtClean="0">
                <a:latin typeface="Khmer OS Siemreap" pitchFamily="2" charset="0"/>
                <a:cs typeface="Khmer OS Siemreap" pitchFamily="2" charset="0"/>
              </a:rPr>
              <a:t>ព្រះអង្គនន់​អោយលើកទ័ពមក​ច្បាំងបន្ទាយនៅ</a:t>
            </a:r>
            <a:r>
              <a:rPr lang="km-KH" b="1" dirty="0" smtClean="0">
                <a:latin typeface="Khmer OS Siemreap" pitchFamily="2" charset="0"/>
                <a:cs typeface="Khmer OS Siemreap" pitchFamily="2" charset="0"/>
              </a:rPr>
              <a:t>ជ្រោយចង្វារ</a:t>
            </a:r>
            <a:r>
              <a:rPr lang="km-KH" dirty="0" smtClean="0">
                <a:latin typeface="Khmer OS Siemreap" pitchFamily="2" charset="0"/>
                <a:cs typeface="Khmer OS Siemreap" pitchFamily="2" charset="0"/>
              </a:rPr>
              <a:t>។ ប៉ុន្តែមន្ត្រីទាំងពីរត្រូវគេចាប់បាននិងបានយកទៅប្រហារជីវិតបង់។</a:t>
            </a:r>
            <a:endParaRPr lang="en-US" dirty="0" smtClean="0">
              <a:latin typeface="Khmer OS Siemreap" pitchFamily="2" charset="0"/>
              <a:cs typeface="Khmer OS Siemreap" pitchFamily="2"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60000"/>
              </a:lnSpc>
            </a:pPr>
            <a:r>
              <a:rPr lang="km-KH" dirty="0" smtClean="0">
                <a:latin typeface="Khmer OS Siemreap" pitchFamily="2" charset="0"/>
                <a:cs typeface="Khmer OS Siemreap" pitchFamily="2" charset="0"/>
              </a:rPr>
              <a:t>នៅឆ្នាំដដែលព្រះ</a:t>
            </a:r>
            <a:r>
              <a:rPr lang="km-KH" b="1" dirty="0" smtClean="0">
                <a:latin typeface="Khmer OS Siemreap" pitchFamily="2" charset="0"/>
                <a:cs typeface="Khmer OS Siemreap" pitchFamily="2" charset="0"/>
              </a:rPr>
              <a:t>ជ័យជេដ្ឋា</a:t>
            </a:r>
            <a:r>
              <a:rPr lang="km-KH" dirty="0" smtClean="0">
                <a:latin typeface="Khmer OS Siemreap" pitchFamily="2" charset="0"/>
                <a:cs typeface="Khmer OS Siemreap" pitchFamily="2" charset="0"/>
              </a:rPr>
              <a:t>ត្រូវ បាន​ធ្វើរាជពិធីប្រាប្តាភិសេក​ដោយយក​ព្រះនាម​សំរាប់រាជ្យថា​</a:t>
            </a:r>
            <a:r>
              <a:rPr lang="km-KH" b="1" dirty="0" smtClean="0">
                <a:latin typeface="Khmer OS Siemreap" pitchFamily="2" charset="0"/>
                <a:cs typeface="Khmer OS Siemreap" pitchFamily="2" charset="0"/>
              </a:rPr>
              <a:t>សម្តេច​ព្រះជ័យជេដ្ឋាបរមសុរិន្ទរាជាធិរាជរាមាឥសូរនិងបាន</a:t>
            </a:r>
            <a:r>
              <a:rPr lang="km-KH" dirty="0" smtClean="0">
                <a:latin typeface="Khmer OS Siemreap" pitchFamily="2" charset="0"/>
                <a:cs typeface="Khmer OS Siemreap" pitchFamily="2" charset="0"/>
              </a:rPr>
              <a:t>លើក</a:t>
            </a:r>
            <a:r>
              <a:rPr lang="km-KH" b="1" dirty="0" smtClean="0">
                <a:latin typeface="Khmer OS Siemreap" pitchFamily="2" charset="0"/>
                <a:cs typeface="Khmer OS Siemreap" pitchFamily="2" charset="0"/>
              </a:rPr>
              <a:t>អង្គលី</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អង្គអី</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ជាអគ្គមហេសី និង​ហៅថា​</a:t>
            </a:r>
            <a:r>
              <a:rPr lang="km-KH" b="1" dirty="0" smtClean="0">
                <a:latin typeface="Khmer OS Siemreap" pitchFamily="2" charset="0"/>
                <a:cs typeface="Khmer OS Siemreap" pitchFamily="2" charset="0"/>
              </a:rPr>
              <a:t>សម្តេច​ព្រះ​ភគវតីសិរីចក្រពត្តិមហាក្សត្រី</a:t>
            </a:r>
            <a:r>
              <a:rPr lang="km-KH" dirty="0" smtClean="0">
                <a:latin typeface="Khmer OS Siemreap" pitchFamily="2" charset="0"/>
                <a:cs typeface="Khmer OS Siemreap" pitchFamily="2" charset="0"/>
              </a:rPr>
              <a:t>។ ពេលនោះ</a:t>
            </a:r>
            <a:r>
              <a:rPr lang="km-KH" b="1" dirty="0" smtClean="0">
                <a:latin typeface="Khmer OS Siemreap" pitchFamily="2" charset="0"/>
                <a:cs typeface="Khmer OS Siemreap" pitchFamily="2" charset="0"/>
              </a:rPr>
              <a:t>ព្រះអង្គនន់</a:t>
            </a:r>
            <a:r>
              <a:rPr lang="km-KH" dirty="0" smtClean="0">
                <a:latin typeface="Khmer OS Siemreap" pitchFamily="2" charset="0"/>
                <a:cs typeface="Khmer OS Siemreap" pitchFamily="2" charset="0"/>
              </a:rPr>
              <a:t>បានភៀសទៅសុំជំនួយទ័ពយួន​មកច្បាំងនឹងព្រះអង្គទៀត។ ទ័ពយួនពីរម៉ឺននាក់បានលើកមកដល់ក្រុងភ្នំពេញ តែត្រូវបរាជ័យថយទៅស្រុកវិញអស់។ ចំណែកឯព្រះ</a:t>
            </a:r>
            <a:r>
              <a:rPr lang="km-KH" b="1" dirty="0" smtClean="0">
                <a:latin typeface="Khmer OS Siemreap" pitchFamily="2" charset="0"/>
                <a:cs typeface="Khmer OS Siemreap" pitchFamily="2" charset="0"/>
              </a:rPr>
              <a:t>អង្គនន់</a:t>
            </a:r>
            <a:r>
              <a:rPr lang="km-KH" dirty="0" smtClean="0">
                <a:latin typeface="Khmer OS Siemreap" pitchFamily="2" charset="0"/>
                <a:cs typeface="Khmer OS Siemreap" pitchFamily="2" charset="0"/>
              </a:rPr>
              <a:t> រត់ចូលបន្ទាយ</a:t>
            </a:r>
            <a:r>
              <a:rPr lang="km-KH" b="1" dirty="0" smtClean="0">
                <a:latin typeface="Khmer OS Siemreap" pitchFamily="2" charset="0"/>
                <a:cs typeface="Khmer OS Siemreap" pitchFamily="2" charset="0"/>
              </a:rPr>
              <a:t>ស្រីសន្ធរ</a:t>
            </a:r>
            <a:r>
              <a:rPr lang="km-KH" dirty="0" smtClean="0">
                <a:latin typeface="Khmer OS Siemreap" pitchFamily="2" charset="0"/>
                <a:cs typeface="Khmer OS Siemreap" pitchFamily="2" charset="0"/>
              </a:rPr>
              <a:t>ការពារខ្លួន។ ក្រោយមកដោយឈឺ​ព្រះទ័យ ក៏សុគតទៅក្នុងព្រះជន្មាយុ៣៧វស្សា។</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នៅឆ្នាំ១៦៩០ ព្រះ</a:t>
            </a:r>
            <a:r>
              <a:rPr lang="km-KH" b="1" dirty="0" smtClean="0">
                <a:latin typeface="Khmer OS Siemreap" pitchFamily="2" charset="0"/>
                <a:cs typeface="Khmer OS Siemreap" pitchFamily="2" charset="0"/>
              </a:rPr>
              <a:t>ជ័យជេដ្ឋា</a:t>
            </a:r>
            <a:r>
              <a:rPr lang="km-KH" dirty="0" smtClean="0">
                <a:latin typeface="Khmer OS Siemreap" pitchFamily="2" charset="0"/>
                <a:cs typeface="Khmer OS Siemreap" pitchFamily="2" charset="0"/>
              </a:rPr>
              <a:t>មានបុត្រជាមួយ</a:t>
            </a:r>
            <a:r>
              <a:rPr lang="km-KH" b="1" dirty="0" smtClean="0">
                <a:latin typeface="Khmer OS Siemreap" pitchFamily="2" charset="0"/>
                <a:cs typeface="Khmer OS Siemreap" pitchFamily="2" charset="0"/>
              </a:rPr>
              <a:t>អង្គលី</a:t>
            </a:r>
            <a:r>
              <a:rPr lang="km-KH" dirty="0" smtClean="0">
                <a:latin typeface="Khmer OS Siemreap" pitchFamily="2" charset="0"/>
                <a:cs typeface="Khmer OS Siemreap" pitchFamily="2" charset="0"/>
              </a:rPr>
              <a:t>(អង្គអី) នាម</a:t>
            </a:r>
            <a:r>
              <a:rPr lang="km-KH" b="1" dirty="0" smtClean="0">
                <a:latin typeface="Khmer OS Siemreap" pitchFamily="2" charset="0"/>
                <a:cs typeface="Khmer OS Siemreap" pitchFamily="2" charset="0"/>
              </a:rPr>
              <a:t>ធម្មរាជា។ ព្រះអង្គបាន</a:t>
            </a:r>
            <a:r>
              <a:rPr lang="km-KH" dirty="0" smtClean="0">
                <a:latin typeface="Khmer OS Siemreap" pitchFamily="2" charset="0"/>
                <a:cs typeface="Khmer OS Siemreap" pitchFamily="2" charset="0"/>
              </a:rPr>
              <a:t>លើកព្រះ​</a:t>
            </a:r>
            <a:r>
              <a:rPr lang="km-KH" b="1" dirty="0" smtClean="0">
                <a:latin typeface="Khmer OS Siemreap" pitchFamily="2" charset="0"/>
                <a:cs typeface="Khmer OS Siemreap" pitchFamily="2" charset="0"/>
              </a:rPr>
              <a:t>អង្គយ៉ង​ជា</a:t>
            </a:r>
            <a:r>
              <a:rPr lang="km-KH" dirty="0" smtClean="0">
                <a:latin typeface="Khmer OS Siemreap" pitchFamily="2" charset="0"/>
                <a:cs typeface="Khmer OS Siemreap" pitchFamily="2" charset="0"/>
              </a:rPr>
              <a:t>បុត្ររបស់ព្រះ</a:t>
            </a:r>
            <a:r>
              <a:rPr lang="km-KH" b="1" dirty="0" smtClean="0">
                <a:latin typeface="Khmer OS Siemreap" pitchFamily="2" charset="0"/>
                <a:cs typeface="Khmer OS Siemreap" pitchFamily="2" charset="0"/>
              </a:rPr>
              <a:t>អង្គជី</a:t>
            </a:r>
            <a:r>
              <a:rPr lang="km-KH" dirty="0" smtClean="0">
                <a:latin typeface="Khmer OS Siemreap" pitchFamily="2" charset="0"/>
                <a:cs typeface="Khmer OS Siemreap" pitchFamily="2" charset="0"/>
              </a:rPr>
              <a:t>ឲ្យនាមថាព្រះ</a:t>
            </a:r>
            <a:r>
              <a:rPr lang="km-KH" b="1" dirty="0" smtClean="0">
                <a:latin typeface="Khmer OS Siemreap" pitchFamily="2" charset="0"/>
                <a:cs typeface="Khmer OS Siemreap" pitchFamily="2" charset="0"/>
              </a:rPr>
              <a:t>ឧទ័យរាជា </a:t>
            </a:r>
            <a:r>
              <a:rPr lang="km-KH" dirty="0" smtClean="0">
                <a:latin typeface="Khmer OS Siemreap" pitchFamily="2" charset="0"/>
                <a:cs typeface="Khmer OS Siemreap" pitchFamily="2" charset="0"/>
              </a:rPr>
              <a:t>ហើយផ្សំផ្គុំនឹងព្រះ</a:t>
            </a:r>
            <a:r>
              <a:rPr lang="km-KH" b="1" dirty="0" smtClean="0">
                <a:latin typeface="Khmer OS Siemreap" pitchFamily="2" charset="0"/>
                <a:cs typeface="Khmer OS Siemreap" pitchFamily="2" charset="0"/>
              </a:rPr>
              <a:t>សុជាតិក្សត្រី</a:t>
            </a:r>
            <a:r>
              <a:rPr lang="km-KH" dirty="0" smtClean="0">
                <a:latin typeface="Khmer OS Siemreap" pitchFamily="2" charset="0"/>
                <a:cs typeface="Khmer OS Siemreap" pitchFamily="2" charset="0"/>
              </a:rPr>
              <a:t>(បុត្រីព្រះអង្គនន់)​ជាជាយា។ ព្រះឧទ័យរាជា មានបុត្រមួយអង្គដោយមានព្រះនាម</a:t>
            </a:r>
            <a:r>
              <a:rPr lang="km-KH" b="1" dirty="0" smtClean="0">
                <a:latin typeface="Khmer OS Siemreap" pitchFamily="2" charset="0"/>
                <a:cs typeface="Khmer OS Siemreap" pitchFamily="2" charset="0"/>
              </a:rPr>
              <a:t>អង្គតន់ </a:t>
            </a:r>
            <a:r>
              <a:rPr lang="km-KH" dirty="0" smtClean="0">
                <a:latin typeface="Khmer OS Siemreap" pitchFamily="2" charset="0"/>
                <a:cs typeface="Khmer OS Siemreap" pitchFamily="2" charset="0"/>
              </a:rPr>
              <a:t>ក្រោយមកមាន​ព្រះនាមថា</a:t>
            </a:r>
            <a:r>
              <a:rPr lang="km-KH" b="1" dirty="0" smtClean="0">
                <a:latin typeface="Khmer OS Siemreap" pitchFamily="2" charset="0"/>
                <a:cs typeface="Khmer OS Siemreap" pitchFamily="2" charset="0"/>
              </a:rPr>
              <a:t>អង្គទង</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lnSpc>
                <a:spcPct val="160000"/>
              </a:lnSpc>
            </a:pPr>
            <a:r>
              <a:rPr lang="km-KH" dirty="0" smtClean="0">
                <a:latin typeface="Khmer OS Siemreap" pitchFamily="2" charset="0"/>
                <a:cs typeface="Khmer OS Siemreap" pitchFamily="2" charset="0"/>
              </a:rPr>
              <a:t>ព្រះ</a:t>
            </a:r>
            <a:r>
              <a:rPr lang="km-KH" b="1" dirty="0" smtClean="0">
                <a:latin typeface="Khmer OS Siemreap" pitchFamily="2" charset="0"/>
                <a:cs typeface="Khmer OS Siemreap" pitchFamily="2" charset="0"/>
              </a:rPr>
              <a:t>ជ័យជេដ្ឋា </a:t>
            </a:r>
            <a:r>
              <a:rPr lang="km-KH" dirty="0" smtClean="0">
                <a:latin typeface="Khmer OS Siemreap" pitchFamily="2" charset="0"/>
                <a:cs typeface="Khmer OS Siemreap" pitchFamily="2" charset="0"/>
              </a:rPr>
              <a:t>បានបញ្ជាឲ្យសើរើច្បាប់សំរាប់រដ្ឋនិងរៀបចំឡើងវិញ ដោយមានការបន្ធូបន្ថយ​ទណ្ឌកម្ម​ និងលុបចោលនូវទោសប្រហារជីវិត។ ព្រះអង្គបានរៀបចំឲ្យមានរូបមន្តសំរាប់ធ្វើសច្ចាប្រណិធាន​ខាងនយោ​បាយនិងខាងតុលាការ។</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នៅឆ្នាំ១៦៩២ ស្តេចចាមនាម </a:t>
            </a:r>
            <a:r>
              <a:rPr lang="km-KH" b="1" dirty="0" smtClean="0">
                <a:latin typeface="Khmer OS Siemreap" pitchFamily="2" charset="0"/>
                <a:cs typeface="Khmer OS Siemreap" pitchFamily="2" charset="0"/>
              </a:rPr>
              <a:t>បាត្រាញ់ </a:t>
            </a:r>
            <a:r>
              <a:rPr lang="km-KH" dirty="0" smtClean="0">
                <a:latin typeface="Khmer OS Siemreap" pitchFamily="2" charset="0"/>
                <a:cs typeface="Khmer OS Siemreap" pitchFamily="2" charset="0"/>
              </a:rPr>
              <a:t>មិនព្រមលើកសួយថ្វាយស្តេចយួន។ ស្តេច</a:t>
            </a:r>
            <a:r>
              <a:rPr lang="km-KH" b="1" dirty="0" smtClean="0">
                <a:latin typeface="Khmer OS Siemreap" pitchFamily="2" charset="0"/>
                <a:cs typeface="Khmer OS Siemreap" pitchFamily="2" charset="0"/>
              </a:rPr>
              <a:t>ង្វៀង តុក ជូ បាន​</a:t>
            </a:r>
            <a:r>
              <a:rPr lang="km-KH" dirty="0" smtClean="0">
                <a:latin typeface="Khmer OS Siemreap" pitchFamily="2" charset="0"/>
                <a:cs typeface="Khmer OS Siemreap" pitchFamily="2" charset="0"/>
              </a:rPr>
              <a:t>បញ្ជា​ឲ្យមេទ័ព </a:t>
            </a:r>
            <a:r>
              <a:rPr lang="km-KH" b="1" dirty="0" smtClean="0">
                <a:latin typeface="Khmer OS Siemreap" pitchFamily="2" charset="0"/>
                <a:cs typeface="Khmer OS Siemreap" pitchFamily="2" charset="0"/>
              </a:rPr>
              <a:t>ង្វៀង ហ៊ីវ គិញ</a:t>
            </a:r>
            <a:r>
              <a:rPr lang="km-KH" dirty="0" smtClean="0">
                <a:latin typeface="Khmer OS Siemreap" pitchFamily="2" charset="0"/>
                <a:cs typeface="Khmer OS Siemreap" pitchFamily="2" charset="0"/>
              </a:rPr>
              <a:t>លើកទ័ពទៅវាយនិងចាប់បាន។ រាជវង្សានុវង្សចាមនៅ</a:t>
            </a:r>
            <a:r>
              <a:rPr lang="km-KH" b="1" dirty="0" smtClean="0">
                <a:latin typeface="Khmer OS Siemreap" pitchFamily="2" charset="0"/>
                <a:cs typeface="Khmer OS Siemreap" pitchFamily="2" charset="0"/>
              </a:rPr>
              <a:t>បឹងរិត បឹងរាំង</a:t>
            </a:r>
            <a:r>
              <a:rPr lang="km-KH" dirty="0" smtClean="0">
                <a:latin typeface="Khmer OS Siemreap" pitchFamily="2" charset="0"/>
                <a:cs typeface="Khmer OS Siemreap" pitchFamily="2" charset="0"/>
              </a:rPr>
              <a:t>មាន​បរិវារ ៥០០០នាក់់បានភៀសខ្លួនចូលមកសុំជ្រកកោននឹងព្រះ</a:t>
            </a:r>
            <a:r>
              <a:rPr lang="km-KH" b="1" dirty="0" smtClean="0">
                <a:latin typeface="Khmer OS Siemreap" pitchFamily="2" charset="0"/>
                <a:cs typeface="Khmer OS Siemreap" pitchFamily="2" charset="0"/>
              </a:rPr>
              <a:t>ជ័យជេដ្ឋា</a:t>
            </a:r>
            <a:r>
              <a:rPr lang="km-KH" dirty="0" smtClean="0">
                <a:latin typeface="Khmer OS Siemreap" pitchFamily="2" charset="0"/>
                <a:cs typeface="Khmer OS Siemreap" pitchFamily="2" charset="0"/>
              </a:rPr>
              <a:t>។ ព្រះអង្គបានសន្តោសឲ្យទៅនៅ</a:t>
            </a:r>
            <a:r>
              <a:rPr lang="km-KH" b="1" dirty="0" smtClean="0">
                <a:latin typeface="Khmer OS Siemreap" pitchFamily="2" charset="0"/>
                <a:cs typeface="Khmer OS Siemreap" pitchFamily="2" charset="0"/>
              </a:rPr>
              <a:t>ត្បូងឃ្មុំខ្លះ ស្ទឹងត្រង់ខ្លះ ជ្រោយចង្វារខ្លះនិងព្រែកប្រាខ្លះ</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70000"/>
              </a:lnSpc>
            </a:pPr>
            <a:r>
              <a:rPr lang="km-KH" dirty="0" smtClean="0">
                <a:latin typeface="Khmer OS Siemreap" pitchFamily="2" charset="0"/>
                <a:cs typeface="Khmer OS Siemreap" pitchFamily="2" charset="0"/>
              </a:rPr>
              <a:t>នៅឆ្នាំ១៦៩៥ ព្រះអង្គបានបង្វែររាជឲ្យទៅព្រះភានិនេយ្យ(ក្មួយ)គឺព្រះ</a:t>
            </a:r>
            <a:r>
              <a:rPr lang="km-KH" b="1" dirty="0" smtClean="0">
                <a:latin typeface="Khmer OS Siemreap" pitchFamily="2" charset="0"/>
                <a:cs typeface="Khmer OS Siemreap" pitchFamily="2" charset="0"/>
              </a:rPr>
              <a:t>ឧទ័យរាជា</a:t>
            </a:r>
            <a:r>
              <a:rPr lang="km-KH" dirty="0" smtClean="0">
                <a:latin typeface="Khmer OS Siemreap" pitchFamily="2" charset="0"/>
                <a:cs typeface="Khmer OS Siemreap" pitchFamily="2" charset="0"/>
              </a:rPr>
              <a:t>(បុត្រព្រះអង្គជី)។</a:t>
            </a:r>
            <a:endParaRPr lang="en-US" dirty="0" smtClean="0">
              <a:latin typeface="Khmer OS Siemreap" pitchFamily="2" charset="0"/>
              <a:cs typeface="Khmer OS Siemreap" pitchFamily="2" charset="0"/>
            </a:endParaRPr>
          </a:p>
          <a:p>
            <a:pPr>
              <a:lnSpc>
                <a:spcPct val="170000"/>
              </a:lnSpc>
              <a:buNone/>
            </a:pPr>
            <a:r>
              <a:rPr lang="km-KH" dirty="0" smtClean="0">
                <a:latin typeface="Khmer OS Siemreap" pitchFamily="2" charset="0"/>
                <a:cs typeface="Khmer OS Siemreap" pitchFamily="2" charset="0"/>
              </a:rPr>
              <a:t>១១. ព្រះរាមាធិបតីទី២ឧទ័យរាជាអង្គយ៉ង(១៦៩៥</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១៦៩៦) ជាបុត្រកែវហ្វាទី២​អង្គជី។​ ព្រះ</a:t>
            </a:r>
            <a:r>
              <a:rPr lang="km-KH" b="1" dirty="0" smtClean="0">
                <a:latin typeface="Khmer OS Siemreap" pitchFamily="2" charset="0"/>
                <a:cs typeface="Khmer OS Siemreap" pitchFamily="2" charset="0"/>
              </a:rPr>
              <a:t>ឧទ័យរាជា</a:t>
            </a:r>
            <a:r>
              <a:rPr lang="km-KH" dirty="0" smtClean="0">
                <a:latin typeface="Khmer OS Siemreap" pitchFamily="2" charset="0"/>
                <a:cs typeface="Khmer OS Siemreap" pitchFamily="2" charset="0"/>
              </a:rPr>
              <a:t> កាល​មានព្រះជន្ម២១វស្សា បានទទួលរាជសម្បត្តិពីព្រះបិតុលានៅក្រុង</a:t>
            </a:r>
            <a:r>
              <a:rPr lang="km-KH" b="1" dirty="0" smtClean="0">
                <a:latin typeface="Khmer OS Siemreap" pitchFamily="2" charset="0"/>
                <a:cs typeface="Khmer OS Siemreap" pitchFamily="2" charset="0"/>
              </a:rPr>
              <a:t>ឧដុង្គមាជ័យ </a:t>
            </a:r>
            <a:r>
              <a:rPr lang="km-KH" dirty="0" smtClean="0">
                <a:latin typeface="Khmer OS Siemreap" pitchFamily="2" charset="0"/>
                <a:cs typeface="Khmer OS Siemreap" pitchFamily="2" charset="0"/>
              </a:rPr>
              <a:t>ដោយមានព្រះនាមថា ព្រះបាទ​សម្តេច​ព្រះ</a:t>
            </a:r>
            <a:r>
              <a:rPr lang="km-KH" b="1" dirty="0" smtClean="0">
                <a:latin typeface="Khmer OS Siemreap" pitchFamily="2" charset="0"/>
                <a:cs typeface="Khmer OS Siemreap" pitchFamily="2" charset="0"/>
              </a:rPr>
              <a:t>នារាយណ៍រាមាធិបតីព្រះឧ័យរាជាបរមបពិត្រ</a:t>
            </a:r>
            <a:r>
              <a:rPr lang="km-KH" dirty="0" smtClean="0">
                <a:latin typeface="Khmer OS Siemreap" pitchFamily="2" charset="0"/>
                <a:cs typeface="Khmer OS Siemreap" pitchFamily="2" charset="0"/>
              </a:rPr>
              <a:t>។ ព្រះអង្គ បានលើកព្រះ</a:t>
            </a:r>
            <a:r>
              <a:rPr lang="km-KH" b="1" dirty="0" smtClean="0">
                <a:latin typeface="Khmer OS Siemreap" pitchFamily="2" charset="0"/>
                <a:cs typeface="Khmer OS Siemreap" pitchFamily="2" charset="0"/>
              </a:rPr>
              <a:t>សុជាតិវតី</a:t>
            </a:r>
            <a:r>
              <a:rPr lang="km-KH" dirty="0" smtClean="0">
                <a:latin typeface="Khmer OS Siemreap" pitchFamily="2" charset="0"/>
                <a:cs typeface="Khmer OS Siemreap" pitchFamily="2" charset="0"/>
              </a:rPr>
              <a:t>ជាអគ្គមសី។ ព្រះអង្គ​ឡើងសោយរាជ្យបានតែ១០ខែ ទ្រង់អាពាធនិងសោយទិវង្គតទៅ។</a:t>
            </a:r>
            <a:endParaRPr lang="en-US" dirty="0" smtClean="0">
              <a:latin typeface="Khmer OS Siemreap" pitchFamily="2" charset="0"/>
              <a:cs typeface="Khmer OS Siemreap" pitchFamily="2" charset="0"/>
            </a:endParaRPr>
          </a:p>
          <a:p>
            <a:pPr>
              <a:lnSpc>
                <a:spcPct val="170000"/>
              </a:lnSpc>
              <a:buNone/>
            </a:pPr>
            <a:r>
              <a:rPr lang="km-KH" dirty="0" smtClean="0">
                <a:latin typeface="Khmer OS Siemreap" pitchFamily="2" charset="0"/>
                <a:cs typeface="Khmer OS Siemreap" pitchFamily="2" charset="0"/>
              </a:rPr>
              <a:t>៩. ព្រះជ័យជេដ្ឋាទី៣អង្គស៊ូឬចៅពញាសូរ(១៦៩៦</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១៦៩៩) រជ្ជកាលទី៣។</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នៅឆ្នាំ១៦៩៧ មានព្រះបំណងប្រមែប្រមូលរាជវង្សានុវង្ស ព្រះអង្គ បានបញ្ជានាម៉ឺនឲ្យលើកគ្រឿង​បណ្ណា​ការ​ទៅ​ថ្វាយ​ស្តេចយួន ដើម្បីសុំព្រះ</a:t>
            </a:r>
            <a:r>
              <a:rPr lang="km-KH" b="1" dirty="0" smtClean="0">
                <a:latin typeface="Khmer OS Siemreap" pitchFamily="2" charset="0"/>
                <a:cs typeface="Khmer OS Siemreap" pitchFamily="2" charset="0"/>
              </a:rPr>
              <a:t>អង្គអិម</a:t>
            </a:r>
            <a:r>
              <a:rPr lang="km-KH" dirty="0" smtClean="0">
                <a:latin typeface="Khmer OS Siemreap" pitchFamily="2" charset="0"/>
                <a:cs typeface="Khmer OS Siemreap" pitchFamily="2" charset="0"/>
              </a:rPr>
              <a:t>មកវិញ។ ព្រះអង្គ បានសព្វព្រះទ័យលើក</a:t>
            </a:r>
            <a:r>
              <a:rPr lang="km-KH" b="1" dirty="0" smtClean="0">
                <a:latin typeface="Khmer OS Siemreap" pitchFamily="2" charset="0"/>
                <a:cs typeface="Khmer OS Siemreap" pitchFamily="2" charset="0"/>
              </a:rPr>
              <a:t>អង្គអិម</a:t>
            </a:r>
            <a:r>
              <a:rPr lang="km-KH" dirty="0" smtClean="0">
                <a:latin typeface="Khmer OS Siemreap" pitchFamily="2" charset="0"/>
                <a:cs typeface="Khmer OS Siemreap" pitchFamily="2" charset="0"/>
              </a:rPr>
              <a:t>ជា</a:t>
            </a:r>
            <a:r>
              <a:rPr lang="km-KH" b="1" dirty="0" smtClean="0">
                <a:latin typeface="Khmer OS Siemreap" pitchFamily="2" charset="0"/>
                <a:cs typeface="Khmer OS Siemreap" pitchFamily="2" charset="0"/>
              </a:rPr>
              <a:t>ព្រះកែវហ៊្វា </a:t>
            </a:r>
            <a:r>
              <a:rPr lang="km-KH" dirty="0" smtClean="0">
                <a:latin typeface="Khmer OS Siemreap" pitchFamily="2" charset="0"/>
                <a:cs typeface="Khmer OS Siemreap" pitchFamily="2" charset="0"/>
              </a:rPr>
              <a:t>ហើយ​ទ្រង់លើកបុត្រីព្រះអង្គព្រះនាម</a:t>
            </a:r>
            <a:r>
              <a:rPr lang="km-KH" b="1" dirty="0" smtClean="0">
                <a:latin typeface="Khmer OS Siemreap" pitchFamily="2" charset="0"/>
                <a:cs typeface="Khmer OS Siemreap" pitchFamily="2" charset="0"/>
              </a:rPr>
              <a:t>សម្តេចព្រះមហាក្សត្រីឲ្យ</a:t>
            </a:r>
            <a:r>
              <a:rPr lang="km-KH" dirty="0" smtClean="0">
                <a:latin typeface="Khmer OS Siemreap" pitchFamily="2" charset="0"/>
                <a:cs typeface="Khmer OS Siemreap" pitchFamily="2" charset="0"/>
              </a:rPr>
              <a:t>ជាទេពីទៀត។ </a:t>
            </a:r>
            <a:r>
              <a:rPr lang="km-KH" b="1" dirty="0" smtClean="0">
                <a:latin typeface="Khmer OS Siemreap" pitchFamily="2" charset="0"/>
                <a:cs typeface="Khmer OS Siemreap" pitchFamily="2" charset="0"/>
              </a:rPr>
              <a:t>ព្រះកែវហ៊្វា </a:t>
            </a:r>
            <a:r>
              <a:rPr lang="km-KH" dirty="0" smtClean="0">
                <a:latin typeface="Khmer OS Siemreap" pitchFamily="2" charset="0"/>
                <a:cs typeface="Khmer OS Siemreap" pitchFamily="2" charset="0"/>
              </a:rPr>
              <a:t>មានបុត្រនាម</a:t>
            </a:r>
            <a:r>
              <a:rPr lang="km-KH" b="1" dirty="0" smtClean="0">
                <a:latin typeface="Khmer OS Siemreap" pitchFamily="2" charset="0"/>
                <a:cs typeface="Khmer OS Siemreap" pitchFamily="2" charset="0"/>
              </a:rPr>
              <a:t>អង្គជី </a:t>
            </a:r>
            <a:r>
              <a:rPr lang="km-KH" dirty="0" smtClean="0">
                <a:latin typeface="Khmer OS Siemreap" pitchFamily="2" charset="0"/>
                <a:cs typeface="Khmer OS Siemreap" pitchFamily="2" charset="0"/>
              </a:rPr>
              <a:t>(សម្តេច​ព្រះសត្ថា)។</a:t>
            </a:r>
            <a:endParaRPr lang="en-US" dirty="0" smtClean="0">
              <a:latin typeface="Khmer OS Siemreap" pitchFamily="2" charset="0"/>
              <a:cs typeface="Khmer OS Siemreap" pitchFamily="2"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a:lnSpc>
                <a:spcPct val="150000"/>
              </a:lnSpc>
            </a:pPr>
            <a:r>
              <a:rPr lang="km-KH" dirty="0" smtClean="0">
                <a:latin typeface="Khmer OS Siemreap" pitchFamily="2" charset="0"/>
                <a:cs typeface="Khmer OS Siemreap" pitchFamily="2" charset="0"/>
              </a:rPr>
              <a:t>នៅឆ្នាំ១៦៩៩ </a:t>
            </a:r>
            <a:r>
              <a:rPr lang="km-KH" b="1" dirty="0" smtClean="0">
                <a:latin typeface="Khmer OS Siemreap" pitchFamily="2" charset="0"/>
                <a:cs typeface="Khmer OS Siemreap" pitchFamily="2" charset="0"/>
              </a:rPr>
              <a:t>ឧកញ៉ានរិទ្ទអិម </a:t>
            </a:r>
            <a:r>
              <a:rPr lang="km-KH" dirty="0" smtClean="0">
                <a:latin typeface="Khmer OS Siemreap" pitchFamily="2" charset="0"/>
                <a:cs typeface="Khmer OS Siemreap" pitchFamily="2" charset="0"/>
              </a:rPr>
              <a:t>ជាកូន</a:t>
            </a:r>
            <a:r>
              <a:rPr lang="km-KH" b="1" dirty="0" smtClean="0">
                <a:latin typeface="Khmer OS Siemreap" pitchFamily="2" charset="0"/>
                <a:cs typeface="Khmer OS Siemreap" pitchFamily="2" charset="0"/>
              </a:rPr>
              <a:t>ឧកញ៉ាមហាសេនាមិញ </a:t>
            </a:r>
            <a:r>
              <a:rPr lang="km-KH" dirty="0" smtClean="0">
                <a:latin typeface="Khmer OS Siemreap" pitchFamily="2" charset="0"/>
                <a:cs typeface="Khmer OS Siemreap" pitchFamily="2" charset="0"/>
              </a:rPr>
              <a:t>ចូលចិត្តទូលញុះញង់មន្ត្រីនិងមិនកោត​ខ្លាច​ព្រះចេស្តាផង។ ព្រះរាជាស្តីបន្ទោស ប្រដៅ ទូន្មានកុំអោយប្រព្រឹត្តអាក្រក់។ មន្ត្រីរូបនោះ នឹកខ្មាសព្រះស្នំ បាន​រក​ឧបាយកលក្បត់ ធ្វើពុតជាឈឺ ថ្វាយត្រាលាងារចេញេពីរាជការ។ មន្ត្រីរូបនេះបាន​ទៅធ្វើជំនួញ​នៅស្រុក​ក្រោមបានជួបនឹងមន្រ្តីយួន ក៏និយាយញុះញង់ថា ស្តេចខ្មែរមិនប្រកបដោយធម៌និងយកសៀមជាមិត្ត​ ហើយគិត​វាយយួន។ មន្ត្រីរូបនោះ បានសុំអង្វរឲ្យយួនជួយទ័ពដើម្បីលើកទៅវាយព្រះរាជា។</a:t>
            </a:r>
            <a:endParaRPr lang="en-US" dirty="0" smtClean="0">
              <a:latin typeface="Khmer OS Siemreap" pitchFamily="2" charset="0"/>
              <a:cs typeface="Khmer OS Siemreap"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km-KH" sz="3600" dirty="0" smtClean="0">
                <a:latin typeface="Khmer OS Muol Light" pitchFamily="2" charset="0"/>
                <a:cs typeface="Khmer OS Muol Light" pitchFamily="2" charset="0"/>
              </a:rPr>
              <a:t>មេរៀនទី៨​ សម័យឧត្តុង្គ</a:t>
            </a:r>
            <a:r>
              <a:rPr lang="km-KH" sz="3600" dirty="0" smtClean="0">
                <a:latin typeface="Khmer OS Battambang" pitchFamily="2" charset="0"/>
                <a:cs typeface="Khmer OS Battambang" pitchFamily="2" charset="0"/>
              </a:rPr>
              <a:t> (១៦២០</a:t>
            </a:r>
            <a:r>
              <a:rPr lang="en-US" sz="3600" dirty="0" smtClean="0">
                <a:latin typeface="Khmer OS Battambang" pitchFamily="2" charset="0"/>
                <a:cs typeface="Khmer OS Battambang" pitchFamily="2" charset="0"/>
              </a:rPr>
              <a:t>-</a:t>
            </a:r>
            <a:r>
              <a:rPr lang="km-KH" sz="3600" dirty="0" smtClean="0">
                <a:latin typeface="Khmer OS Battambang" pitchFamily="2" charset="0"/>
                <a:cs typeface="Khmer OS Battambang" pitchFamily="2" charset="0"/>
              </a:rPr>
              <a:t>១៨៦៣)</a:t>
            </a:r>
            <a:endParaRPr lang="en-US" sz="3600" dirty="0"/>
          </a:p>
        </p:txBody>
      </p:sp>
      <p:sp>
        <p:nvSpPr>
          <p:cNvPr id="3" name="Content Placeholder 2"/>
          <p:cNvSpPr>
            <a:spLocks noGrp="1"/>
          </p:cNvSpPr>
          <p:nvPr>
            <p:ph idx="1"/>
          </p:nvPr>
        </p:nvSpPr>
        <p:spPr>
          <a:xfrm>
            <a:off x="0" y="990600"/>
            <a:ext cx="9144000" cy="5867400"/>
          </a:xfrm>
        </p:spPr>
        <p:txBody>
          <a:bodyPr>
            <a:normAutofit fontScale="85000" lnSpcReduction="20000"/>
          </a:bodyPr>
          <a:lstStyle/>
          <a:p>
            <a:pPr>
              <a:buNone/>
            </a:pPr>
            <a:r>
              <a:rPr lang="km-KH" dirty="0" smtClean="0">
                <a:latin typeface="Khmer OS Muol Light" pitchFamily="2" charset="0"/>
                <a:cs typeface="Khmer OS Muol Light" pitchFamily="2" charset="0"/>
              </a:rPr>
              <a:t>១. ព្រះរាជានិងព្រះរាជកិច្ច</a:t>
            </a:r>
            <a:endParaRPr lang="en-US" dirty="0" smtClean="0">
              <a:latin typeface="Khmer OS Muol Light" pitchFamily="2" charset="0"/>
              <a:cs typeface="Khmer OS Muol Light" pitchFamily="2" charset="0"/>
            </a:endParaRPr>
          </a:p>
          <a:p>
            <a:pPr>
              <a:lnSpc>
                <a:spcPct val="160000"/>
              </a:lnSpc>
              <a:buNone/>
            </a:pPr>
            <a:r>
              <a:rPr lang="km-KH" dirty="0" smtClean="0">
                <a:latin typeface="Khmer OS Siemreap" pitchFamily="2" charset="0"/>
                <a:cs typeface="Khmer OS Siemreap" pitchFamily="2" charset="0"/>
              </a:rPr>
              <a:t>១. ព្រះជ័យជេដ្ឋាទី២(១៦១៨</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១៦២៨) គឺជាបុត្រស្រីសុរិយោពណ៌។ ព្រះអង្គបានគង់នៅល្វាឯមពីរឆ្នាំ ព្រះ​អង្គ​បានលើករាជធានីពី</a:t>
            </a:r>
            <a:r>
              <a:rPr lang="km-KH" b="1" dirty="0" smtClean="0">
                <a:latin typeface="Khmer OS Siemreap" pitchFamily="2" charset="0"/>
                <a:cs typeface="Khmer OS Siemreap" pitchFamily="2" charset="0"/>
              </a:rPr>
              <a:t>ល្វាឯម</a:t>
            </a:r>
            <a:r>
              <a:rPr lang="km-KH" dirty="0" smtClean="0">
                <a:latin typeface="Khmer OS Siemreap" pitchFamily="2" charset="0"/>
                <a:cs typeface="Khmer OS Siemreap" pitchFamily="2" charset="0"/>
              </a:rPr>
              <a:t>ទៅតាំងនៅក្រុង</a:t>
            </a:r>
            <a:r>
              <a:rPr lang="km-KH" b="1" dirty="0" smtClean="0">
                <a:latin typeface="Khmer OS Siemreap" pitchFamily="2" charset="0"/>
                <a:cs typeface="Khmer OS Siemreap" pitchFamily="2" charset="0"/>
              </a:rPr>
              <a:t>ឧដុង្គ</a:t>
            </a:r>
            <a:r>
              <a:rPr lang="km-KH" dirty="0" smtClean="0">
                <a:latin typeface="Khmer OS Siemreap" pitchFamily="2" charset="0"/>
                <a:cs typeface="Khmer OS Siemreap" pitchFamily="2" charset="0"/>
              </a:rPr>
              <a:t>នៅឆ្នាំ១៦២០។ នៅឆ្នាំ១៦២៣ ព្រះអង្គបញ្ជាឲ្យសង់​ព្រះ​ចេតិយ​ធំ​មួយឈ្មោះព្រះ</a:t>
            </a:r>
            <a:r>
              <a:rPr lang="km-KH" b="1" dirty="0" smtClean="0">
                <a:latin typeface="Khmer OS Siemreap" pitchFamily="2" charset="0"/>
                <a:cs typeface="Khmer OS Siemreap" pitchFamily="2" charset="0"/>
              </a:rPr>
              <a:t>ចេតិយត្រៃត្រឹង</a:t>
            </a:r>
            <a:r>
              <a:rPr lang="km-KH" dirty="0" smtClean="0">
                <a:latin typeface="Khmer OS Siemreap" pitchFamily="2" charset="0"/>
                <a:cs typeface="Khmer OS Siemreap" pitchFamily="2" charset="0"/>
              </a:rPr>
              <a:t>នៅលើភ្នំព្រះរាជទ្រព្យ ដើម្បីតំកល់ព្រះអដ្ឋិធាតុព្រះបិតា។ ក្នុងរជ្ជកាល ព្រះបាទ​</a:t>
            </a:r>
            <a:r>
              <a:rPr lang="km-KH" b="1" dirty="0" smtClean="0">
                <a:latin typeface="Khmer OS Siemreap" pitchFamily="2" charset="0"/>
                <a:cs typeface="Khmer OS Siemreap" pitchFamily="2" charset="0"/>
              </a:rPr>
              <a:t>ជ័យជេដ្ឋាទី២​ </a:t>
            </a:r>
            <a:r>
              <a:rPr lang="km-KH" dirty="0" smtClean="0">
                <a:latin typeface="Khmer OS Siemreap" pitchFamily="2" charset="0"/>
                <a:cs typeface="Khmer OS Siemreap" pitchFamily="2" charset="0"/>
              </a:rPr>
              <a:t>មានបញ្ញត្តិឲ្យមន្ត្រីធំតូច បណ្តានាយមហាតលិក នាយ​ពល​នឹង​ទូល​ឆ្លើយថា ​</a:t>
            </a:r>
            <a:r>
              <a:rPr lang="km-KH" b="1" dirty="0" smtClean="0">
                <a:latin typeface="Khmer OS Siemreap" pitchFamily="2" charset="0"/>
                <a:cs typeface="Khmer OS Siemreap" pitchFamily="2" charset="0"/>
              </a:rPr>
              <a:t>សម្តេចព្រះ​នារាយណ៍​នរនាថប</a:t>
            </a:r>
            <a:r>
              <a:rPr lang="km-KH" dirty="0" smtClean="0">
                <a:latin typeface="Khmer OS Siemreap" pitchFamily="2" charset="0"/>
                <a:cs typeface="Khmer OS Siemreap" pitchFamily="2" charset="0"/>
              </a:rPr>
              <a:t>។ ព្រះអង្គបានលើកអ្នក</a:t>
            </a:r>
            <a:r>
              <a:rPr lang="km-KH" b="1" dirty="0" smtClean="0">
                <a:latin typeface="Khmer OS Siemreap" pitchFamily="2" charset="0"/>
                <a:cs typeface="Khmer OS Siemreap" pitchFamily="2" charset="0"/>
              </a:rPr>
              <a:t>អង្គចូវ</a:t>
            </a:r>
            <a:r>
              <a:rPr lang="km-KH" dirty="0" smtClean="0">
                <a:latin typeface="Khmer OS Siemreap" pitchFamily="2" charset="0"/>
                <a:cs typeface="Khmer OS Siemreap" pitchFamily="2" charset="0"/>
              </a:rPr>
              <a:t>ឲ្យឡើង​ជាអគ្គមហេសី​និងហៅថា​</a:t>
            </a:r>
            <a:r>
              <a:rPr lang="km-KH" b="1" dirty="0" smtClean="0">
                <a:latin typeface="Khmer OS Siemreap" pitchFamily="2" charset="0"/>
                <a:cs typeface="Khmer OS Siemreap" pitchFamily="2" charset="0"/>
              </a:rPr>
              <a:t>សម្តេច​ព្រះភតវតី​ព្រះស្រី​វរក្សត្រី</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lnSpc>
                <a:spcPct val="150000"/>
              </a:lnSpc>
            </a:pPr>
            <a:r>
              <a:rPr lang="km-KH" dirty="0" smtClean="0">
                <a:latin typeface="Khmer OS Siemreap" pitchFamily="2" charset="0"/>
                <a:cs typeface="Khmer OS Siemreap" pitchFamily="2" charset="0"/>
              </a:rPr>
              <a:t>ស្តេចយួនព្រះនាម</a:t>
            </a:r>
            <a:r>
              <a:rPr lang="km-KH" b="1" dirty="0" smtClean="0">
                <a:latin typeface="Khmer OS Siemreap" pitchFamily="2" charset="0"/>
                <a:cs typeface="Khmer OS Siemreap" pitchFamily="2" charset="0"/>
              </a:rPr>
              <a:t>ហៀង តុន </a:t>
            </a:r>
            <a:r>
              <a:rPr lang="km-KH" dirty="0" smtClean="0">
                <a:latin typeface="Khmer OS Siemreap" pitchFamily="2" charset="0"/>
                <a:cs typeface="Khmer OS Siemreap" pitchFamily="2" charset="0"/>
              </a:rPr>
              <a:t>ឲ្យលើកទ័ព៤០០០០នាក់និងទូក៥០០ ឯកសារខ្លះថាតែ២០០០០នាក់ ទៅរហូតដល់បឹងទន្លេសាប។ ព្រះ</a:t>
            </a:r>
            <a:r>
              <a:rPr lang="km-KH" b="1" dirty="0" smtClean="0">
                <a:latin typeface="Khmer OS Siemreap" pitchFamily="2" charset="0"/>
                <a:cs typeface="Khmer OS Siemreap" pitchFamily="2" charset="0"/>
              </a:rPr>
              <a:t>ជ័យជេដ្ឋា</a:t>
            </a:r>
            <a:r>
              <a:rPr lang="km-KH" dirty="0" smtClean="0">
                <a:latin typeface="Khmer OS Siemreap" pitchFamily="2" charset="0"/>
                <a:cs typeface="Khmer OS Siemreap" pitchFamily="2" charset="0"/>
              </a:rPr>
              <a:t>និងពួកបរិវារភៀសទៅនៅពោធិ៍សាត់ ព្រមទាំងកេណ្ឌ​ទ័ពប្រយុទ្ធនឹង​យួនវិញ។ ទ័ពខ្មែរត្រូវចែកជា២កង ១ស្ថិតនៅក្រោមបញ្ជាការរបស់ព្រះ</a:t>
            </a:r>
            <a:r>
              <a:rPr lang="km-KH" b="1" dirty="0" smtClean="0">
                <a:latin typeface="Khmer OS Siemreap" pitchFamily="2" charset="0"/>
                <a:cs typeface="Khmer OS Siemreap" pitchFamily="2" charset="0"/>
              </a:rPr>
              <a:t>ធម្មរាជា </a:t>
            </a:r>
            <a:r>
              <a:rPr lang="km-KH" dirty="0" smtClean="0">
                <a:latin typeface="Khmer OS Siemreap" pitchFamily="2" charset="0"/>
                <a:cs typeface="Khmer OS Siemreap" pitchFamily="2" charset="0"/>
              </a:rPr>
              <a:t>ព្រះរាជបុត្រនិង១ទៀត​នៅ​ក្រោម​បញ្ជាការព្រះ</a:t>
            </a:r>
            <a:r>
              <a:rPr lang="km-KH" b="1" dirty="0" smtClean="0">
                <a:latin typeface="Khmer OS Siemreap" pitchFamily="2" charset="0"/>
                <a:cs typeface="Khmer OS Siemreap" pitchFamily="2" charset="0"/>
              </a:rPr>
              <a:t>អង្គអិម</a:t>
            </a:r>
            <a:r>
              <a:rPr lang="km-KH" dirty="0" smtClean="0">
                <a:latin typeface="Khmer OS Siemreap" pitchFamily="2" charset="0"/>
                <a:cs typeface="Khmer OS Siemreap" pitchFamily="2" charset="0"/>
              </a:rPr>
              <a:t>ព្រះភាគិនេយ្យ។ ទ័ពទាំង២កង គឺជើងគោកនិងជើងទឹកលើកទៅប្រសប់គ្នានៅកំពង់ឆ្នាំ វាយ​ផ្ទប់គ្នា ហើយរុញច្រានទ័ពយួនឲ្យថយពីស្រុកខ្មែរតាមទន្លេមេគង្គ។ ប៉ុន្តែ វាពុំព្រមត្រឡប់ទៅ ស្រុកយួនវិញ​ បែរ​ជា​ក្រាញ​នៅក្នុងដីខ្មែរត្រង់</a:t>
            </a:r>
            <a:r>
              <a:rPr lang="km-KH" b="1" dirty="0" smtClean="0">
                <a:latin typeface="Khmer OS Siemreap" pitchFamily="2" charset="0"/>
                <a:cs typeface="Khmer OS Siemreap" pitchFamily="2" charset="0"/>
              </a:rPr>
              <a:t>ព្រៃនគរ កំពង់ស្រកាត្រី បារា </a:t>
            </a:r>
            <a:r>
              <a:rPr lang="km-KH" dirty="0" smtClean="0">
                <a:latin typeface="Khmer OS Siemreap" pitchFamily="2" charset="0"/>
                <a:cs typeface="Khmer OS Siemreap" pitchFamily="2" charset="0"/>
              </a:rPr>
              <a:t>ដែលលោក</a:t>
            </a:r>
            <a:r>
              <a:rPr lang="km-KH" b="1" dirty="0" smtClean="0">
                <a:latin typeface="Khmer OS Siemreap" pitchFamily="2" charset="0"/>
                <a:cs typeface="Khmer OS Siemreap" pitchFamily="2" charset="0"/>
              </a:rPr>
              <a:t>ឧកញ៉ានរិទ្ទអិម </a:t>
            </a:r>
            <a:r>
              <a:rPr lang="km-KH" dirty="0" smtClean="0">
                <a:latin typeface="Khmer OS Siemreap" pitchFamily="2" charset="0"/>
                <a:cs typeface="Khmer OS Siemreap" pitchFamily="2" charset="0"/>
              </a:rPr>
              <a:t>បានសន្យាថាទុកជាថ្នូរ​នឹង​ជំនួយ​ទ័ពយួនសំរាប់លោកវាយនឹងជាតិឯង។</a:t>
            </a:r>
            <a:endParaRPr lang="en-US" dirty="0" smtClean="0">
              <a:latin typeface="Khmer OS Siemreap" pitchFamily="2" charset="0"/>
              <a:cs typeface="Khmer OS Siemreap" pitchFamily="2"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pPr>
              <a:lnSpc>
                <a:spcPct val="160000"/>
              </a:lnSpc>
            </a:pPr>
            <a:r>
              <a:rPr lang="km-KH" dirty="0" smtClean="0">
                <a:latin typeface="Khmer OS Siemreap" pitchFamily="2" charset="0"/>
                <a:cs typeface="Khmer OS Siemreap" pitchFamily="2" charset="0"/>
              </a:rPr>
              <a:t>ចាប់ពីពេលនោះ ស្តេច</a:t>
            </a:r>
            <a:r>
              <a:rPr lang="km-KH" b="1" dirty="0" smtClean="0">
                <a:latin typeface="Khmer OS Siemreap" pitchFamily="2" charset="0"/>
                <a:cs typeface="Khmer OS Siemreap" pitchFamily="2" charset="0"/>
              </a:rPr>
              <a:t>ហៀង តុង</a:t>
            </a:r>
            <a:r>
              <a:rPr lang="km-KH" dirty="0" smtClean="0">
                <a:latin typeface="Khmer OS Siemreap" pitchFamily="2" charset="0"/>
                <a:cs typeface="Khmer OS Siemreap" pitchFamily="2" charset="0"/>
              </a:rPr>
              <a:t>បានបញ្ជាអោយលោក</a:t>
            </a:r>
            <a:r>
              <a:rPr lang="km-KH" b="1" dirty="0" smtClean="0">
                <a:latin typeface="Khmer OS Siemreap" pitchFamily="2" charset="0"/>
                <a:cs typeface="Khmer OS Siemreap" pitchFamily="2" charset="0"/>
              </a:rPr>
              <a:t>ង្វៀង ហ៊ីវគិញ </a:t>
            </a:r>
            <a:r>
              <a:rPr lang="km-KH" dirty="0" smtClean="0">
                <a:latin typeface="Khmer OS Siemreap" pitchFamily="2" charset="0"/>
                <a:cs typeface="Khmer OS Siemreap" pitchFamily="2" charset="0"/>
              </a:rPr>
              <a:t>ចូលមករៀបចំទឹកដី​របស់ខ្មែរ​។ ស្រុក</a:t>
            </a:r>
            <a:r>
              <a:rPr lang="km-KH" b="1" dirty="0" smtClean="0">
                <a:latin typeface="Khmer OS Siemreap" pitchFamily="2" charset="0"/>
                <a:cs typeface="Khmer OS Siemreap" pitchFamily="2" charset="0"/>
              </a:rPr>
              <a:t>ដូនណៃ បាន</a:t>
            </a:r>
            <a:r>
              <a:rPr lang="km-KH" dirty="0" smtClean="0">
                <a:latin typeface="Khmer OS Siemreap" pitchFamily="2" charset="0"/>
                <a:cs typeface="Khmer OS Siemreap" pitchFamily="2" charset="0"/>
              </a:rPr>
              <a:t>បង្កើតជាស្រុក</a:t>
            </a:r>
            <a:r>
              <a:rPr lang="km-KH" b="1" dirty="0" smtClean="0">
                <a:latin typeface="Khmer OS Siemreap" pitchFamily="2" charset="0"/>
                <a:cs typeface="Khmer OS Siemreap" pitchFamily="2" charset="0"/>
              </a:rPr>
              <a:t>ភឿក ឡុង </a:t>
            </a:r>
            <a:r>
              <a:rPr lang="km-KH" dirty="0" smtClean="0">
                <a:latin typeface="Khmer OS Siemreap" pitchFamily="2" charset="0"/>
                <a:cs typeface="Khmer OS Siemreap" pitchFamily="2" charset="0"/>
              </a:rPr>
              <a:t>យកដី</a:t>
            </a:r>
            <a:r>
              <a:rPr lang="km-KH" b="1" dirty="0" smtClean="0">
                <a:latin typeface="Khmer OS Siemreap" pitchFamily="2" charset="0"/>
                <a:cs typeface="Khmer OS Siemreap" pitchFamily="2" charset="0"/>
              </a:rPr>
              <a:t>បៀរវ៉ា</a:t>
            </a:r>
            <a:r>
              <a:rPr lang="km-KH" dirty="0" smtClean="0">
                <a:latin typeface="Khmer OS Siemreap" pitchFamily="2" charset="0"/>
                <a:cs typeface="Khmer OS Siemreap" pitchFamily="2" charset="0"/>
              </a:rPr>
              <a:t>បង្កើតជាបន្ទាយ</a:t>
            </a:r>
            <a:r>
              <a:rPr lang="km-KH" b="1" dirty="0" smtClean="0">
                <a:latin typeface="Khmer OS Siemreap" pitchFamily="2" charset="0"/>
                <a:cs typeface="Khmer OS Siemreap" pitchFamily="2" charset="0"/>
              </a:rPr>
              <a:t>ត្រឹង បៀង </a:t>
            </a:r>
            <a:r>
              <a:rPr lang="km-KH" dirty="0" smtClean="0">
                <a:latin typeface="Khmer OS Siemreap" pitchFamily="2" charset="0"/>
                <a:cs typeface="Khmer OS Siemreap" pitchFamily="2" charset="0"/>
              </a:rPr>
              <a:t>យកដី</a:t>
            </a:r>
            <a:r>
              <a:rPr lang="km-KH" b="1" dirty="0" smtClean="0">
                <a:latin typeface="Khmer OS Siemreap" pitchFamily="2" charset="0"/>
                <a:cs typeface="Khmer OS Siemreap" pitchFamily="2" charset="0"/>
              </a:rPr>
              <a:t>ព្រៃនគរ​</a:t>
            </a:r>
            <a:r>
              <a:rPr lang="km-KH" dirty="0" smtClean="0">
                <a:latin typeface="Khmer OS Siemreap" pitchFamily="2" charset="0"/>
                <a:cs typeface="Khmer OS Siemreap" pitchFamily="2" charset="0"/>
              </a:rPr>
              <a:t>បង្កើត​ជាស្រុក</a:t>
            </a:r>
            <a:r>
              <a:rPr lang="km-KH" b="1" dirty="0" smtClean="0">
                <a:latin typeface="Khmer OS Siemreap" pitchFamily="2" charset="0"/>
                <a:cs typeface="Khmer OS Siemreap" pitchFamily="2" charset="0"/>
              </a:rPr>
              <a:t>តឹងប៊ិញ </a:t>
            </a:r>
            <a:r>
              <a:rPr lang="km-KH" dirty="0" smtClean="0">
                <a:latin typeface="Khmer OS Siemreap" pitchFamily="2" charset="0"/>
                <a:cs typeface="Khmer OS Siemreap" pitchFamily="2" charset="0"/>
              </a:rPr>
              <a:t>យកដី</a:t>
            </a:r>
            <a:r>
              <a:rPr lang="km-KH" b="1" dirty="0" smtClean="0">
                <a:latin typeface="Khmer OS Siemreap" pitchFamily="2" charset="0"/>
                <a:cs typeface="Khmer OS Siemreap" pitchFamily="2" charset="0"/>
              </a:rPr>
              <a:t>យ៉ាឌិញ</a:t>
            </a:r>
            <a:r>
              <a:rPr lang="km-KH" dirty="0" smtClean="0">
                <a:latin typeface="Khmer OS Siemreap" pitchFamily="2" charset="0"/>
                <a:cs typeface="Khmer OS Siemreap" pitchFamily="2" charset="0"/>
              </a:rPr>
              <a:t>(ឧកញ៉ាឌិន) បង្កើតបន្ទាយ</a:t>
            </a:r>
            <a:r>
              <a:rPr lang="km-KH" b="1" dirty="0" smtClean="0">
                <a:latin typeface="Khmer OS Siemreap" pitchFamily="2" charset="0"/>
                <a:cs typeface="Khmer OS Siemreap" pitchFamily="2" charset="0"/>
              </a:rPr>
              <a:t>ភៀន ត្រឹង</a:t>
            </a:r>
            <a:r>
              <a:rPr lang="km-KH" dirty="0" smtClean="0">
                <a:latin typeface="Khmer OS Siemreap" pitchFamily="2" charset="0"/>
                <a:cs typeface="Khmer OS Siemreap" pitchFamily="2" charset="0"/>
              </a:rPr>
              <a:t>។ ស្តេចយួនបញ្ជា​អោយ​ប្រមែប្រមូល​រាស្ត្រ​ពី</a:t>
            </a:r>
            <a:r>
              <a:rPr lang="km-KH" b="1" dirty="0" smtClean="0">
                <a:latin typeface="Khmer OS Siemreap" pitchFamily="2" charset="0"/>
                <a:cs typeface="Khmer OS Siemreap" pitchFamily="2" charset="0"/>
              </a:rPr>
              <a:t>ក្វាង ប៊ិញ </a:t>
            </a:r>
            <a:r>
              <a:rPr lang="km-KH" dirty="0" smtClean="0">
                <a:latin typeface="Khmer OS Siemreap" pitchFamily="2" charset="0"/>
                <a:cs typeface="Khmer OS Siemreap" pitchFamily="2" charset="0"/>
              </a:rPr>
              <a:t>អោយចូលមករស់នៅលើទឹកដីថ្មី បង្កើតជាភូមិ ជាស្រុកនិងឆ្ការដីធ្វើស្រែចំការ។ មន្ត្រីយួន​ម្នាក់​កាន់​​អំណាចខាងយោធាផងនិងអំណាចខាងរដ្ឋបាលផង និងមានបញ្ជាការដ្ឋានតាំងនៅ</a:t>
            </a:r>
            <a:r>
              <a:rPr lang="km-KH" b="1" dirty="0" smtClean="0">
                <a:latin typeface="Khmer OS Siemreap" pitchFamily="2" charset="0"/>
                <a:cs typeface="Khmer OS Siemreap" pitchFamily="2" charset="0"/>
              </a:rPr>
              <a:t>ព្រៃគរ</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នៅដំណាច់១៦៩៩ </a:t>
            </a:r>
            <a:r>
              <a:rPr lang="km-KH" b="1" dirty="0" smtClean="0">
                <a:latin typeface="Khmer OS Siemreap" pitchFamily="2" charset="0"/>
                <a:cs typeface="Khmer OS Siemreap" pitchFamily="2" charset="0"/>
              </a:rPr>
              <a:t>ព្រះជ័យជេដ្ឋា </a:t>
            </a:r>
            <a:r>
              <a:rPr lang="km-KH" dirty="0" smtClean="0">
                <a:latin typeface="Khmer OS Siemreap" pitchFamily="2" charset="0"/>
                <a:cs typeface="Khmer OS Siemreap" pitchFamily="2" charset="0"/>
              </a:rPr>
              <a:t>បានបង្វែររាជសម្បត្តិថ្វាយទៅព្រះ</a:t>
            </a:r>
            <a:r>
              <a:rPr lang="km-KH" b="1" dirty="0" smtClean="0">
                <a:latin typeface="Khmer OS Siemreap" pitchFamily="2" charset="0"/>
                <a:cs typeface="Khmer OS Siemreap" pitchFamily="2" charset="0"/>
              </a:rPr>
              <a:t>កែវហ៊្វាអង្គអិម</a:t>
            </a:r>
            <a:r>
              <a:rPr lang="km-KH" dirty="0" smtClean="0">
                <a:latin typeface="Khmer OS Siemreap" pitchFamily="2" charset="0"/>
                <a:cs typeface="Khmer OS Siemreap" pitchFamily="2" charset="0"/>
              </a:rPr>
              <a:t> ព្រះរាជបុត្រ ប្រសារ​ដែលទ្រង់បានច្បាំងឈ្នះយួននិងចាប់បានទាំង</a:t>
            </a:r>
            <a:r>
              <a:rPr lang="km-KH" b="1" dirty="0" smtClean="0">
                <a:latin typeface="Khmer OS Siemreap" pitchFamily="2" charset="0"/>
                <a:cs typeface="Khmer OS Siemreap" pitchFamily="2" charset="0"/>
              </a:rPr>
              <a:t>ឧកញ៉ានរិទ្ទអិម</a:t>
            </a:r>
            <a:r>
              <a:rPr lang="km-KH" dirty="0" smtClean="0">
                <a:latin typeface="Khmer OS Siemreap" pitchFamily="2" charset="0"/>
                <a:cs typeface="Khmer OS Siemreap" pitchFamily="2" charset="0"/>
              </a:rPr>
              <a:t>ទៀតផង។</a:t>
            </a:r>
            <a:endParaRPr lang="en-US" dirty="0" smtClean="0">
              <a:latin typeface="Khmer OS Siemreap" pitchFamily="2" charset="0"/>
              <a:cs typeface="Khmer OS Siemreap" pitchFamily="2"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60000"/>
              </a:lnSpc>
              <a:buNone/>
            </a:pPr>
            <a:r>
              <a:rPr lang="km-KH" dirty="0" smtClean="0">
                <a:latin typeface="Khmer OS Siemreap" pitchFamily="2" charset="0"/>
                <a:cs typeface="Khmer OS Siemreap" pitchFamily="2" charset="0"/>
              </a:rPr>
              <a:t>១២. ព្រះកែវហ្វាទី៣អង្គអិម (១៦៩៩</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១៧០០) រជ្ជកាលទី១ គឺជាបុត្រអង្គនន់។ </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ព្រះ</a:t>
            </a:r>
            <a:r>
              <a:rPr lang="km-KH" b="1" dirty="0" smtClean="0">
                <a:latin typeface="Khmer OS Siemreap" pitchFamily="2" charset="0"/>
                <a:cs typeface="Khmer OS Siemreap" pitchFamily="2" charset="0"/>
              </a:rPr>
              <a:t>កែវហ៊្វាអង្គអិម</a:t>
            </a:r>
            <a:r>
              <a:rPr lang="km-KH" dirty="0" smtClean="0">
                <a:latin typeface="Khmer OS Siemreap" pitchFamily="2" charset="0"/>
                <a:cs typeface="Khmer OS Siemreap" pitchFamily="2" charset="0"/>
              </a:rPr>
              <a:t>ឡើងសោយរាជ្យស្នងព្រះបិតុលា គង់នៅ</a:t>
            </a:r>
            <a:r>
              <a:rPr lang="km-KH" b="1" dirty="0" smtClean="0">
                <a:latin typeface="Khmer OS Siemreap" pitchFamily="2" charset="0"/>
                <a:cs typeface="Khmer OS Siemreap" pitchFamily="2" charset="0"/>
              </a:rPr>
              <a:t>រាជវាំងតាក់ </a:t>
            </a:r>
            <a:r>
              <a:rPr lang="km-KH" dirty="0" smtClean="0">
                <a:latin typeface="Khmer OS Siemreap" pitchFamily="2" charset="0"/>
                <a:cs typeface="Khmer OS Siemreap" pitchFamily="2" charset="0"/>
              </a:rPr>
              <a:t>នៅពោធិ៍សាត់។ ចំណែកព្រះ </a:t>
            </a:r>
            <a:r>
              <a:rPr lang="km-KH" b="1" dirty="0" smtClean="0">
                <a:latin typeface="Khmer OS Siemreap" pitchFamily="2" charset="0"/>
                <a:cs typeface="Khmer OS Siemreap" pitchFamily="2" charset="0"/>
              </a:rPr>
              <a:t>ជ័យជេដ្ឋា</a:t>
            </a:r>
            <a:r>
              <a:rPr lang="km-KH" dirty="0" smtClean="0">
                <a:latin typeface="Khmer OS Siemreap" pitchFamily="2" charset="0"/>
                <a:cs typeface="Khmer OS Siemreap" pitchFamily="2" charset="0"/>
              </a:rPr>
              <a:t> ព្រះអង្គចេញសាងផ្នួសនៅក្នុង</a:t>
            </a:r>
            <a:r>
              <a:rPr lang="km-KH" b="1" dirty="0" smtClean="0">
                <a:latin typeface="Khmer OS Siemreap" pitchFamily="2" charset="0"/>
                <a:cs typeface="Khmer OS Siemreap" pitchFamily="2" charset="0"/>
              </a:rPr>
              <a:t>វត្តពោធិមានបុណ្យ</a:t>
            </a:r>
            <a:r>
              <a:rPr lang="km-KH" dirty="0" smtClean="0">
                <a:latin typeface="Khmer OS Siemreap" pitchFamily="2" charset="0"/>
                <a:cs typeface="Khmer OS Siemreap" pitchFamily="2" charset="0"/>
              </a:rPr>
              <a:t>បាន៣ថ្ងៃ ក៏លាផ្នួស ទើបសម្តេចព្រះ</a:t>
            </a:r>
            <a:r>
              <a:rPr lang="km-KH" b="1" dirty="0" smtClean="0">
                <a:latin typeface="Khmer OS Siemreap" pitchFamily="2" charset="0"/>
                <a:cs typeface="Khmer OS Siemreap" pitchFamily="2" charset="0"/>
              </a:rPr>
              <a:t>កែវហ៊្វា </a:t>
            </a:r>
            <a:r>
              <a:rPr lang="km-KH" dirty="0" smtClean="0">
                <a:latin typeface="Khmer OS Siemreap" pitchFamily="2" charset="0"/>
                <a:cs typeface="Khmer OS Siemreap" pitchFamily="2" charset="0"/>
              </a:rPr>
              <a:t>លើក​រាជ​សម្បត្តិថ្វាយព្រះអង្គ ព្រះអង្គក៏ទទួលសោយរាជសម្បត្តិវិញ។</a:t>
            </a:r>
            <a:endParaRPr lang="en-US" dirty="0" smtClean="0">
              <a:latin typeface="Khmer OS Siemreap" pitchFamily="2" charset="0"/>
              <a:cs typeface="Khmer OS Siemreap" pitchFamily="2" charset="0"/>
            </a:endParaRPr>
          </a:p>
          <a:p>
            <a:pPr>
              <a:lnSpc>
                <a:spcPct val="160000"/>
              </a:lnSpc>
              <a:buNone/>
            </a:pPr>
            <a:r>
              <a:rPr lang="km-KH" dirty="0" smtClean="0">
                <a:latin typeface="Khmer OS Siemreap" pitchFamily="2" charset="0"/>
                <a:cs typeface="Khmer OS Siemreap" pitchFamily="2" charset="0"/>
              </a:rPr>
              <a:t>៩. ព្រះជ័យជេដ្ឋាទី៣អង្គស៊ូឬចៅពញាសូរ(១៧០០</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១៧០២) រជ្ជកាលទី៤។</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ក្នុងរជ្ជកាលទី៤ មានការបះបោររបស់មន្ត្រីម្នាក់ឈ្មោះ </a:t>
            </a:r>
            <a:r>
              <a:rPr lang="km-KH" b="1" dirty="0" smtClean="0">
                <a:latin typeface="Khmer OS Siemreap" pitchFamily="2" charset="0"/>
                <a:cs typeface="Khmer OS Siemreap" pitchFamily="2" charset="0"/>
              </a:rPr>
              <a:t>គិម </a:t>
            </a:r>
            <a:r>
              <a:rPr lang="km-KH" dirty="0" smtClean="0">
                <a:latin typeface="Khmer OS Siemreap" pitchFamily="2" charset="0"/>
                <a:cs typeface="Khmer OS Siemreap" pitchFamily="2" charset="0"/>
              </a:rPr>
              <a:t>ដែលមានយួនគាំទ្រ។ ដំបូងព្រះអង្គត្រូវភៀស ទៅពោធិ៍សាត់ជាមួយពួកបរិវារ ក្រោយមកមានជ័យជំនះនិងចាប់បានមេបះបោរនោះទៀត។</a:t>
            </a:r>
            <a:endParaRPr lang="en-US" dirty="0" smtClean="0">
              <a:latin typeface="Khmer OS Siemreap" pitchFamily="2" charset="0"/>
              <a:cs typeface="Khmer OS Siemreap" pitchFamily="2"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50000"/>
              </a:lnSpc>
            </a:pPr>
            <a:r>
              <a:rPr lang="km-KH" dirty="0" smtClean="0">
                <a:latin typeface="Khmer OS Siemreap" pitchFamily="2" charset="0"/>
                <a:cs typeface="Khmer OS Siemreap" pitchFamily="2" charset="0"/>
              </a:rPr>
              <a:t>ឯកសារយួនមួយនិយាយថា នៅ១៧០០ មេទ័ពជាតិចិនឈ្មោះ </a:t>
            </a:r>
            <a:r>
              <a:rPr lang="km-KH" b="1" dirty="0" smtClean="0">
                <a:latin typeface="Khmer OS Siemreap" pitchFamily="2" charset="0"/>
                <a:cs typeface="Khmer OS Siemreap" pitchFamily="2" charset="0"/>
              </a:rPr>
              <a:t>ត្រឹង ធឿងស្វៀង </a:t>
            </a:r>
            <a:r>
              <a:rPr lang="km-KH" dirty="0" smtClean="0">
                <a:latin typeface="Khmer OS Siemreap" pitchFamily="2" charset="0"/>
                <a:cs typeface="Khmer OS Siemreap" pitchFamily="2" charset="0"/>
              </a:rPr>
              <a:t>ដែលបានបំរើ    ស្តេច​យួន​នោះ បានច្បាំងឈ្នះខ្មែរច្រើនលើក(ជួយគាំទ្រមន្ត្រីឈ្មោះគិមនោះ) បានលើកទ័ពមកដល់បន្ទាយ</a:t>
            </a:r>
            <a:r>
              <a:rPr lang="en-US" dirty="0" err="1" smtClean="0">
                <a:latin typeface="Khmer OS Siemreap" pitchFamily="2" charset="0"/>
                <a:cs typeface="Khmer OS Siemreap" pitchFamily="2" charset="0"/>
              </a:rPr>
              <a:t>Bich-dôi</a:t>
            </a:r>
            <a:r>
              <a:rPr lang="en-US" dirty="0" smtClean="0">
                <a:latin typeface="Khmer OS Siemreap" pitchFamily="2" charset="0"/>
                <a:cs typeface="Khmer OS Siemreap" pitchFamily="2" charset="0"/>
              </a:rPr>
              <a:t> </a:t>
            </a:r>
            <a:r>
              <a:rPr lang="km-KH" dirty="0" smtClean="0">
                <a:latin typeface="Khmer OS Siemreap" pitchFamily="2" charset="0"/>
                <a:cs typeface="Khmer OS Siemreap" pitchFamily="2" charset="0"/>
              </a:rPr>
              <a:t>និង​ភ្នំពេញ។ </a:t>
            </a:r>
            <a:r>
              <a:rPr lang="km-KH" b="1" dirty="0" smtClean="0">
                <a:latin typeface="Khmer OS Siemreap" pitchFamily="2" charset="0"/>
                <a:cs typeface="Khmer OS Siemreap" pitchFamily="2" charset="0"/>
              </a:rPr>
              <a:t>អង្គស៊ូបាន</a:t>
            </a:r>
            <a:r>
              <a:rPr lang="km-KH" dirty="0" smtClean="0">
                <a:latin typeface="Khmer OS Siemreap" pitchFamily="2" charset="0"/>
                <a:cs typeface="Khmer OS Siemreap" pitchFamily="2" charset="0"/>
              </a:rPr>
              <a:t>ដកថយបន្ទាយ ប៉ុន្តែត្រូវវាយបែក ហើយពួកសេនាទាហានសុំចុះចាញ់។ មេទ័ព</a:t>
            </a:r>
            <a:r>
              <a:rPr lang="km-KH" b="1" dirty="0" smtClean="0">
                <a:latin typeface="Khmer OS Siemreap" pitchFamily="2" charset="0"/>
                <a:cs typeface="Khmer OS Siemreap" pitchFamily="2" charset="0"/>
              </a:rPr>
              <a:t>ង្វៀង ហ៊ីវ គិញ</a:t>
            </a:r>
            <a:r>
              <a:rPr lang="km-KH" dirty="0" smtClean="0">
                <a:latin typeface="Khmer OS Siemreap" pitchFamily="2" charset="0"/>
                <a:cs typeface="Khmer OS Siemreap" pitchFamily="2" charset="0"/>
              </a:rPr>
              <a:t>ចូលបន្ទាយនិងលួងលោមប្រជារាស្ត្រ។ </a:t>
            </a:r>
            <a:r>
              <a:rPr lang="km-KH" b="1" dirty="0" smtClean="0">
                <a:latin typeface="Khmer OS Siemreap" pitchFamily="2" charset="0"/>
                <a:cs typeface="Khmer OS Siemreap" pitchFamily="2" charset="0"/>
              </a:rPr>
              <a:t>អង្គស៊ូ</a:t>
            </a:r>
            <a:r>
              <a:rPr lang="km-KH" dirty="0" smtClean="0">
                <a:latin typeface="Khmer OS Siemreap" pitchFamily="2" charset="0"/>
                <a:cs typeface="Khmer OS Siemreap" pitchFamily="2" charset="0"/>
              </a:rPr>
              <a:t>ក៏មកសុំចំណុះទៀត។ យួន បានដកថយ​ទៅ​វិញ​។</a:t>
            </a:r>
            <a:endParaRPr lang="en-US" dirty="0" smtClean="0">
              <a:latin typeface="Khmer OS Siemreap" pitchFamily="2" charset="0"/>
              <a:cs typeface="Khmer OS Siemreap" pitchFamily="2" charset="0"/>
            </a:endParaRPr>
          </a:p>
          <a:p>
            <a:pPr>
              <a:lnSpc>
                <a:spcPct val="150000"/>
              </a:lnSpc>
              <a:buNone/>
            </a:pPr>
            <a:r>
              <a:rPr lang="km-KH" dirty="0" smtClean="0">
                <a:latin typeface="Khmer OS Siemreap" pitchFamily="2" charset="0"/>
                <a:cs typeface="Khmer OS Siemreap" pitchFamily="2" charset="0"/>
              </a:rPr>
              <a:t>១៣. ព្រះស្រីធម្មរាជាទី៣(១៧០២</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១៧០៣) រជ្ជកាលទី១ជាបុត្រព្រះអង្គស៊ូ(សោយរាជ្យព្រះជន្ម១២ឆ្នាំ)។</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នៅ១៧០២ ព្រះបាទ</a:t>
            </a:r>
            <a:r>
              <a:rPr lang="km-KH" b="1" dirty="0" smtClean="0">
                <a:latin typeface="Khmer OS Siemreap" pitchFamily="2" charset="0"/>
                <a:cs typeface="Khmer OS Siemreap" pitchFamily="2" charset="0"/>
              </a:rPr>
              <a:t>ជ័យជេដ្ឋាទី៣ </a:t>
            </a:r>
            <a:r>
              <a:rPr lang="km-KH" dirty="0" smtClean="0">
                <a:latin typeface="Khmer OS Siemreap" pitchFamily="2" charset="0"/>
                <a:cs typeface="Khmer OS Siemreap" pitchFamily="2" charset="0"/>
              </a:rPr>
              <a:t>ដោយឃើញព្រះរាជបុត្រនាម</a:t>
            </a:r>
            <a:r>
              <a:rPr lang="km-KH" b="1" dirty="0" smtClean="0">
                <a:latin typeface="Khmer OS Siemreap" pitchFamily="2" charset="0"/>
                <a:cs typeface="Khmer OS Siemreap" pitchFamily="2" charset="0"/>
              </a:rPr>
              <a:t>ធម្មរាជា </a:t>
            </a:r>
            <a:r>
              <a:rPr lang="km-KH" dirty="0" smtClean="0">
                <a:latin typeface="Khmer OS Siemreap" pitchFamily="2" charset="0"/>
                <a:cs typeface="Khmer OS Siemreap" pitchFamily="2" charset="0"/>
              </a:rPr>
              <a:t>ដែលមានព្រះជន្ម១២​វស្សា​តែមានឫកពារសមរម្យ ក៏បង្វែររាជ្យថ្វាយ។ ប៉ុន្តែមិនបានធ្វើពិធីរាជាភិសេកទេ ព្រោះមានវ័យនៅក្មេងពេក។</a:t>
            </a:r>
            <a:endParaRPr lang="en-US" dirty="0" smtClean="0">
              <a:latin typeface="Khmer OS Siemreap" pitchFamily="2" charset="0"/>
              <a:cs typeface="Khmer OS Siemreap" pitchFamily="2"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70000"/>
              </a:lnSpc>
            </a:pPr>
            <a:r>
              <a:rPr lang="km-KH" dirty="0" smtClean="0">
                <a:latin typeface="Khmer OS Siemreap" pitchFamily="2" charset="0"/>
                <a:cs typeface="Khmer OS Siemreap" pitchFamily="2" charset="0"/>
              </a:rPr>
              <a:t>គ្រានោះ មានសំរែម្នាក់ឈ្មោះ </a:t>
            </a:r>
            <a:r>
              <a:rPr lang="km-KH" b="1" dirty="0" smtClean="0">
                <a:latin typeface="Khmer OS Siemreap" pitchFamily="2" charset="0"/>
                <a:cs typeface="Khmer OS Siemreap" pitchFamily="2" charset="0"/>
              </a:rPr>
              <a:t>កៈហ្រៀង </a:t>
            </a:r>
            <a:r>
              <a:rPr lang="km-KH" dirty="0" smtClean="0">
                <a:latin typeface="Khmer OS Siemreap" pitchFamily="2" charset="0"/>
                <a:cs typeface="Khmer OS Siemreap" pitchFamily="2" charset="0"/>
              </a:rPr>
              <a:t>នៅស្រុក</a:t>
            </a:r>
            <a:r>
              <a:rPr lang="km-KH" b="1" dirty="0" smtClean="0">
                <a:latin typeface="Khmer OS Siemreap" pitchFamily="2" charset="0"/>
                <a:cs typeface="Khmer OS Siemreap" pitchFamily="2" charset="0"/>
              </a:rPr>
              <a:t>កុឡា</a:t>
            </a:r>
            <a:r>
              <a:rPr lang="km-KH" dirty="0" smtClean="0">
                <a:latin typeface="Khmer OS Siemreap" pitchFamily="2" charset="0"/>
                <a:cs typeface="Khmer OS Siemreap" pitchFamily="2" charset="0"/>
              </a:rPr>
              <a:t>(ភូមា) បានបះប្រឆាំងព្រះរាជា។ ដោយ​មាន​ការ​ថ្វាយ​យោបល់ពីមន្ត្រី ព្រះអង្គទ្រង់បញ្ជាអោយលើកទ័ពទៅបង្ក្រាបសំរែនោះនៅត្រង់ខេត្តពោធិ៍សាត់ ហើយបាន យក​ទៅបញ្ចូលជាពលរក្សាប្រាសាទនគរវត្ត។ នៅ១៧០៣ ព្រះរាជាយាងពីពោធិ៍សាត់មកគង់នៅរាជធានី</a:t>
            </a:r>
            <a:r>
              <a:rPr lang="km-KH" b="1" dirty="0" smtClean="0">
                <a:latin typeface="Khmer OS Siemreap" pitchFamily="2" charset="0"/>
                <a:cs typeface="Khmer OS Siemreap" pitchFamily="2" charset="0"/>
              </a:rPr>
              <a:t>ឧដុង្គ </a:t>
            </a:r>
            <a:r>
              <a:rPr lang="km-KH" dirty="0" smtClean="0">
                <a:latin typeface="Khmer OS Siemreap" pitchFamily="2" charset="0"/>
                <a:cs typeface="Khmer OS Siemreap" pitchFamily="2" charset="0"/>
              </a:rPr>
              <a:t>វិញ។ លុះគ្រងរាជ្យបាន១ឆ្នាំ   ព្រះអង្គ បានលើករាជ្យថ្វាយទៅព្រះបិតាវិញ។</a:t>
            </a:r>
            <a:endParaRPr lang="en-US" dirty="0" smtClean="0">
              <a:latin typeface="Khmer OS Siemreap" pitchFamily="2" charset="0"/>
              <a:cs typeface="Khmer OS Siemreap" pitchFamily="2" charset="0"/>
            </a:endParaRPr>
          </a:p>
          <a:p>
            <a:pPr>
              <a:lnSpc>
                <a:spcPct val="170000"/>
              </a:lnSpc>
              <a:buNone/>
            </a:pPr>
            <a:r>
              <a:rPr lang="km-KH" dirty="0" smtClean="0">
                <a:latin typeface="Khmer OS Siemreap" pitchFamily="2" charset="0"/>
                <a:cs typeface="Khmer OS Siemreap" pitchFamily="2" charset="0"/>
              </a:rPr>
              <a:t>៩. ព្រះជ័យជេដ្ឋាទី៣អង្គស៊ូឬចៅពញាសូរ(១៧០៣</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១៧០៦) រជ្ជកាលទី៥។</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នៅ១៧០៤ រាជវង្សានុវង្សលាវនិងបរិវារ៥០០០នាក់ បានភៀសមកសុំជ្រកកោននឹងព្រះរាជាខ្មែរ។ ព្រះអង្គ បានទទួលអោយទៅរស់នៅក្នុងខេត្ត</a:t>
            </a:r>
            <a:r>
              <a:rPr lang="km-KH" b="1" dirty="0" smtClean="0">
                <a:latin typeface="Khmer OS Siemreap" pitchFamily="2" charset="0"/>
                <a:cs typeface="Khmer OS Siemreap" pitchFamily="2" charset="0"/>
              </a:rPr>
              <a:t>បាទី </a:t>
            </a:r>
            <a:r>
              <a:rPr lang="km-KH" dirty="0" smtClean="0">
                <a:latin typeface="Khmer OS Siemreap" pitchFamily="2" charset="0"/>
                <a:cs typeface="Khmer OS Siemreap" pitchFamily="2" charset="0"/>
              </a:rPr>
              <a:t>នៅជិតភូមិលាវដែលជាឈ្លើយខ្មែរតាំងពីសម័យលង្វែកម៉្លេះ។ ការភៀសខ្លួននោះ គឺរាជាណាចក្រ</a:t>
            </a:r>
            <a:r>
              <a:rPr lang="km-KH" b="1" dirty="0" smtClean="0">
                <a:latin typeface="Khmer OS Siemreap" pitchFamily="2" charset="0"/>
                <a:cs typeface="Khmer OS Siemreap" pitchFamily="2" charset="0"/>
              </a:rPr>
              <a:t>វៀងចន្ទន៍​</a:t>
            </a:r>
            <a:r>
              <a:rPr lang="km-KH" dirty="0" smtClean="0">
                <a:latin typeface="Khmer OS Siemreap" pitchFamily="2" charset="0"/>
                <a:cs typeface="Khmer OS Siemreap" pitchFamily="2" charset="0"/>
              </a:rPr>
              <a:t>មានកើតចម្បាំង​គ្នាឯងក្នុង​ស្រុកតាំងពី១៧០០ម៉្លេះ។ ទេសា​ភិបាល​ក្រុង</a:t>
            </a:r>
            <a:r>
              <a:rPr lang="en-US" dirty="0" err="1" smtClean="0">
                <a:latin typeface="Khmer OS Siemreap" pitchFamily="2" charset="0"/>
                <a:cs typeface="Khmer OS Siemreap" pitchFamily="2" charset="0"/>
              </a:rPr>
              <a:t>Nakhône</a:t>
            </a:r>
            <a:r>
              <a:rPr lang="en-US" dirty="0" smtClean="0">
                <a:latin typeface="Khmer OS Siemreap" pitchFamily="2" charset="0"/>
                <a:cs typeface="Khmer OS Siemreap" pitchFamily="2" charset="0"/>
              </a:rPr>
              <a:t> </a:t>
            </a:r>
            <a:r>
              <a:rPr lang="km-KH" dirty="0" smtClean="0">
                <a:latin typeface="Khmer OS Siemreap" pitchFamily="2" charset="0"/>
                <a:cs typeface="Khmer OS Siemreap" pitchFamily="2" charset="0"/>
              </a:rPr>
              <a:t>ឈ្មោះ</a:t>
            </a:r>
            <a:r>
              <a:rPr lang="en-US" dirty="0" smtClean="0">
                <a:latin typeface="Khmer OS Siemreap" pitchFamily="2" charset="0"/>
                <a:cs typeface="Khmer OS Siemreap" pitchFamily="2" charset="0"/>
              </a:rPr>
              <a:t>Nan </a:t>
            </a:r>
            <a:r>
              <a:rPr lang="en-US" dirty="0" err="1" smtClean="0">
                <a:latin typeface="Khmer OS Siemreap" pitchFamily="2" charset="0"/>
                <a:cs typeface="Khmer OS Siemreap" pitchFamily="2" charset="0"/>
              </a:rPr>
              <a:t>Tharat</a:t>
            </a:r>
            <a:r>
              <a:rPr lang="en-US" dirty="0" smtClean="0">
                <a:latin typeface="Khmer OS Siemreap" pitchFamily="2" charset="0"/>
                <a:cs typeface="Khmer OS Siemreap" pitchFamily="2" charset="0"/>
              </a:rPr>
              <a:t> </a:t>
            </a:r>
            <a:r>
              <a:rPr lang="km-KH" dirty="0" smtClean="0">
                <a:latin typeface="Khmer OS Siemreap" pitchFamily="2" charset="0"/>
                <a:cs typeface="Khmer OS Siemreap" pitchFamily="2" charset="0"/>
              </a:rPr>
              <a:t>បានបះដណ្តើមយករាជសម្បត្តិ បណ្តាលអោយ​មានការវឹកវរ​។ លុះ​ព្រះ​រាជ​បុត្រ​មានព្រះជន្ម១៦វស្សា ព្រះអង្គដាក់រាជ្យថ្វាយម្តងទៀត។</a:t>
            </a:r>
            <a:endParaRPr lang="en-US" dirty="0" smtClean="0">
              <a:latin typeface="Khmer OS Siemreap" pitchFamily="2" charset="0"/>
              <a:cs typeface="Khmer OS Siemreap" pitchFamily="2"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60000"/>
              </a:lnSpc>
              <a:buNone/>
            </a:pPr>
            <a:r>
              <a:rPr lang="km-KH" dirty="0" smtClean="0">
                <a:latin typeface="Khmer OS Siemreap" pitchFamily="2" charset="0"/>
                <a:cs typeface="Khmer OS Siemreap" pitchFamily="2" charset="0"/>
              </a:rPr>
              <a:t>១៣. ព្រះស្រីធម្មរាជាទី៣(១៧០៦</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១៧០៩) រជ្ជកាលទី២។ ព្រះអង្គបានធ្វើពិធីអភិសេកឡើងសោយរាជ្យ និងមានព្រះនាមសំរាប់រាជ្យថាព្រះ </a:t>
            </a:r>
            <a:r>
              <a:rPr lang="km-KH" b="1" dirty="0" smtClean="0">
                <a:latin typeface="Khmer OS Siemreap" pitchFamily="2" charset="0"/>
                <a:cs typeface="Khmer OS Siemreap" pitchFamily="2" charset="0"/>
              </a:rPr>
              <a:t>ស្រីធម្មរាជាធិរាជ​រាមាធិបតីបរមបពិត្រ</a:t>
            </a:r>
            <a:r>
              <a:rPr lang="km-KH" dirty="0" smtClean="0">
                <a:latin typeface="Khmer OS Siemreap" pitchFamily="2" charset="0"/>
                <a:cs typeface="Khmer OS Siemreap" pitchFamily="2" charset="0"/>
              </a:rPr>
              <a:t>។ ឯព្រះបិតាដែលដាក់រាជ្យនោះ មាន ឋានៈជា</a:t>
            </a:r>
            <a:r>
              <a:rPr lang="km-KH" b="1" dirty="0" smtClean="0">
                <a:latin typeface="Khmer OS Siemreap" pitchFamily="2" charset="0"/>
                <a:cs typeface="Khmer OS Siemreap" pitchFamily="2" charset="0"/>
              </a:rPr>
              <a:t>ឧភយោរាជ</a:t>
            </a:r>
            <a:r>
              <a:rPr lang="km-KH" dirty="0" smtClean="0">
                <a:latin typeface="Khmer OS Siemreap" pitchFamily="2" charset="0"/>
                <a:cs typeface="Khmer OS Siemreap" pitchFamily="2" charset="0"/>
              </a:rPr>
              <a:t>។ </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នៅ១៧០៦ ព្រះម៉ែនាង </a:t>
            </a:r>
            <a:r>
              <a:rPr lang="km-KH" b="1" dirty="0" smtClean="0">
                <a:latin typeface="Khmer OS Siemreap" pitchFamily="2" charset="0"/>
                <a:cs typeface="Khmer OS Siemreap" pitchFamily="2" charset="0"/>
              </a:rPr>
              <a:t>ស្រីបុប្ផា </a:t>
            </a:r>
            <a:r>
              <a:rPr lang="km-KH" dirty="0" smtClean="0">
                <a:latin typeface="Khmer OS Siemreap" pitchFamily="2" charset="0"/>
                <a:cs typeface="Khmer OS Siemreap" pitchFamily="2" charset="0"/>
              </a:rPr>
              <a:t>ប្រសូតបុត្រនាម</a:t>
            </a:r>
            <a:r>
              <a:rPr lang="km-KH" b="1" dirty="0" smtClean="0">
                <a:latin typeface="Khmer OS Siemreap" pitchFamily="2" charset="0"/>
                <a:cs typeface="Khmer OS Siemreap" pitchFamily="2" charset="0"/>
              </a:rPr>
              <a:t>អង្គអិម</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នៅ១៧០៧ ព្រះ</a:t>
            </a:r>
            <a:r>
              <a:rPr lang="km-KH" b="1" dirty="0" smtClean="0">
                <a:latin typeface="Khmer OS Siemreap" pitchFamily="2" charset="0"/>
                <a:cs typeface="Khmer OS Siemreap" pitchFamily="2" charset="0"/>
              </a:rPr>
              <a:t>អង្គទង</a:t>
            </a:r>
            <a:r>
              <a:rPr lang="km-KH" dirty="0" smtClean="0">
                <a:latin typeface="Khmer OS Siemreap" pitchFamily="2" charset="0"/>
                <a:cs typeface="Khmer OS Siemreap" pitchFamily="2" charset="0"/>
              </a:rPr>
              <a:t>ប្រសូតបុត្រនាម</a:t>
            </a:r>
            <a:r>
              <a:rPr lang="km-KH" b="1" dirty="0" smtClean="0">
                <a:latin typeface="Khmer OS Siemreap" pitchFamily="2" charset="0"/>
                <a:cs typeface="Khmer OS Siemreap" pitchFamily="2" charset="0"/>
              </a:rPr>
              <a:t>អង្គសូរ </a:t>
            </a:r>
            <a:r>
              <a:rPr lang="km-KH" dirty="0" smtClean="0">
                <a:latin typeface="Khmer OS Siemreap" pitchFamily="2" charset="0"/>
                <a:cs typeface="Khmer OS Siemreap" pitchFamily="2" charset="0"/>
              </a:rPr>
              <a:t>ក្រោយមកមាននាមថា</a:t>
            </a:r>
            <a:r>
              <a:rPr lang="km-KH" b="1" dirty="0" smtClean="0">
                <a:latin typeface="Khmer OS Siemreap" pitchFamily="2" charset="0"/>
                <a:cs typeface="Khmer OS Siemreap" pitchFamily="2" charset="0"/>
              </a:rPr>
              <a:t>ឧទ័យរាជា</a:t>
            </a:r>
            <a:r>
              <a:rPr lang="km-KH" dirty="0" smtClean="0">
                <a:latin typeface="Khmer OS Siemreap" pitchFamily="2" charset="0"/>
                <a:cs typeface="Khmer OS Siemreap" pitchFamily="2" charset="0"/>
              </a:rPr>
              <a:t>។ ចំណែកឯ ព្រះ​ម្នាង </a:t>
            </a:r>
            <a:r>
              <a:rPr lang="km-KH" b="1" dirty="0" smtClean="0">
                <a:latin typeface="Khmer OS Siemreap" pitchFamily="2" charset="0"/>
                <a:cs typeface="Khmer OS Siemreap" pitchFamily="2" charset="0"/>
              </a:rPr>
              <a:t>ជាតិក្សត្រី </a:t>
            </a:r>
            <a:r>
              <a:rPr lang="km-KH" dirty="0" smtClean="0">
                <a:latin typeface="Khmer OS Siemreap" pitchFamily="2" charset="0"/>
                <a:cs typeface="Khmer OS Siemreap" pitchFamily="2" charset="0"/>
              </a:rPr>
              <a:t>មានបុត្រនាម</a:t>
            </a:r>
            <a:r>
              <a:rPr lang="km-KH" b="1" dirty="0" smtClean="0">
                <a:latin typeface="Khmer OS Siemreap" pitchFamily="2" charset="0"/>
                <a:cs typeface="Khmer OS Siemreap" pitchFamily="2" charset="0"/>
              </a:rPr>
              <a:t>អង្គចន្ទ</a:t>
            </a:r>
            <a:r>
              <a:rPr lang="km-KH" dirty="0" smtClean="0">
                <a:latin typeface="Khmer OS Siemreap" pitchFamily="2" charset="0"/>
                <a:cs typeface="Khmer OS Siemreap" pitchFamily="2" charset="0"/>
              </a:rPr>
              <a:t>(ឯកសារខ្លះហៅថា </a:t>
            </a:r>
            <a:r>
              <a:rPr lang="km-KH" b="1" dirty="0" smtClean="0">
                <a:latin typeface="Khmer OS Siemreap" pitchFamily="2" charset="0"/>
                <a:cs typeface="Khmer OS Siemreap" pitchFamily="2" charset="0"/>
              </a:rPr>
              <a:t>ចៅពញាចន្ទ</a:t>
            </a:r>
            <a:r>
              <a:rPr lang="km-KH" dirty="0" smtClean="0">
                <a:latin typeface="Khmer OS Siemreap" pitchFamily="2" charset="0"/>
                <a:cs typeface="Khmer OS Siemreap" pitchFamily="2" charset="0"/>
              </a:rPr>
              <a:t>) ក្រោយមកមាននាមហៅថា​</a:t>
            </a:r>
            <a:r>
              <a:rPr lang="km-KH" b="1" dirty="0" smtClean="0">
                <a:latin typeface="Khmer OS Siemreap" pitchFamily="2" charset="0"/>
                <a:cs typeface="Khmer OS Siemreap" pitchFamily="2" charset="0"/>
              </a:rPr>
              <a:t>បទុមរាជា</a:t>
            </a:r>
            <a:r>
              <a:rPr lang="km-KH" dirty="0" smtClean="0">
                <a:latin typeface="Khmer OS Siemreap" pitchFamily="2" charset="0"/>
                <a:cs typeface="Khmer OS Siemreap" pitchFamily="2" charset="0"/>
              </a:rPr>
              <a:t>និងព្រះ </a:t>
            </a:r>
            <a:r>
              <a:rPr lang="km-KH" b="1" dirty="0" smtClean="0">
                <a:latin typeface="Khmer OS Siemreap" pitchFamily="2" charset="0"/>
                <a:cs typeface="Khmer OS Siemreap" pitchFamily="2" charset="0"/>
              </a:rPr>
              <a:t>កែវហ៊្វា</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នៅ១៧០៧ ផ្ទៃក្នុងរបស់ខ្មែរមានភាពច្របូកច្របល់ គឺចិនឈ្មោះ </a:t>
            </a:r>
            <a:r>
              <a:rPr lang="km-KH" b="1" dirty="0" smtClean="0">
                <a:latin typeface="Khmer OS Siemreap" pitchFamily="2" charset="0"/>
                <a:cs typeface="Khmer OS Siemreap" pitchFamily="2" charset="0"/>
              </a:rPr>
              <a:t>ម៉ាកគិវ </a:t>
            </a:r>
            <a:r>
              <a:rPr lang="km-KH" dirty="0" smtClean="0">
                <a:latin typeface="Khmer OS Siemreap" pitchFamily="2" charset="0"/>
                <a:cs typeface="Khmer OS Siemreap" pitchFamily="2" charset="0"/>
              </a:rPr>
              <a:t>បានលើកដង្វាយ​ទៅថ្វាយ​សំ​ដែង​ភក្តីភាពចំពោះស្តេច</a:t>
            </a:r>
            <a:r>
              <a:rPr lang="km-KH" b="1" dirty="0" smtClean="0">
                <a:latin typeface="Khmer OS Siemreap" pitchFamily="2" charset="0"/>
                <a:cs typeface="Khmer OS Siemreap" pitchFamily="2" charset="0"/>
              </a:rPr>
              <a:t>ង្វៀង </a:t>
            </a:r>
            <a:r>
              <a:rPr lang="km-KH" dirty="0" smtClean="0">
                <a:latin typeface="Khmer OS Siemreap" pitchFamily="2" charset="0"/>
                <a:cs typeface="Khmer OS Siemreap" pitchFamily="2" charset="0"/>
              </a:rPr>
              <a:t>ហើយទូលសុំធ្វើចៅហ្វាយខេត្ត</a:t>
            </a:r>
            <a:r>
              <a:rPr lang="km-KH" b="1" dirty="0" smtClean="0">
                <a:latin typeface="Khmer OS Siemreap" pitchFamily="2" charset="0"/>
                <a:cs typeface="Khmer OS Siemreap" pitchFamily="2" charset="0"/>
              </a:rPr>
              <a:t>ពាម</a:t>
            </a:r>
            <a:r>
              <a:rPr lang="km-KH" dirty="0" smtClean="0">
                <a:latin typeface="Khmer OS Siemreap" pitchFamily="2" charset="0"/>
                <a:cs typeface="Khmer OS Siemreap" pitchFamily="2" charset="0"/>
              </a:rPr>
              <a:t>។ ស្តេច</a:t>
            </a:r>
            <a:r>
              <a:rPr lang="km-KH" b="1" dirty="0" smtClean="0">
                <a:latin typeface="Khmer OS Siemreap" pitchFamily="2" charset="0"/>
                <a:cs typeface="Khmer OS Siemreap" pitchFamily="2" charset="0"/>
              </a:rPr>
              <a:t>ហៀង តុង </a:t>
            </a:r>
            <a:r>
              <a:rPr lang="km-KH" dirty="0" smtClean="0">
                <a:latin typeface="Khmer OS Siemreap" pitchFamily="2" charset="0"/>
                <a:cs typeface="Khmer OS Siemreap" pitchFamily="2" charset="0"/>
              </a:rPr>
              <a:t>យល់​ព្រម​តាម​សំណើ។ ចាប់ពី១៧០៧ ភូមិភាគ</a:t>
            </a:r>
            <a:r>
              <a:rPr lang="km-KH" b="1" dirty="0" smtClean="0">
                <a:latin typeface="Khmer OS Siemreap" pitchFamily="2" charset="0"/>
                <a:cs typeface="Khmer OS Siemreap" pitchFamily="2" charset="0"/>
              </a:rPr>
              <a:t>ពាម</a:t>
            </a:r>
            <a:r>
              <a:rPr lang="km-KH" dirty="0" smtClean="0">
                <a:latin typeface="Khmer OS Siemreap" pitchFamily="2" charset="0"/>
                <a:cs typeface="Khmer OS Siemreap" pitchFamily="2" charset="0"/>
              </a:rPr>
              <a:t>បានក្លាយទៅជាសាមន្តរដ្ឋរបស់យួន។ ស្តេច </a:t>
            </a:r>
            <a:r>
              <a:rPr lang="km-KH" b="1" dirty="0" smtClean="0">
                <a:latin typeface="Khmer OS Siemreap" pitchFamily="2" charset="0"/>
                <a:cs typeface="Khmer OS Siemreap" pitchFamily="2" charset="0"/>
              </a:rPr>
              <a:t>ហៀង តុង</a:t>
            </a:r>
            <a:r>
              <a:rPr lang="km-KH" dirty="0" smtClean="0">
                <a:latin typeface="Khmer OS Siemreap" pitchFamily="2" charset="0"/>
                <a:cs typeface="Khmer OS Siemreap" pitchFamily="2" charset="0"/>
              </a:rPr>
              <a:t> ចែកដីធ្លីអោយ​ដើម្បី​បង្កើត​ភូមិ បានលើកលែងមិនអោយបំពេញកិច្ចការខាងកំណែនយោធានិងមិនឲ្យបង់ពន្ធក្នុងរយៈពេល៣ឆ្នាំ។</a:t>
            </a:r>
            <a:endParaRPr lang="en-US" dirty="0" smtClean="0">
              <a:latin typeface="Khmer OS Siemreap" pitchFamily="2" charset="0"/>
              <a:cs typeface="Khmer OS Siemreap" pitchFamily="2"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pPr>
              <a:lnSpc>
                <a:spcPct val="170000"/>
              </a:lnSpc>
            </a:pPr>
            <a:r>
              <a:rPr lang="km-KH" dirty="0" smtClean="0">
                <a:latin typeface="Khmer OS Siemreap" pitchFamily="2" charset="0"/>
                <a:cs typeface="Khmer OS Siemreap" pitchFamily="2" charset="0"/>
              </a:rPr>
              <a:t>នៅ១៧០៩ ព្រះម៉ែនាង</a:t>
            </a:r>
            <a:r>
              <a:rPr lang="km-KH" b="1" dirty="0" smtClean="0">
                <a:latin typeface="Khmer OS Siemreap" pitchFamily="2" charset="0"/>
                <a:cs typeface="Khmer OS Siemreap" pitchFamily="2" charset="0"/>
              </a:rPr>
              <a:t>ស្រីបុប្ផា </a:t>
            </a:r>
            <a:r>
              <a:rPr lang="km-KH" dirty="0" smtClean="0">
                <a:latin typeface="Khmer OS Siemreap" pitchFamily="2" charset="0"/>
                <a:cs typeface="Khmer OS Siemreap" pitchFamily="2" charset="0"/>
              </a:rPr>
              <a:t>ប្រសូតបុត្រនាម</a:t>
            </a:r>
            <a:r>
              <a:rPr lang="km-KH" b="1" dirty="0" smtClean="0">
                <a:latin typeface="Khmer OS Siemreap" pitchFamily="2" charset="0"/>
                <a:cs typeface="Khmer OS Siemreap" pitchFamily="2" charset="0"/>
              </a:rPr>
              <a:t>អង្គស្ងួន</a:t>
            </a:r>
            <a:r>
              <a:rPr lang="km-KH" dirty="0" smtClean="0">
                <a:latin typeface="Khmer OS Siemreap" pitchFamily="2" charset="0"/>
                <a:cs typeface="Khmer OS Siemreap" pitchFamily="2" charset="0"/>
              </a:rPr>
              <a:t>។ ឆ្នាំនោះ ព្រះ</a:t>
            </a:r>
            <a:r>
              <a:rPr lang="km-KH" b="1" dirty="0" smtClean="0">
                <a:latin typeface="Khmer OS Siemreap" pitchFamily="2" charset="0"/>
                <a:cs typeface="Khmer OS Siemreap" pitchFamily="2" charset="0"/>
              </a:rPr>
              <a:t>ធម្មរាជា</a:t>
            </a:r>
            <a:r>
              <a:rPr lang="km-KH" dirty="0" smtClean="0">
                <a:latin typeface="Khmer OS Siemreap" pitchFamily="2" charset="0"/>
                <a:cs typeface="Khmer OS Siemreap" pitchFamily="2" charset="0"/>
              </a:rPr>
              <a:t> មានការ​ត្រួត​ពិនិត្យ​ពួកលាវដែលបានភៀសខ្លួនមកនៅក្នុងខេត្ត</a:t>
            </a:r>
            <a:r>
              <a:rPr lang="km-KH" b="1" dirty="0" smtClean="0">
                <a:latin typeface="Khmer OS Siemreap" pitchFamily="2" charset="0"/>
                <a:cs typeface="Khmer OS Siemreap" pitchFamily="2" charset="0"/>
              </a:rPr>
              <a:t>បាទីនិងបាន</a:t>
            </a:r>
            <a:r>
              <a:rPr lang="km-KH" dirty="0" smtClean="0">
                <a:latin typeface="Khmer OS Siemreap" pitchFamily="2" charset="0"/>
                <a:cs typeface="Khmer OS Siemreap" pitchFamily="2" charset="0"/>
              </a:rPr>
              <a:t>បញ្ជាឲ្យប្រមូលពួកនោះទៅរស់នៅ</a:t>
            </a:r>
            <a:r>
              <a:rPr lang="km-KH" b="1" dirty="0" smtClean="0">
                <a:latin typeface="Khmer OS Siemreap" pitchFamily="2" charset="0"/>
                <a:cs typeface="Khmer OS Siemreap" pitchFamily="2" charset="0"/>
              </a:rPr>
              <a:t>កោះរាម</a:t>
            </a:r>
            <a:r>
              <a:rPr lang="km-KH" dirty="0" smtClean="0">
                <a:latin typeface="Khmer OS Siemreap" pitchFamily="2" charset="0"/>
                <a:cs typeface="Khmer OS Siemreap" pitchFamily="2" charset="0"/>
              </a:rPr>
              <a:t>វិញ។ តែ​ពួកនោះមិនយល់ព្រមនិងបានបះបោរប្រឆាំងព្រះរាជបញ្ជា។ ព្រះរាជា បានបង្គាប់ឲ្យលើកទ័ពទៅ​បង្ក្រាប។ ​ ពួក​នោះបានបែកជា៣ក្រុម៖</a:t>
            </a:r>
            <a:endParaRPr lang="en-US" dirty="0" smtClean="0">
              <a:latin typeface="Khmer OS Siemreap" pitchFamily="2" charset="0"/>
              <a:cs typeface="Khmer OS Siemreap" pitchFamily="2" charset="0"/>
            </a:endParaRPr>
          </a:p>
          <a:p>
            <a:pPr lvl="0">
              <a:lnSpc>
                <a:spcPct val="170000"/>
              </a:lnSpc>
            </a:pPr>
            <a:r>
              <a:rPr lang="km-KH" dirty="0" smtClean="0">
                <a:latin typeface="Khmer OS Siemreap" pitchFamily="2" charset="0"/>
                <a:cs typeface="Khmer OS Siemreap" pitchFamily="2" charset="0"/>
              </a:rPr>
              <a:t>១ក្រុមរត់ទៅនៅព្រៃលើ</a:t>
            </a:r>
            <a:endParaRPr lang="en-US" dirty="0" smtClean="0">
              <a:latin typeface="Khmer OS Siemreap" pitchFamily="2" charset="0"/>
              <a:cs typeface="Khmer OS Siemreap" pitchFamily="2" charset="0"/>
            </a:endParaRPr>
          </a:p>
          <a:p>
            <a:pPr lvl="0">
              <a:lnSpc>
                <a:spcPct val="170000"/>
              </a:lnSpc>
            </a:pPr>
            <a:r>
              <a:rPr lang="km-KH" dirty="0" smtClean="0">
                <a:latin typeface="Khmer OS Siemreap" pitchFamily="2" charset="0"/>
                <a:cs typeface="Khmer OS Siemreap" pitchFamily="2" charset="0"/>
              </a:rPr>
              <a:t>១ក្រុមរត់ទៅនៅស្រុកក្រោម</a:t>
            </a:r>
            <a:endParaRPr lang="en-US" dirty="0" smtClean="0">
              <a:latin typeface="Khmer OS Siemreap" pitchFamily="2" charset="0"/>
              <a:cs typeface="Khmer OS Siemreap" pitchFamily="2" charset="0"/>
            </a:endParaRPr>
          </a:p>
          <a:p>
            <a:pPr lvl="0">
              <a:lnSpc>
                <a:spcPct val="170000"/>
              </a:lnSpc>
            </a:pPr>
            <a:r>
              <a:rPr lang="km-KH" dirty="0" smtClean="0">
                <a:latin typeface="Khmer OS Siemreap" pitchFamily="2" charset="0"/>
                <a:cs typeface="Khmer OS Siemreap" pitchFamily="2" charset="0"/>
              </a:rPr>
              <a:t>១ក្រុមរត់ទៅចូលព្រះ</a:t>
            </a:r>
            <a:r>
              <a:rPr lang="km-KH" b="1" dirty="0" smtClean="0">
                <a:latin typeface="Khmer OS Siemreap" pitchFamily="2" charset="0"/>
                <a:cs typeface="Khmer OS Siemreap" pitchFamily="2" charset="0"/>
              </a:rPr>
              <a:t>កែវហ៊្វាអង្គអិម</a:t>
            </a:r>
            <a:r>
              <a:rPr lang="km-KH" dirty="0" smtClean="0">
                <a:latin typeface="Khmer OS Siemreap" pitchFamily="2" charset="0"/>
                <a:cs typeface="Khmer OS Siemreap" pitchFamily="2" charset="0"/>
              </a:rPr>
              <a:t>ដែលត្រូវដាក់រាជ្យនៅ១៧០០នោះ។</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នៅឆ្នាំ១៧១០ ស្តេចអង្គនេះទំនងជាមានគំនុំនឹងព្រះបិតុលា(ជ័យជេដ្ឋាទី៣) ក្នុងការដែលព្រះអង្គ បាន​យក​រាជ​សម្បត្តិ​ទៅវិញនោះ បានចូលដៃជាមួយស្តេចយួន។ ម៉្យាងទៀត ព្រះ</a:t>
            </a:r>
            <a:r>
              <a:rPr lang="km-KH" b="1" dirty="0" smtClean="0">
                <a:latin typeface="Khmer OS Siemreap" pitchFamily="2" charset="0"/>
                <a:cs typeface="Khmer OS Siemreap" pitchFamily="2" charset="0"/>
              </a:rPr>
              <a:t>អង្គអិម </a:t>
            </a:r>
            <a:r>
              <a:rPr lang="km-KH" dirty="0" smtClean="0">
                <a:latin typeface="Khmer OS Siemreap" pitchFamily="2" charset="0"/>
                <a:cs typeface="Khmer OS Siemreap" pitchFamily="2" charset="0"/>
              </a:rPr>
              <a:t>បានចាត់ឲ្យទៅបញ្ចុះបញ្ចូល​រាស្ត្រ​ព្រៃលើ មាន </a:t>
            </a:r>
            <a:r>
              <a:rPr lang="km-KH" b="1" dirty="0" smtClean="0">
                <a:latin typeface="Khmer OS Siemreap" pitchFamily="2" charset="0"/>
                <a:cs typeface="Khmer OS Siemreap" pitchFamily="2" charset="0"/>
              </a:rPr>
              <a:t>កួយ សំរែ</a:t>
            </a:r>
            <a:r>
              <a:rPr lang="km-KH" dirty="0" smtClean="0">
                <a:latin typeface="Khmer OS Siemreap" pitchFamily="2" charset="0"/>
                <a:cs typeface="Khmer OS Siemreap" pitchFamily="2" charset="0"/>
              </a:rPr>
              <a:t>បានពល១០០០០នាក់ ហើយបាន​លើកទៅវាយបាន​ខេត្តខាង​កើត រួចឆ្លង​ទន្លេ​យក​ទ័ព​ទៅឡោមព័ទ្ធវាំង</a:t>
            </a:r>
            <a:r>
              <a:rPr lang="km-KH" b="1" dirty="0" smtClean="0">
                <a:latin typeface="Khmer OS Siemreap" pitchFamily="2" charset="0"/>
                <a:cs typeface="Khmer OS Siemreap" pitchFamily="2" charset="0"/>
              </a:rPr>
              <a:t>ឧដុង្គ</a:t>
            </a:r>
            <a:r>
              <a:rPr lang="km-KH" dirty="0" smtClean="0">
                <a:latin typeface="Khmer OS Siemreap" pitchFamily="2" charset="0"/>
                <a:cs typeface="Khmer OS Siemreap" pitchFamily="2" charset="0"/>
              </a:rPr>
              <a:t>។ ក្រោយពីតស៊ូរយៈពេល៣ខែ ព្រះ</a:t>
            </a:r>
            <a:r>
              <a:rPr lang="km-KH" b="1" dirty="0" smtClean="0">
                <a:latin typeface="Khmer OS Siemreap" pitchFamily="2" charset="0"/>
                <a:cs typeface="Khmer OS Siemreap" pitchFamily="2" charset="0"/>
              </a:rPr>
              <a:t>ធម្មរាជា</a:t>
            </a:r>
            <a:r>
              <a:rPr lang="km-KH" dirty="0" smtClean="0">
                <a:latin typeface="Khmer OS Siemreap" pitchFamily="2" charset="0"/>
                <a:cs typeface="Khmer OS Siemreap" pitchFamily="2" charset="0"/>
              </a:rPr>
              <a:t>បានភៀស​ព្រះកាយទៅប្រទេសសៀម​ក្នុង​ពេលរាត្រីជាមួយនឹងព្រះ</a:t>
            </a:r>
            <a:r>
              <a:rPr lang="km-KH" b="1" dirty="0" smtClean="0">
                <a:latin typeface="Khmer OS Siemreap" pitchFamily="2" charset="0"/>
                <a:cs typeface="Khmer OS Siemreap" pitchFamily="2" charset="0"/>
              </a:rPr>
              <a:t>អង្គទង</a:t>
            </a:r>
            <a:r>
              <a:rPr lang="km-KH" dirty="0" smtClean="0">
                <a:latin typeface="Khmer OS Siemreap" pitchFamily="2" charset="0"/>
                <a:cs typeface="Khmer OS Siemreap" pitchFamily="2" charset="0"/>
              </a:rPr>
              <a:t> (បុត្រព្រះឧទ័យរាជាអង្គយ៉ង) និងព្រះរាជបុត្រព្រះអង្គ គឺ</a:t>
            </a:r>
            <a:r>
              <a:rPr lang="km-KH" b="1" dirty="0" smtClean="0">
                <a:latin typeface="Khmer OS Siemreap" pitchFamily="2" charset="0"/>
                <a:cs typeface="Khmer OS Siemreap" pitchFamily="2" charset="0"/>
              </a:rPr>
              <a:t>អង្គអិម</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50000"/>
              </a:lnSpc>
              <a:buNone/>
            </a:pPr>
            <a:r>
              <a:rPr lang="km-KH" dirty="0" smtClean="0">
                <a:latin typeface="Khmer OS Siemreap" pitchFamily="2" charset="0"/>
                <a:cs typeface="Khmer OS Siemreap" pitchFamily="2" charset="0"/>
              </a:rPr>
              <a:t>១២. ព្រះកែវហ្វាទី៣អង្គអិម (១៧១០</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១៧២២) រជ្ជកាលទី២​ គឺជាបុត្រអង្គនន់។ </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ព្រះ</a:t>
            </a:r>
            <a:r>
              <a:rPr lang="km-KH" b="1" dirty="0" smtClean="0">
                <a:latin typeface="Khmer OS Siemreap" pitchFamily="2" charset="0"/>
                <a:cs typeface="Khmer OS Siemreap" pitchFamily="2" charset="0"/>
              </a:rPr>
              <a:t>ធម្មរាជា បាន</a:t>
            </a:r>
            <a:r>
              <a:rPr lang="km-KH" dirty="0" smtClean="0">
                <a:latin typeface="Khmer OS Siemreap" pitchFamily="2" charset="0"/>
                <a:cs typeface="Khmer OS Siemreap" pitchFamily="2" charset="0"/>
              </a:rPr>
              <a:t>ភៀសព្រះកាយទៅសៀម មន្ត្រីទាំងឡាយក៏យាងព្រះ</a:t>
            </a:r>
            <a:r>
              <a:rPr lang="km-KH" b="1" dirty="0" smtClean="0">
                <a:latin typeface="Khmer OS Siemreap" pitchFamily="2" charset="0"/>
                <a:cs typeface="Khmer OS Siemreap" pitchFamily="2" charset="0"/>
              </a:rPr>
              <a:t>អង្គអិមឲ្យ</a:t>
            </a:r>
            <a:r>
              <a:rPr lang="km-KH" dirty="0" smtClean="0">
                <a:latin typeface="Khmer OS Siemreap" pitchFamily="2" charset="0"/>
                <a:cs typeface="Khmer OS Siemreap" pitchFamily="2" charset="0"/>
              </a:rPr>
              <a:t>ឡើងគ្រងរាជ្យស្នង ព្រះអនុជ។ ប៉ុន្តែ ៤ឆ្នាំក្រោយមកទៀតទើបព្រះអង្គធ្វើពិធីអភិសេកដោយមានព្រះនាមសំរាប់រាជ្យថា </a:t>
            </a:r>
            <a:r>
              <a:rPr lang="km-KH" b="1" dirty="0" smtClean="0">
                <a:latin typeface="Khmer OS Siemreap" pitchFamily="2" charset="0"/>
                <a:cs typeface="Khmer OS Siemreap" pitchFamily="2" charset="0"/>
              </a:rPr>
              <a:t>ព្រះអង្គអិម</a:t>
            </a:r>
            <a:r>
              <a:rPr lang="en-US" b="1" dirty="0" smtClean="0">
                <a:latin typeface="Khmer OS Siemreap" pitchFamily="2" charset="0"/>
                <a:cs typeface="Khmer OS Siemreap" pitchFamily="2" charset="0"/>
              </a:rPr>
              <a:t>-</a:t>
            </a:r>
            <a:r>
              <a:rPr lang="km-KH" b="1" dirty="0" smtClean="0">
                <a:latin typeface="Khmer OS Siemreap" pitchFamily="2" charset="0"/>
                <a:cs typeface="Khmer OS Siemreap" pitchFamily="2" charset="0"/>
              </a:rPr>
              <a:t>សម្តេចព្រះកែវហ៊្វា</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នៅ១៧១៤ ព្រះចៅក្រុង</a:t>
            </a:r>
            <a:r>
              <a:rPr lang="km-KH" b="1" dirty="0" smtClean="0">
                <a:latin typeface="Khmer OS Siemreap" pitchFamily="2" charset="0"/>
                <a:cs typeface="Khmer OS Siemreap" pitchFamily="2" charset="0"/>
              </a:rPr>
              <a:t>ស្រីអយុធ្យា</a:t>
            </a:r>
            <a:r>
              <a:rPr lang="km-KH" dirty="0" smtClean="0">
                <a:latin typeface="Khmer OS Siemreap" pitchFamily="2" charset="0"/>
                <a:cs typeface="Khmer OS Siemreap" pitchFamily="2" charset="0"/>
              </a:rPr>
              <a:t> បានចាត់ឲ្យមន្រ្តី ២នាក់ គឺ </a:t>
            </a:r>
            <a:r>
              <a:rPr lang="km-KH" b="1" dirty="0" smtClean="0">
                <a:latin typeface="Khmer OS Siemreap" pitchFamily="2" charset="0"/>
                <a:cs typeface="Khmer OS Siemreap" pitchFamily="2" charset="0"/>
              </a:rPr>
              <a:t>ចៅពញាពលទេព</a:t>
            </a:r>
            <a:r>
              <a:rPr lang="km-KH" dirty="0" smtClean="0">
                <a:latin typeface="Khmer OS Siemreap" pitchFamily="2" charset="0"/>
                <a:cs typeface="Khmer OS Siemreap" pitchFamily="2" charset="0"/>
              </a:rPr>
              <a:t>និង</a:t>
            </a:r>
            <a:r>
              <a:rPr lang="km-KH" b="1" dirty="0" smtClean="0">
                <a:latin typeface="Khmer OS Siemreap" pitchFamily="2" charset="0"/>
                <a:cs typeface="Khmer OS Siemreap" pitchFamily="2" charset="0"/>
              </a:rPr>
              <a:t>ពញាសភា​តី​</a:t>
            </a:r>
            <a:r>
              <a:rPr lang="km-KH" dirty="0" smtClean="0">
                <a:latin typeface="Khmer OS Siemreap" pitchFamily="2" charset="0"/>
                <a:cs typeface="Khmer OS Siemreap" pitchFamily="2" charset="0"/>
              </a:rPr>
              <a:t>ជាមួយនឹងកងទ័ព១៥​ ០០០​នាក់ នាំស្តេចទាំង៣អង្គមកចងស្ពានមេត្រី។ មកដល់ក្រុងបាត់ដំបង </a:t>
            </a:r>
            <a:r>
              <a:rPr lang="km-KH" b="1" dirty="0" smtClean="0">
                <a:latin typeface="Khmer OS Siemreap" pitchFamily="2" charset="0"/>
                <a:cs typeface="Khmer OS Siemreap" pitchFamily="2" charset="0"/>
              </a:rPr>
              <a:t>សម្តេច​ព្រះកែវ​ហ៊្វា </a:t>
            </a:r>
            <a:r>
              <a:rPr lang="km-KH" dirty="0" smtClean="0">
                <a:latin typeface="Khmer OS Siemreap" pitchFamily="2" charset="0"/>
                <a:cs typeface="Khmer OS Siemreap" pitchFamily="2" charset="0"/>
              </a:rPr>
              <a:t>ព្រះអង្គមិនព្រមទទួលជាផ្លូវមេត្រី ក៏ត្រឡប់ទៅក្រុង</a:t>
            </a:r>
            <a:r>
              <a:rPr lang="km-KH" b="1" dirty="0" smtClean="0">
                <a:latin typeface="Khmer OS Siemreap" pitchFamily="2" charset="0"/>
                <a:cs typeface="Khmer OS Siemreap" pitchFamily="2" charset="0"/>
              </a:rPr>
              <a:t>អយុធ្យា</a:t>
            </a:r>
            <a:r>
              <a:rPr lang="km-KH" dirty="0" smtClean="0">
                <a:latin typeface="Khmer OS Siemreap" pitchFamily="2" charset="0"/>
                <a:cs typeface="Khmer OS Siemreap" pitchFamily="2" charset="0"/>
              </a:rPr>
              <a:t>វិញ។</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បន្ទាប់ពីនោះ </a:t>
            </a:r>
            <a:r>
              <a:rPr lang="km-KH" b="1" dirty="0" smtClean="0">
                <a:latin typeface="Khmer OS Siemreap" pitchFamily="2" charset="0"/>
                <a:cs typeface="Khmer OS Siemreap" pitchFamily="2" charset="0"/>
              </a:rPr>
              <a:t>ព្រះកែវហ៊្វាអង្គអិម </a:t>
            </a:r>
            <a:r>
              <a:rPr lang="km-KH" dirty="0" smtClean="0">
                <a:latin typeface="Khmer OS Siemreap" pitchFamily="2" charset="0"/>
                <a:cs typeface="Khmer OS Siemreap" pitchFamily="2" charset="0"/>
              </a:rPr>
              <a:t>បានប្រគល់រាជសម្បត្តិឲ្យ</a:t>
            </a:r>
            <a:r>
              <a:rPr lang="km-KH" b="1" dirty="0" smtClean="0">
                <a:latin typeface="Khmer OS Siemreap" pitchFamily="2" charset="0"/>
                <a:cs typeface="Khmer OS Siemreap" pitchFamily="2" charset="0"/>
              </a:rPr>
              <a:t>សម្តេចព្រះអគ្គមហេសី </a:t>
            </a:r>
            <a:r>
              <a:rPr lang="km-KH" dirty="0" smtClean="0">
                <a:latin typeface="Khmer OS Siemreap" pitchFamily="2" charset="0"/>
                <a:cs typeface="Khmer OS Siemreap" pitchFamily="2" charset="0"/>
              </a:rPr>
              <a:t>ហើយព្រះអង្គ សាងព្រះផ្នួសបាន៣ថ្ងៃ រួចព្រះអង្គលាផ្នួសវិញ។</a:t>
            </a:r>
            <a:endParaRPr lang="en-US" dirty="0" smtClean="0">
              <a:latin typeface="Khmer OS Siemreap" pitchFamily="2" charset="0"/>
              <a:cs typeface="Khmer OS Siemreap" pitchFamily="2"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60000"/>
              </a:lnSpc>
            </a:pPr>
            <a:r>
              <a:rPr lang="km-KH" dirty="0" smtClean="0">
                <a:latin typeface="Khmer OS Siemreap" pitchFamily="2" charset="0"/>
                <a:cs typeface="Khmer OS Siemreap" pitchFamily="2" charset="0"/>
              </a:rPr>
              <a:t>នៅ១៧១៥ ដោយមានការគាំទ្រពីព្រះចៅសៀម </a:t>
            </a:r>
            <a:r>
              <a:rPr lang="km-KH" b="1" dirty="0" smtClean="0">
                <a:latin typeface="Khmer OS Siemreap" pitchFamily="2" charset="0"/>
                <a:cs typeface="Khmer OS Siemreap" pitchFamily="2" charset="0"/>
              </a:rPr>
              <a:t>ព្រះអង្គទង </a:t>
            </a:r>
            <a:r>
              <a:rPr lang="km-KH" dirty="0" smtClean="0">
                <a:latin typeface="Khmer OS Siemreap" pitchFamily="2" charset="0"/>
                <a:cs typeface="Khmer OS Siemreap" pitchFamily="2" charset="0"/>
              </a:rPr>
              <a:t>ត្រូវចាត់អោយលើកទ័ពចូល​មក​ដល់​ខេត្ត​ពោធិ៏សាត់។ លុះទ្រង់ទទួលពត៌មានថា រាស្ត្រនៅពោធិ៍សាត់បះប្រឆាំងព្រះអង្គ ហើយ</a:t>
            </a:r>
            <a:r>
              <a:rPr lang="km-KH" b="1" dirty="0" smtClean="0">
                <a:latin typeface="Khmer OS Siemreap" pitchFamily="2" charset="0"/>
                <a:cs typeface="Khmer OS Siemreap" pitchFamily="2" charset="0"/>
              </a:rPr>
              <a:t>ព្រះកែវហ៊្វាអង្គអិម </a:t>
            </a:r>
            <a:r>
              <a:rPr lang="km-KH" dirty="0" smtClean="0">
                <a:latin typeface="Khmer OS Siemreap" pitchFamily="2" charset="0"/>
                <a:cs typeface="Khmer OS Siemreap" pitchFamily="2" charset="0"/>
              </a:rPr>
              <a:t>បាន​បញ្ជាអោយទ័ពយួនលើកទៅវាយ។ ព្រះ</a:t>
            </a:r>
            <a:r>
              <a:rPr lang="km-KH" b="1" dirty="0" smtClean="0">
                <a:latin typeface="Khmer OS Siemreap" pitchFamily="2" charset="0"/>
                <a:cs typeface="Khmer OS Siemreap" pitchFamily="2" charset="0"/>
              </a:rPr>
              <a:t>អង្គទង បាន</a:t>
            </a:r>
            <a:r>
              <a:rPr lang="km-KH" dirty="0" smtClean="0">
                <a:latin typeface="Khmer OS Siemreap" pitchFamily="2" charset="0"/>
                <a:cs typeface="Khmer OS Siemreap" pitchFamily="2" charset="0"/>
              </a:rPr>
              <a:t>ត្រូវរបួសថយទៅនៅ</a:t>
            </a:r>
            <a:r>
              <a:rPr lang="km-KH" b="1" dirty="0" smtClean="0">
                <a:latin typeface="Khmer OS Siemreap" pitchFamily="2" charset="0"/>
                <a:cs typeface="Khmer OS Siemreap" pitchFamily="2" charset="0"/>
              </a:rPr>
              <a:t>ឫស្សីសាញនិង</a:t>
            </a:r>
            <a:r>
              <a:rPr lang="km-KH" dirty="0" smtClean="0">
                <a:latin typeface="Khmer OS Siemreap" pitchFamily="2" charset="0"/>
                <a:cs typeface="Khmer OS Siemreap" pitchFamily="2" charset="0"/>
              </a:rPr>
              <a:t>រង់ចាំជំនួយទ័ព​មកពី​ប្រទេស​សៀម។</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ពីឆ្នាំ១៧១៩ដល់១៧២២ ព្រះចៅសៀម បានបញ្ជាឲ្យលើកទ័ពជើងទឹក៥០០០នាក់មកវាយខេត្ត</a:t>
            </a:r>
            <a:r>
              <a:rPr lang="km-KH" b="1" dirty="0" smtClean="0">
                <a:latin typeface="Khmer OS Siemreap" pitchFamily="2" charset="0"/>
                <a:cs typeface="Khmer OS Siemreap" pitchFamily="2" charset="0"/>
              </a:rPr>
              <a:t>ពាម </a:t>
            </a:r>
            <a:r>
              <a:rPr lang="km-KH" dirty="0" smtClean="0">
                <a:latin typeface="Khmer OS Siemreap" pitchFamily="2" charset="0"/>
                <a:cs typeface="Khmer OS Siemreap" pitchFamily="2" charset="0"/>
              </a:rPr>
              <a:t>និងទ័ពជើងគោក១០០០០នាក់ នាំព្រះ</a:t>
            </a:r>
            <a:r>
              <a:rPr lang="km-KH" b="1" dirty="0" smtClean="0">
                <a:latin typeface="Khmer OS Siemreap" pitchFamily="2" charset="0"/>
                <a:cs typeface="Khmer OS Siemreap" pitchFamily="2" charset="0"/>
              </a:rPr>
              <a:t>ធម្មរាជា</a:t>
            </a:r>
            <a:r>
              <a:rPr lang="km-KH" dirty="0" smtClean="0">
                <a:latin typeface="Khmer OS Siemreap" pitchFamily="2" charset="0"/>
                <a:cs typeface="Khmer OS Siemreap" pitchFamily="2" charset="0"/>
              </a:rPr>
              <a:t>និងព្រះរាជបុត្រត្រឡប់ចូលប្រទេសខ្មែរម្តងទៀត។ ទ័ពជើងទឹក​របស់​សៀមត្រូវមេទ័ពជាតិចិនឈ្មោះ </a:t>
            </a:r>
            <a:r>
              <a:rPr lang="km-KH" b="1" dirty="0" smtClean="0">
                <a:latin typeface="Khmer OS Siemreap" pitchFamily="2" charset="0"/>
                <a:cs typeface="Khmer OS Siemreap" pitchFamily="2" charset="0"/>
              </a:rPr>
              <a:t>ម៉ាក គីវ </a:t>
            </a:r>
            <a:r>
              <a:rPr lang="km-KH" dirty="0" smtClean="0">
                <a:latin typeface="Khmer OS Siemreap" pitchFamily="2" charset="0"/>
                <a:cs typeface="Khmer OS Siemreap" pitchFamily="2" charset="0"/>
              </a:rPr>
              <a:t>វាយឲ្យថយទៅវិញ។ ប៉ុន្តែទ័ពជើងគោកបានជំរុលទៅដល់ក្រុង </a:t>
            </a:r>
            <a:r>
              <a:rPr lang="km-KH" b="1" dirty="0" smtClean="0">
                <a:latin typeface="Khmer OS Siemreap" pitchFamily="2" charset="0"/>
                <a:cs typeface="Khmer OS Siemreap" pitchFamily="2" charset="0"/>
              </a:rPr>
              <a:t>ឧដុង្គ</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60000"/>
              </a:lnSpc>
            </a:pPr>
            <a:r>
              <a:rPr lang="km-KH" b="1" dirty="0" smtClean="0">
                <a:latin typeface="Khmer OS Siemreap" pitchFamily="2" charset="0"/>
                <a:cs typeface="Khmer OS Siemreap" pitchFamily="2" charset="0"/>
              </a:rPr>
              <a:t>សម្តេចកែវហ៊្វា </a:t>
            </a:r>
            <a:r>
              <a:rPr lang="km-KH" dirty="0" smtClean="0">
                <a:latin typeface="Khmer OS Siemreap" pitchFamily="2" charset="0"/>
                <a:cs typeface="Khmer OS Siemreap" pitchFamily="2" charset="0"/>
              </a:rPr>
              <a:t>បានចាត់មន្ត្រីជាន់ខ្ពស់ម្នាក់ទៅធ្វើការចរចាជាមួយមេទ័ពសៀមនិងសុំចងស្ពានមេត្រី ដោយព្រមនាំសួយឡើងសៀមតាមទំនៀម។ ស្តេចសៀម យល់ព្រម ហើយនាំស្តេចខ្មែរទាំង៣ត្រឡប់ចូល​ស្រុក​សៀមវិញអស់។</a:t>
            </a:r>
            <a:endParaRPr lang="en-US" dirty="0" smtClean="0">
              <a:latin typeface="Khmer OS Siemreap" pitchFamily="2" charset="0"/>
              <a:cs typeface="Khmer OS Siemreap" pitchFamily="2"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a:lnSpc>
                <a:spcPct val="150000"/>
              </a:lnSpc>
              <a:buNone/>
            </a:pPr>
            <a:r>
              <a:rPr lang="km-KH" dirty="0" smtClean="0">
                <a:latin typeface="Khmer OS Siemreap" pitchFamily="2" charset="0"/>
                <a:cs typeface="Khmer OS Siemreap" pitchFamily="2" charset="0"/>
              </a:rPr>
              <a:t>១៤. ព្រះសត្ថាទី២បរមរាជាអង្គជី(១៧២២</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១៧២៩) រជ្ជកាលទី១ គឺជាបុត្រព្រះកែវហ្វាទី៣អង្គអិម។</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នៅ១៧២២ ព្រះ</a:t>
            </a:r>
            <a:r>
              <a:rPr lang="km-KH" b="1" dirty="0" smtClean="0">
                <a:latin typeface="Khmer OS Siemreap" pitchFamily="2" charset="0"/>
                <a:cs typeface="Khmer OS Siemreap" pitchFamily="2" charset="0"/>
              </a:rPr>
              <a:t>កែវហ៊្វាទី៣អង្គអិម </a:t>
            </a:r>
            <a:r>
              <a:rPr lang="km-KH" dirty="0" smtClean="0">
                <a:latin typeface="Khmer OS Siemreap" pitchFamily="2" charset="0"/>
                <a:cs typeface="Khmer OS Siemreap" pitchFamily="2" charset="0"/>
              </a:rPr>
              <a:t>បានបង្វែររាជសម្បត្តិអោយរាជបុត្រនាម</a:t>
            </a:r>
            <a:r>
              <a:rPr lang="km-KH" b="1" dirty="0" smtClean="0">
                <a:latin typeface="Khmer OS Siemreap" pitchFamily="2" charset="0"/>
                <a:cs typeface="Khmer OS Siemreap" pitchFamily="2" charset="0"/>
              </a:rPr>
              <a:t>អង្គជី</a:t>
            </a:r>
            <a:r>
              <a:rPr lang="km-KH" dirty="0" smtClean="0">
                <a:latin typeface="Khmer OS Siemreap" pitchFamily="2" charset="0"/>
                <a:cs typeface="Khmer OS Siemreap" pitchFamily="2" charset="0"/>
              </a:rPr>
              <a:t>។ ព្រះអង្គ​មាន​នាម​សំរាប់រាជ្យថា </a:t>
            </a:r>
            <a:r>
              <a:rPr lang="km-KH" b="1" dirty="0" smtClean="0">
                <a:latin typeface="Khmer OS Siemreap" pitchFamily="2" charset="0"/>
                <a:cs typeface="Khmer OS Siemreap" pitchFamily="2" charset="0"/>
              </a:rPr>
              <a:t>សម្តេចព្រះសត្ថា </a:t>
            </a:r>
            <a:r>
              <a:rPr lang="km-KH" dirty="0" smtClean="0">
                <a:latin typeface="Khmer OS Siemreap" pitchFamily="2" charset="0"/>
                <a:cs typeface="Khmer OS Siemreap" pitchFamily="2" charset="0"/>
              </a:rPr>
              <a:t>សោយរាជ្យនៅក្រុង</a:t>
            </a:r>
            <a:r>
              <a:rPr lang="km-KH" b="1" dirty="0" smtClean="0">
                <a:latin typeface="Khmer OS Siemreap" pitchFamily="2" charset="0"/>
                <a:cs typeface="Khmer OS Siemreap" pitchFamily="2" charset="0"/>
              </a:rPr>
              <a:t>ឧដុង្គនិងបាន</a:t>
            </a:r>
            <a:r>
              <a:rPr lang="km-KH" dirty="0" smtClean="0">
                <a:latin typeface="Khmer OS Siemreap" pitchFamily="2" charset="0"/>
                <a:cs typeface="Khmer OS Siemreap" pitchFamily="2" charset="0"/>
              </a:rPr>
              <a:t>លើក</a:t>
            </a:r>
            <a:r>
              <a:rPr lang="km-KH" b="1" dirty="0" smtClean="0">
                <a:latin typeface="Khmer OS Siemreap" pitchFamily="2" charset="0"/>
                <a:cs typeface="Khmer OS Siemreap" pitchFamily="2" charset="0"/>
              </a:rPr>
              <a:t>សម្តេចព្រះស្រីសុជាតា</a:t>
            </a:r>
            <a:r>
              <a:rPr lang="km-KH" dirty="0" smtClean="0">
                <a:latin typeface="Khmer OS Siemreap" pitchFamily="2" charset="0"/>
                <a:cs typeface="Khmer OS Siemreap" pitchFamily="2" charset="0"/>
              </a:rPr>
              <a:t> (បុត្រីព្រះជ័យ​ជេដ្ឋា) </a:t>
            </a:r>
            <a:r>
              <a:rPr lang="km-KH" b="1" dirty="0" smtClean="0">
                <a:latin typeface="Khmer OS Siemreap" pitchFamily="2" charset="0"/>
                <a:cs typeface="Khmer OS Siemreap" pitchFamily="2" charset="0"/>
              </a:rPr>
              <a:t>ជាអគ្គមហេសី</a:t>
            </a:r>
            <a:r>
              <a:rPr lang="km-KH" dirty="0" smtClean="0">
                <a:latin typeface="Khmer OS Siemreap" pitchFamily="2" charset="0"/>
                <a:cs typeface="Khmer OS Siemreap" pitchFamily="2" charset="0"/>
              </a:rPr>
              <a:t>។ នៅ១៧២៩ មានប្រជាសាស្រ្តបះបោរប្រឆាំងនឹងព្រះអង្គ។ ព្រះអង្គបាន​លើកទ័ពទៅ​បង្ក្រាប​​បានវិញ។ នៅ១៧២៩ ដដែល</a:t>
            </a:r>
            <a:r>
              <a:rPr lang="km-KH" b="1" dirty="0" smtClean="0">
                <a:latin typeface="Khmer OS Siemreap" pitchFamily="2" charset="0"/>
                <a:cs typeface="Khmer OS Siemreap" pitchFamily="2" charset="0"/>
              </a:rPr>
              <a:t>ព្រះសត្ថា </a:t>
            </a:r>
            <a:r>
              <a:rPr lang="km-KH" dirty="0" smtClean="0">
                <a:latin typeface="Khmer OS Siemreap" pitchFamily="2" charset="0"/>
                <a:cs typeface="Khmer OS Siemreap" pitchFamily="2" charset="0"/>
              </a:rPr>
              <a:t>បានលើករាជសម្បត្តិថ្វាយទៅព្រះបិតាវិញ។</a:t>
            </a:r>
            <a:endParaRPr lang="en-US" dirty="0" smtClean="0">
              <a:latin typeface="Khmer OS Siemreap" pitchFamily="2" charset="0"/>
              <a:cs typeface="Khmer OS Siemreap"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60000"/>
              </a:lnSpc>
              <a:buNone/>
            </a:pPr>
            <a:r>
              <a:rPr lang="km-KH" dirty="0" smtClean="0">
                <a:latin typeface="Khmer OS Siemreap" pitchFamily="2" charset="0"/>
                <a:cs typeface="Khmer OS Siemreap" pitchFamily="2" charset="0"/>
              </a:rPr>
              <a:t>២. ព្រះរាជសំភាចៅពញាតូ(១៦២៩</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១៦៣៤) គឺជាកូនជ័យជេដ្ឋាទី២។ កាលព្រះជន្ម២១វស្សា</a:t>
            </a:r>
            <a:r>
              <a:rPr lang="km-KH" b="1" dirty="0" smtClean="0">
                <a:latin typeface="Khmer OS Siemreap" pitchFamily="2" charset="0"/>
                <a:cs typeface="Khmer OS Siemreap" pitchFamily="2" charset="0"/>
              </a:rPr>
              <a:t>ចៅពញាតូ​</a:t>
            </a:r>
            <a:r>
              <a:rPr lang="km-KH" dirty="0" smtClean="0">
                <a:latin typeface="Khmer OS Siemreap" pitchFamily="2" charset="0"/>
                <a:cs typeface="Khmer OS Siemreap" pitchFamily="2" charset="0"/>
              </a:rPr>
              <a:t>បានយាងទៅបួសនៅឯ</a:t>
            </a:r>
            <a:r>
              <a:rPr lang="km-KH" b="1" dirty="0" smtClean="0">
                <a:latin typeface="Khmer OS Siemreap" pitchFamily="2" charset="0"/>
                <a:cs typeface="Khmer OS Siemreap" pitchFamily="2" charset="0"/>
              </a:rPr>
              <a:t>នគរវត្ត</a:t>
            </a:r>
            <a:r>
              <a:rPr lang="km-KH" dirty="0" smtClean="0">
                <a:latin typeface="Khmer OS Siemreap" pitchFamily="2" charset="0"/>
                <a:cs typeface="Khmer OS Siemreap" pitchFamily="2" charset="0"/>
              </a:rPr>
              <a:t>។ ព្រះបិតាទ្រង់បានទំនុកបំរុងផ្សំផ្គុំជាមួយបុត្រីនាម</a:t>
            </a:r>
            <a:r>
              <a:rPr lang="km-KH" b="1" dirty="0" smtClean="0">
                <a:latin typeface="Khmer OS Siemreap" pitchFamily="2" charset="0"/>
                <a:cs typeface="Khmer OS Siemreap" pitchFamily="2" charset="0"/>
              </a:rPr>
              <a:t>ចន្ទវតី​</a:t>
            </a:r>
            <a:r>
              <a:rPr lang="km-KH" dirty="0" smtClean="0">
                <a:latin typeface="Khmer OS Siemreap" pitchFamily="2" charset="0"/>
                <a:cs typeface="Khmer OS Siemreap" pitchFamily="2" charset="0"/>
              </a:rPr>
              <a:t>។ ត្រង់ចំណុចនេះ​ឯកសារខ្លះនិយាយថាបុត្រីដែលព្រះអង្គបានផ្សំផ្គុំ គឺ</a:t>
            </a:r>
            <a:r>
              <a:rPr lang="km-KH" b="1" dirty="0" smtClean="0">
                <a:latin typeface="Khmer OS Siemreap" pitchFamily="2" charset="0"/>
                <a:cs typeface="Khmer OS Siemreap" pitchFamily="2" charset="0"/>
              </a:rPr>
              <a:t>បុប្ផាវតី</a:t>
            </a:r>
            <a:r>
              <a:rPr lang="km-KH" dirty="0" smtClean="0">
                <a:latin typeface="Khmer OS Siemreap" pitchFamily="2" charset="0"/>
                <a:cs typeface="Khmer OS Siemreap" pitchFamily="2" charset="0"/>
              </a:rPr>
              <a:t>ជាបុត្រីជាមួយ</a:t>
            </a:r>
            <a:r>
              <a:rPr lang="km-KH" b="1" dirty="0" smtClean="0">
                <a:latin typeface="Khmer OS Siemreap" pitchFamily="2" charset="0"/>
                <a:cs typeface="Khmer OS Siemreap" pitchFamily="2" charset="0"/>
              </a:rPr>
              <a:t>អង្គចូវ</a:t>
            </a:r>
            <a:r>
              <a:rPr lang="km-KH" dirty="0" smtClean="0">
                <a:latin typeface="Khmer OS Siemreap" pitchFamily="2" charset="0"/>
                <a:cs typeface="Khmer OS Siemreap" pitchFamily="2" charset="0"/>
              </a:rPr>
              <a:t>ទៅវិញ។</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ព្រះ</a:t>
            </a:r>
            <a:r>
              <a:rPr lang="km-KH" b="1" dirty="0" smtClean="0">
                <a:latin typeface="Khmer OS Siemreap" pitchFamily="2" charset="0"/>
                <a:cs typeface="Khmer OS Siemreap" pitchFamily="2" charset="0"/>
              </a:rPr>
              <a:t>ឧទ័យ</a:t>
            </a:r>
            <a:r>
              <a:rPr lang="km-KH" dirty="0" smtClean="0">
                <a:latin typeface="Khmer OS Siemreap" pitchFamily="2" charset="0"/>
                <a:cs typeface="Khmer OS Siemreap" pitchFamily="2" charset="0"/>
              </a:rPr>
              <a:t> បានទទួលឋានៈជាឧភរាជកាន់កាប់អំណាចបណ្តោះអាសន្ន​ទំរាំមានព្រះរាជាឡើងសោយ​រាជ្យ​</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១៦២៨</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១៦២៩</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 ព្រះ</a:t>
            </a:r>
            <a:r>
              <a:rPr lang="km-KH" b="1" dirty="0" smtClean="0">
                <a:latin typeface="Khmer OS Siemreap" pitchFamily="2" charset="0"/>
                <a:cs typeface="Khmer OS Siemreap" pitchFamily="2" charset="0"/>
              </a:rPr>
              <a:t>ឧទ័យ</a:t>
            </a:r>
            <a:r>
              <a:rPr lang="km-KH" dirty="0" smtClean="0">
                <a:latin typeface="Khmer OS Siemreap" pitchFamily="2" charset="0"/>
                <a:cs typeface="Khmer OS Siemreap" pitchFamily="2" charset="0"/>
              </a:rPr>
              <a:t>បានគួចព្រះទ័យប្រតិព័ទ្ធលើរូបនាង</a:t>
            </a:r>
            <a:r>
              <a:rPr lang="km-KH" b="1" dirty="0" smtClean="0">
                <a:latin typeface="Khmer OS Siemreap" pitchFamily="2" charset="0"/>
                <a:cs typeface="Khmer OS Siemreap" pitchFamily="2" charset="0"/>
              </a:rPr>
              <a:t>ចន្ទវតី</a:t>
            </a:r>
            <a:r>
              <a:rPr lang="km-KH" dirty="0" smtClean="0">
                <a:latin typeface="Khmer OS Siemreap" pitchFamily="2" charset="0"/>
                <a:cs typeface="Khmer OS Siemreap" pitchFamily="2" charset="0"/>
              </a:rPr>
              <a:t>ឬបុប្ផាវតី។ </a:t>
            </a:r>
            <a:r>
              <a:rPr lang="km-KH" b="1" dirty="0" smtClean="0">
                <a:latin typeface="Khmer OS Siemreap" pitchFamily="2" charset="0"/>
                <a:cs typeface="Khmer OS Siemreap" pitchFamily="2" charset="0"/>
              </a:rPr>
              <a:t>ចៅពញាតូ</a:t>
            </a:r>
            <a:r>
              <a:rPr lang="km-KH" dirty="0" smtClean="0">
                <a:latin typeface="Khmer OS Siemreap" pitchFamily="2" charset="0"/>
                <a:cs typeface="Khmer OS Siemreap" pitchFamily="2" charset="0"/>
              </a:rPr>
              <a:t> កំពុងតែ​បួស​នៅ</a:t>
            </a:r>
            <a:r>
              <a:rPr lang="km-KH" b="1" dirty="0" smtClean="0">
                <a:latin typeface="Khmer OS Siemreap" pitchFamily="2" charset="0"/>
                <a:cs typeface="Khmer OS Siemreap" pitchFamily="2" charset="0"/>
              </a:rPr>
              <a:t>នរគវត្ត។ </a:t>
            </a:r>
            <a:r>
              <a:rPr lang="km-KH" dirty="0" smtClean="0">
                <a:latin typeface="Khmer OS Siemreap" pitchFamily="2" charset="0"/>
                <a:cs typeface="Khmer OS Siemreap" pitchFamily="2" charset="0"/>
              </a:rPr>
              <a:t>មាននាម៉ឺនទៅសូមយាងអស់ច្រើនលើកទើបព្រមចាកសិក្ខាបទមក​ទទួលរាជាភិសេកឡើង​ ដោយយកព្រះនាមថា </a:t>
            </a:r>
            <a:r>
              <a:rPr lang="km-KH" b="1" dirty="0" smtClean="0">
                <a:latin typeface="Khmer OS Siemreap" pitchFamily="2" charset="0"/>
                <a:cs typeface="Khmer OS Siemreap" pitchFamily="2" charset="0"/>
              </a:rPr>
              <a:t>ព្រះបាទសម្តេចព្រះស្រីធម្មរាជាធិរាជរាមាធិបតី</a:t>
            </a:r>
            <a:r>
              <a:rPr lang="km-KH" dirty="0" smtClean="0">
                <a:latin typeface="Khmer OS Siemreap" pitchFamily="2" charset="0"/>
                <a:cs typeface="Khmer OS Siemreap" pitchFamily="2" charset="0"/>
              </a:rPr>
              <a:t>នៅរាជធានី</a:t>
            </a:r>
            <a:r>
              <a:rPr lang="km-KH" b="1" dirty="0" smtClean="0">
                <a:latin typeface="Khmer OS Siemreap" pitchFamily="2" charset="0"/>
                <a:cs typeface="Khmer OS Siemreap" pitchFamily="2" charset="0"/>
              </a:rPr>
              <a:t>កោះឃ្លោក</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ខ្សាច់កណ្តាល</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នៅឆ្នាំ១៦៣៣ ព្រះបាទ</a:t>
            </a:r>
            <a:r>
              <a:rPr lang="km-KH" b="1" dirty="0" smtClean="0">
                <a:latin typeface="Khmer OS Siemreap" pitchFamily="2" charset="0"/>
                <a:cs typeface="Khmer OS Siemreap" pitchFamily="2" charset="0"/>
              </a:rPr>
              <a:t>ធម្មរាជាទី២</a:t>
            </a:r>
            <a:r>
              <a:rPr lang="km-KH" dirty="0" smtClean="0">
                <a:latin typeface="Khmer OS Siemreap" pitchFamily="2" charset="0"/>
                <a:cs typeface="Khmer OS Siemreap" pitchFamily="2" charset="0"/>
              </a:rPr>
              <a:t> បានលើកទ័ពទៅវាយលុកចូលក្រុង</a:t>
            </a:r>
            <a:r>
              <a:rPr lang="km-KH" b="1" dirty="0" smtClean="0">
                <a:latin typeface="Khmer OS Siemreap" pitchFamily="2" charset="0"/>
                <a:cs typeface="Khmer OS Siemreap" pitchFamily="2" charset="0"/>
              </a:rPr>
              <a:t>នគររាជសីមា​។ </a:t>
            </a:r>
            <a:r>
              <a:rPr lang="km-KH" dirty="0" smtClean="0">
                <a:latin typeface="Khmer OS Siemreap" pitchFamily="2" charset="0"/>
                <a:cs typeface="Khmer OS Siemreap" pitchFamily="2" charset="0"/>
              </a:rPr>
              <a:t>ប៉ុន្តែ យក​មិន​បាននិងបានកៀរគ្រូខ្លះចូលស្រុកខ្មែរវិញ។ ​ក្នុងរជ្ជកាលរបស់ព្រះអង្គមានការតែងតាំងចិន៤នាក់ជាមន្ត្រី​និង​ការ​បង្ហាត់ចិនឲ្យទៅជាទាហានក្រុមរក្សាព្រះអង្គ។</a:t>
            </a:r>
            <a:endParaRPr lang="en-US" dirty="0" smtClean="0">
              <a:latin typeface="Khmer OS Siemreap" pitchFamily="2" charset="0"/>
              <a:cs typeface="Khmer OS Siemreap" pitchFamily="2"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a:lnSpc>
                <a:spcPct val="150000"/>
              </a:lnSpc>
              <a:buNone/>
            </a:pPr>
            <a:r>
              <a:rPr lang="km-KH" dirty="0" smtClean="0">
                <a:latin typeface="Khmer OS Siemreap" pitchFamily="2" charset="0"/>
                <a:cs typeface="Khmer OS Siemreap" pitchFamily="2" charset="0"/>
              </a:rPr>
              <a:t>១២. ព្រះកែវហ្វាទី៣អង្គអិម (១៧២៩</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៧ខែ) រជ្ជកាលទី៣។</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ព្រះអង្គសោយរាជ្យបានតែ៧ខែ និងមានព្រះនាមសំរាប់រាជ្យថា </a:t>
            </a:r>
            <a:r>
              <a:rPr lang="km-KH" b="1" dirty="0" smtClean="0">
                <a:latin typeface="Khmer OS Siemreap" pitchFamily="2" charset="0"/>
                <a:cs typeface="Khmer OS Siemreap" pitchFamily="2" charset="0"/>
              </a:rPr>
              <a:t>ព្រះបាទសម្តេចស្តេចព្រះជ័យជេដ្ឋា​ធិ​រាជ​រាមាឥសូរកំពូលលោកីយត្រីត្រៃភាវនាថ</a:t>
            </a:r>
            <a:r>
              <a:rPr lang="km-KH" dirty="0" smtClean="0">
                <a:latin typeface="Khmer OS Siemreap" pitchFamily="2" charset="0"/>
                <a:cs typeface="Khmer OS Siemreap" pitchFamily="2" charset="0"/>
              </a:rPr>
              <a:t>។ នៅដំណាច់ឆ្នាំ១៧២៩ ព្រះអង្គអិម បង្វែររាជ្យ​អោយ​ព្រះរាជបុត្រ​សារ​ជាថ្មីម្តងទៀត។</a:t>
            </a:r>
            <a:endParaRPr lang="en-US" dirty="0" smtClean="0">
              <a:latin typeface="Khmer OS Siemreap" pitchFamily="2" charset="0"/>
              <a:cs typeface="Khmer OS Siemreap" pitchFamily="2" charset="0"/>
            </a:endParaRPr>
          </a:p>
          <a:p>
            <a:pPr>
              <a:lnSpc>
                <a:spcPct val="150000"/>
              </a:lnSpc>
              <a:buNone/>
            </a:pPr>
            <a:r>
              <a:rPr lang="km-KH" dirty="0" smtClean="0">
                <a:latin typeface="Khmer OS Siemreap" pitchFamily="2" charset="0"/>
                <a:cs typeface="Khmer OS Siemreap" pitchFamily="2" charset="0"/>
              </a:rPr>
              <a:t>១៤. ព្រះបាទសត្ថាទី២អង្គជី (១៧២៩</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១៧៣៧) រជ្ជកាលទី២។</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ព្រះអង្គមាននាមសំរាប់រាជ្យថា </a:t>
            </a:r>
            <a:r>
              <a:rPr lang="km-KH" b="1" dirty="0" smtClean="0">
                <a:latin typeface="Khmer OS Siemreap" pitchFamily="2" charset="0"/>
                <a:cs typeface="Khmer OS Siemreap" pitchFamily="2" charset="0"/>
              </a:rPr>
              <a:t>ព្រះបានសម្តេចស្តេចព្រះរាជាឱង្ការព្រះបរមរាជាធិរាជរាមាធិបតី</a:t>
            </a:r>
            <a:r>
              <a:rPr lang="km-KH" dirty="0" smtClean="0">
                <a:latin typeface="Khmer OS Siemreap" pitchFamily="2" charset="0"/>
                <a:cs typeface="Khmer OS Siemreap" pitchFamily="2" charset="0"/>
              </a:rPr>
              <a:t>។ ព្រះ​បិតាទ្រង់ស្ថិតនៅជាឧភយោរាជ។</a:t>
            </a:r>
            <a:endParaRPr lang="en-US" dirty="0" smtClean="0">
              <a:latin typeface="Khmer OS Siemreap" pitchFamily="2" charset="0"/>
              <a:cs typeface="Khmer OS Siemreap" pitchFamily="2"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60000"/>
              </a:lnSpc>
            </a:pPr>
            <a:r>
              <a:rPr lang="km-KH" dirty="0" smtClean="0">
                <a:latin typeface="Khmer OS Siemreap" pitchFamily="2" charset="0"/>
                <a:cs typeface="Khmer OS Siemreap" pitchFamily="2" charset="0"/>
              </a:rPr>
              <a:t>នៅ១៧៣០ មានលាវម្នាក់នៅ</a:t>
            </a:r>
            <a:r>
              <a:rPr lang="km-KH" b="1" dirty="0" smtClean="0">
                <a:latin typeface="Khmer OS Siemreap" pitchFamily="2" charset="0"/>
                <a:cs typeface="Khmer OS Siemreap" pitchFamily="2" charset="0"/>
              </a:rPr>
              <a:t>ប្រសូតបាភ្នំ </a:t>
            </a:r>
            <a:r>
              <a:rPr lang="km-KH" dirty="0" smtClean="0">
                <a:latin typeface="Khmer OS Siemreap" pitchFamily="2" charset="0"/>
                <a:cs typeface="Khmer OS Siemreap" pitchFamily="2" charset="0"/>
              </a:rPr>
              <a:t>តាំងខ្លួនជាអ្នកមានបុណ្យធម្មិកជន។ មានខ្មែរ​ជា​ច្រើន​ជឿ​តាម លាវនោះក៏លើកទ័ពទៅវាយយួនរហូតដល់</a:t>
            </a:r>
            <a:r>
              <a:rPr lang="km-KH" b="1" dirty="0" smtClean="0">
                <a:latin typeface="Khmer OS Siemreap" pitchFamily="2" charset="0"/>
                <a:cs typeface="Khmer OS Siemreap" pitchFamily="2" charset="0"/>
              </a:rPr>
              <a:t>ព្រៃនគរ</a:t>
            </a:r>
            <a:r>
              <a:rPr lang="km-KH" dirty="0" smtClean="0">
                <a:latin typeface="Khmer OS Siemreap" pitchFamily="2" charset="0"/>
                <a:cs typeface="Khmer OS Siemreap" pitchFamily="2" charset="0"/>
              </a:rPr>
              <a:t>។ ស្តេច</a:t>
            </a:r>
            <a:r>
              <a:rPr lang="km-KH" b="1" dirty="0" smtClean="0">
                <a:latin typeface="Khmer OS Siemreap" pitchFamily="2" charset="0"/>
                <a:cs typeface="Khmer OS Siemreap" pitchFamily="2" charset="0"/>
              </a:rPr>
              <a:t>ទុក តុង </a:t>
            </a:r>
            <a:r>
              <a:rPr lang="km-KH" dirty="0" smtClean="0">
                <a:latin typeface="Khmer OS Siemreap" pitchFamily="2" charset="0"/>
                <a:cs typeface="Khmer OS Siemreap" pitchFamily="2" charset="0"/>
              </a:rPr>
              <a:t>បញ្ជាអោយមេទ័ពឈ្មោះ </a:t>
            </a:r>
            <a:r>
              <a:rPr lang="km-KH" b="1" dirty="0" smtClean="0">
                <a:latin typeface="Khmer OS Siemreap" pitchFamily="2" charset="0"/>
                <a:cs typeface="Khmer OS Siemreap" pitchFamily="2" charset="0"/>
              </a:rPr>
              <a:t>ទ្រឿង ភឿក វិញ </a:t>
            </a:r>
            <a:r>
              <a:rPr lang="km-KH" dirty="0" smtClean="0">
                <a:latin typeface="Khmer OS Siemreap" pitchFamily="2" charset="0"/>
                <a:cs typeface="Khmer OS Siemreap" pitchFamily="2" charset="0"/>
              </a:rPr>
              <a:t>លើកទ័ពទៅបង្ក្រាប។ ពួកនោះបាក់ទ័ព បានថយចូលស្រុកខ្មែរវិញ។ </a:t>
            </a:r>
            <a:r>
              <a:rPr lang="km-KH" b="1" dirty="0" smtClean="0">
                <a:latin typeface="Khmer OS Siemreap" pitchFamily="2" charset="0"/>
                <a:cs typeface="Khmer OS Siemreap" pitchFamily="2" charset="0"/>
              </a:rPr>
              <a:t>ព្រះសត្ថានាម​</a:t>
            </a:r>
            <a:r>
              <a:rPr lang="km-KH" dirty="0" smtClean="0">
                <a:latin typeface="Khmer OS Siemreap" pitchFamily="2" charset="0"/>
                <a:cs typeface="Khmer OS Siemreap" pitchFamily="2" charset="0"/>
              </a:rPr>
              <a:t>ជ្រាប​ពីឧប្បត្តិ​ហេតុ​ខាង​លើ​នោះ ទ្រង់បញ្ជាអោយលើកទ័ពទៅបង្ក្រាបអោយរាបទាបវិញអស់។ នៅឆ្នាំ១៧៣១ យួនបានលើកទ័ពមក​សង​សឹកខ្មែររហូតដល់ក្រុងភ្នំពេញ។ </a:t>
            </a:r>
            <a:r>
              <a:rPr lang="km-KH" b="1" dirty="0" smtClean="0">
                <a:latin typeface="Khmer OS Siemreap" pitchFamily="2" charset="0"/>
                <a:cs typeface="Khmer OS Siemreap" pitchFamily="2" charset="0"/>
              </a:rPr>
              <a:t>ព្រះសត្ថា </a:t>
            </a:r>
            <a:r>
              <a:rPr lang="km-KH" dirty="0" smtClean="0">
                <a:latin typeface="Khmer OS Siemreap" pitchFamily="2" charset="0"/>
                <a:cs typeface="Khmer OS Siemreap" pitchFamily="2" charset="0"/>
              </a:rPr>
              <a:t>បានថយទ័ពទៅនៅ</a:t>
            </a:r>
            <a:r>
              <a:rPr lang="km-KH" b="1" dirty="0" smtClean="0">
                <a:latin typeface="Khmer OS Siemreap" pitchFamily="2" charset="0"/>
                <a:cs typeface="Khmer OS Siemreap" pitchFamily="2" charset="0"/>
              </a:rPr>
              <a:t>ពាមក្រែង</a:t>
            </a:r>
            <a:r>
              <a:rPr lang="km-KH" dirty="0" smtClean="0">
                <a:latin typeface="Khmer OS Siemreap" pitchFamily="2" charset="0"/>
                <a:cs typeface="Khmer OS Siemreap" pitchFamily="2" charset="0"/>
              </a:rPr>
              <a:t>(ស្រីសឈរ)សិន។ លុះកេណ្ឌ ទ័ពបានគ្រប់ល្មម ព្រះអង្គបានលើកមកវាយយួនឲ្យថយទៅវិញអស់។ ក្រោយមក ស្តេចយួនបញ្ជា​អោយ​លើក​ទ័ព​មក​ច្រើនជាងមុនទៀត។ </a:t>
            </a:r>
            <a:r>
              <a:rPr lang="km-KH" b="1" dirty="0" smtClean="0">
                <a:latin typeface="Khmer OS Siemreap" pitchFamily="2" charset="0"/>
                <a:cs typeface="Khmer OS Siemreap" pitchFamily="2" charset="0"/>
              </a:rPr>
              <a:t>ព្រះសត្ថា </a:t>
            </a:r>
            <a:r>
              <a:rPr lang="km-KH" dirty="0" smtClean="0">
                <a:latin typeface="Khmer OS Siemreap" pitchFamily="2" charset="0"/>
                <a:cs typeface="Khmer OS Siemreap" pitchFamily="2" charset="0"/>
              </a:rPr>
              <a:t>បានថយទៅគង់នៅ</a:t>
            </a:r>
            <a:r>
              <a:rPr lang="km-KH" b="1" dirty="0" smtClean="0">
                <a:latin typeface="Khmer OS Siemreap" pitchFamily="2" charset="0"/>
                <a:cs typeface="Khmer OS Siemreap" pitchFamily="2" charset="0"/>
              </a:rPr>
              <a:t>ពាមក្របៅ</a:t>
            </a:r>
            <a:r>
              <a:rPr lang="km-KH" dirty="0" smtClean="0">
                <a:latin typeface="Khmer OS Siemreap" pitchFamily="2" charset="0"/>
                <a:cs typeface="Khmer OS Siemreap" pitchFamily="2" charset="0"/>
              </a:rPr>
              <a:t>(អាសន្ទុក) កេណ្ឌទ័ព​ លើកទៅ​ប្រយុទ្ធ​នឹង​យួនបានជ័យជំនះ។ ក្រោយពីនោះ </a:t>
            </a:r>
            <a:r>
              <a:rPr lang="km-KH" b="1" dirty="0" smtClean="0">
                <a:latin typeface="Khmer OS Siemreap" pitchFamily="2" charset="0"/>
                <a:cs typeface="Khmer OS Siemreap" pitchFamily="2" charset="0"/>
              </a:rPr>
              <a:t>ព្រះសត្ថា</a:t>
            </a:r>
            <a:r>
              <a:rPr lang="km-KH" dirty="0" smtClean="0">
                <a:latin typeface="Khmer OS Siemreap" pitchFamily="2" charset="0"/>
                <a:cs typeface="Khmer OS Siemreap" pitchFamily="2" charset="0"/>
              </a:rPr>
              <a:t>និងរាជវង្សានុវង្សយាងទៅគង់នៅលង្វែកវិញ។</a:t>
            </a:r>
            <a:endParaRPr lang="en-US" dirty="0" smtClean="0">
              <a:latin typeface="Khmer OS Siemreap" pitchFamily="2" charset="0"/>
              <a:cs typeface="Khmer OS Siemreap" pitchFamily="2"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60000"/>
              </a:lnSpc>
            </a:pPr>
            <a:r>
              <a:rPr lang="km-KH" dirty="0" smtClean="0">
                <a:latin typeface="Khmer OS Siemreap" pitchFamily="2" charset="0"/>
                <a:cs typeface="Khmer OS Siemreap" pitchFamily="2" charset="0"/>
              </a:rPr>
              <a:t>ចំណែកឯព្រះ</a:t>
            </a:r>
            <a:r>
              <a:rPr lang="km-KH" b="1" dirty="0" smtClean="0">
                <a:latin typeface="Khmer OS Siemreap" pitchFamily="2" charset="0"/>
                <a:cs typeface="Khmer OS Siemreap" pitchFamily="2" charset="0"/>
              </a:rPr>
              <a:t>ធម្មរាជា </a:t>
            </a:r>
            <a:r>
              <a:rPr lang="km-KH" dirty="0" smtClean="0">
                <a:latin typeface="Khmer OS Siemreap" pitchFamily="2" charset="0"/>
                <a:cs typeface="Khmer OS Siemreap" pitchFamily="2" charset="0"/>
              </a:rPr>
              <a:t>កាលដែលយាងទៅគង់នៅឯក្រុង </a:t>
            </a:r>
            <a:r>
              <a:rPr lang="km-KH" b="1" dirty="0" smtClean="0">
                <a:latin typeface="Khmer OS Siemreap" pitchFamily="2" charset="0"/>
                <a:cs typeface="Khmer OS Siemreap" pitchFamily="2" charset="0"/>
              </a:rPr>
              <a:t>អយុធ្យា </a:t>
            </a:r>
            <a:r>
              <a:rPr lang="km-KH" dirty="0" smtClean="0">
                <a:latin typeface="Khmer OS Siemreap" pitchFamily="2" charset="0"/>
                <a:cs typeface="Khmer OS Siemreap" pitchFamily="2" charset="0"/>
              </a:rPr>
              <a:t>ឯណោះ មានម្នាងសៀមឈ្មោះ </a:t>
            </a:r>
            <a:r>
              <a:rPr lang="km-KH" b="1" dirty="0" smtClean="0">
                <a:latin typeface="Khmer OS Siemreap" pitchFamily="2" charset="0"/>
                <a:cs typeface="Khmer OS Siemreap" pitchFamily="2" charset="0"/>
              </a:rPr>
              <a:t>ម៉មរ៉ក </a:t>
            </a:r>
            <a:r>
              <a:rPr lang="km-KH" dirty="0" smtClean="0">
                <a:latin typeface="Khmer OS Siemreap" pitchFamily="2" charset="0"/>
                <a:cs typeface="Khmer OS Siemreap" pitchFamily="2" charset="0"/>
              </a:rPr>
              <a:t>ហើយមានបុត្រា២អង្គ និងបុត្រី១អង្គគឺ៖</a:t>
            </a:r>
            <a:r>
              <a:rPr lang="en-US" dirty="0" smtClean="0">
                <a:latin typeface="Khmer OS Siemreap" pitchFamily="2" charset="0"/>
                <a:cs typeface="Khmer OS Siemreap" pitchFamily="2" charset="0"/>
              </a:rPr>
              <a:t> </a:t>
            </a:r>
          </a:p>
          <a:p>
            <a:pPr lvl="0">
              <a:lnSpc>
                <a:spcPct val="160000"/>
              </a:lnSpc>
            </a:pPr>
            <a:r>
              <a:rPr lang="km-KH" b="1" dirty="0" smtClean="0">
                <a:latin typeface="Khmer OS Siemreap" pitchFamily="2" charset="0"/>
                <a:cs typeface="Khmer OS Siemreap" pitchFamily="2" charset="0"/>
              </a:rPr>
              <a:t>អង្គហ៊ីង</a:t>
            </a:r>
            <a:endParaRPr lang="en-US" dirty="0" smtClean="0">
              <a:latin typeface="Khmer OS Siemreap" pitchFamily="2" charset="0"/>
              <a:cs typeface="Khmer OS Siemreap" pitchFamily="2" charset="0"/>
            </a:endParaRPr>
          </a:p>
          <a:p>
            <a:pPr lvl="0">
              <a:lnSpc>
                <a:spcPct val="160000"/>
              </a:lnSpc>
            </a:pPr>
            <a:r>
              <a:rPr lang="km-KH" b="1" dirty="0" smtClean="0">
                <a:latin typeface="Khmer OS Siemreap" pitchFamily="2" charset="0"/>
                <a:cs typeface="Khmer OS Siemreap" pitchFamily="2" charset="0"/>
              </a:rPr>
              <a:t>អង្គដួង</a:t>
            </a:r>
            <a:endParaRPr lang="en-US" dirty="0" smtClean="0">
              <a:latin typeface="Khmer OS Siemreap" pitchFamily="2" charset="0"/>
              <a:cs typeface="Khmer OS Siemreap" pitchFamily="2" charset="0"/>
            </a:endParaRPr>
          </a:p>
          <a:p>
            <a:pPr lvl="0">
              <a:lnSpc>
                <a:spcPct val="160000"/>
              </a:lnSpc>
            </a:pPr>
            <a:r>
              <a:rPr lang="km-KH" b="1" dirty="0" smtClean="0">
                <a:latin typeface="Khmer OS Siemreap" pitchFamily="2" charset="0"/>
                <a:cs typeface="Khmer OS Siemreap" pitchFamily="2" charset="0"/>
              </a:rPr>
              <a:t>អង្គសោភាក្សត្រី</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នៅ១៧៣៥ ព្រះអង្គ ប្រទានដល់ព្រះរាជបុត្រ</a:t>
            </a:r>
            <a:r>
              <a:rPr lang="km-KH" b="1" dirty="0" smtClean="0">
                <a:latin typeface="Khmer OS Siemreap" pitchFamily="2" charset="0"/>
                <a:cs typeface="Khmer OS Siemreap" pitchFamily="2" charset="0"/>
              </a:rPr>
              <a:t>អង្គអិម</a:t>
            </a:r>
            <a:r>
              <a:rPr lang="km-KH" dirty="0" smtClean="0">
                <a:latin typeface="Khmer OS Siemreap" pitchFamily="2" charset="0"/>
                <a:cs typeface="Khmer OS Siemreap" pitchFamily="2" charset="0"/>
              </a:rPr>
              <a:t>នូវនាម</a:t>
            </a:r>
            <a:r>
              <a:rPr lang="km-KH" b="1" dirty="0" smtClean="0">
                <a:latin typeface="Khmer OS Siemreap" pitchFamily="2" charset="0"/>
                <a:cs typeface="Khmer OS Siemreap" pitchFamily="2" charset="0"/>
              </a:rPr>
              <a:t>ធម្មរាជា</a:t>
            </a:r>
            <a:r>
              <a:rPr lang="km-KH" dirty="0" smtClean="0">
                <a:latin typeface="Khmer OS Siemreap" pitchFamily="2" charset="0"/>
                <a:cs typeface="Khmer OS Siemreap" pitchFamily="2" charset="0"/>
              </a:rPr>
              <a:t>ដូចព្រះអង្គដែរ។ ព្រះ</a:t>
            </a:r>
            <a:r>
              <a:rPr lang="km-KH" b="1" dirty="0" smtClean="0">
                <a:latin typeface="Khmer OS Siemreap" pitchFamily="2" charset="0"/>
                <a:cs typeface="Khmer OS Siemreap" pitchFamily="2" charset="0"/>
              </a:rPr>
              <a:t>ធម្មរាជា </a:t>
            </a:r>
            <a:r>
              <a:rPr lang="km-KH" dirty="0" smtClean="0">
                <a:latin typeface="Khmer OS Siemreap" pitchFamily="2" charset="0"/>
                <a:cs typeface="Khmer OS Siemreap" pitchFamily="2" charset="0"/>
              </a:rPr>
              <a:t>បុត្រទ្រង់បានសូមអនុញ្ញាតពីព្រះចៅសៀមអោយព្រះអង្គបានវិលត្រឡប់ចូលមាតុភូមិវិញ ដើម្បីគិតការដែនដី។ លុះព្រះចៅសៀមបានយល់ព្រមតាមសំណើរ ព្រះអង្គបានយាងទៅគង់ត្រង់តំបន់</a:t>
            </a:r>
            <a:r>
              <a:rPr lang="km-KH" b="1" dirty="0" smtClean="0">
                <a:latin typeface="Khmer OS Siemreap" pitchFamily="2" charset="0"/>
                <a:cs typeface="Khmer OS Siemreap" pitchFamily="2" charset="0"/>
              </a:rPr>
              <a:t>នគររាជសីមា​និងបាន​</a:t>
            </a:r>
            <a:r>
              <a:rPr lang="km-KH" dirty="0" smtClean="0">
                <a:latin typeface="Khmer OS Siemreap" pitchFamily="2" charset="0"/>
                <a:cs typeface="Khmer OS Siemreap" pitchFamily="2" charset="0"/>
              </a:rPr>
              <a:t>បញ្ជូន​ទូត​ទៅ​ចរចាសុំចងស្ពានមេត្រីជាមួយ</a:t>
            </a:r>
            <a:r>
              <a:rPr lang="km-KH" b="1" dirty="0" smtClean="0">
                <a:latin typeface="Khmer OS Siemreap" pitchFamily="2" charset="0"/>
                <a:cs typeface="Khmer OS Siemreap" pitchFamily="2" charset="0"/>
              </a:rPr>
              <a:t>ព្រះសត្ថា </a:t>
            </a:r>
            <a:r>
              <a:rPr lang="km-KH" dirty="0" smtClean="0">
                <a:latin typeface="Khmer OS Siemreap" pitchFamily="2" charset="0"/>
                <a:cs typeface="Khmer OS Siemreap" pitchFamily="2" charset="0"/>
              </a:rPr>
              <a:t>តែពុំបានផលអ្វីសោះ។ ព្រះអង្គបានគង់នៅ</a:t>
            </a:r>
            <a:r>
              <a:rPr lang="km-KH" b="1" dirty="0" smtClean="0">
                <a:latin typeface="Khmer OS Siemreap" pitchFamily="2" charset="0"/>
                <a:cs typeface="Khmer OS Siemreap" pitchFamily="2" charset="0"/>
              </a:rPr>
              <a:t>នគររាជសីមា </a:t>
            </a:r>
            <a:r>
              <a:rPr lang="km-KH" dirty="0" smtClean="0">
                <a:latin typeface="Khmer OS Siemreap" pitchFamily="2" charset="0"/>
                <a:cs typeface="Khmer OS Siemreap" pitchFamily="2" charset="0"/>
              </a:rPr>
              <a:t>នោះសិន​។</a:t>
            </a:r>
            <a:endParaRPr lang="en-US" dirty="0">
              <a:latin typeface="Khmer OS Siemreap" pitchFamily="2" charset="0"/>
              <a:cs typeface="Khmer OS Siemreap" pitchFamily="2"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a:lnSpc>
                <a:spcPct val="150000"/>
              </a:lnSpc>
            </a:pPr>
            <a:r>
              <a:rPr lang="km-KH" dirty="0" smtClean="0">
                <a:latin typeface="Khmer OS Siemreap" pitchFamily="2" charset="0"/>
                <a:cs typeface="Khmer OS Siemreap" pitchFamily="2" charset="0"/>
              </a:rPr>
              <a:t>នៅ១៧៣៦ </a:t>
            </a:r>
            <a:r>
              <a:rPr lang="km-KH" b="1" dirty="0" smtClean="0">
                <a:latin typeface="Khmer OS Siemreap" pitchFamily="2" charset="0"/>
                <a:cs typeface="Khmer OS Siemreap" pitchFamily="2" charset="0"/>
              </a:rPr>
              <a:t>ព្រះសត្ថា </a:t>
            </a:r>
            <a:r>
              <a:rPr lang="km-KH" dirty="0" smtClean="0">
                <a:latin typeface="Khmer OS Siemreap" pitchFamily="2" charset="0"/>
                <a:cs typeface="Khmer OS Siemreap" pitchFamily="2" charset="0"/>
              </a:rPr>
              <a:t>មានព្រះទ័យសង្ស័យលើរូបអគ្គមហេសីរបស់ព្រះអង្គ គឺ</a:t>
            </a:r>
            <a:r>
              <a:rPr lang="km-KH" b="1" dirty="0" smtClean="0">
                <a:latin typeface="Khmer OS Siemreap" pitchFamily="2" charset="0"/>
                <a:cs typeface="Khmer OS Siemreap" pitchFamily="2" charset="0"/>
              </a:rPr>
              <a:t>សម្តេចព្រះស្រីសុជាតា​</a:t>
            </a:r>
            <a:r>
              <a:rPr lang="km-KH" dirty="0" smtClean="0">
                <a:latin typeface="Khmer OS Siemreap" pitchFamily="2" charset="0"/>
                <a:cs typeface="Khmer OS Siemreap" pitchFamily="2" charset="0"/>
              </a:rPr>
              <a:t>និងក្សត្របីអង្គទៀត មាន</a:t>
            </a:r>
            <a:r>
              <a:rPr lang="km-KH" b="1" dirty="0" smtClean="0">
                <a:latin typeface="Khmer OS Siemreap" pitchFamily="2" charset="0"/>
                <a:cs typeface="Khmer OS Siemreap" pitchFamily="2" charset="0"/>
              </a:rPr>
              <a:t>អង្គសូរ</a:t>
            </a:r>
            <a:r>
              <a:rPr lang="km-KH" dirty="0" smtClean="0">
                <a:latin typeface="Khmer OS Siemreap" pitchFamily="2" charset="0"/>
                <a:cs typeface="Khmer OS Siemreap" pitchFamily="2" charset="0"/>
              </a:rPr>
              <a:t>(បុត្រព្រះអង្គ</a:t>
            </a:r>
            <a:r>
              <a:rPr lang="km-KH" b="1" dirty="0" smtClean="0">
                <a:latin typeface="Khmer OS Siemreap" pitchFamily="2" charset="0"/>
                <a:cs typeface="Khmer OS Siemreap" pitchFamily="2" charset="0"/>
              </a:rPr>
              <a:t>ទង</a:t>
            </a:r>
            <a:r>
              <a:rPr lang="km-KH" dirty="0" smtClean="0">
                <a:latin typeface="Khmer OS Siemreap" pitchFamily="2" charset="0"/>
                <a:cs typeface="Khmer OS Siemreap" pitchFamily="2" charset="0"/>
              </a:rPr>
              <a:t>ដែលភៀសទៅសៀម)</a:t>
            </a:r>
            <a:r>
              <a:rPr lang="km-KH" b="1" dirty="0" smtClean="0">
                <a:latin typeface="Khmer OS Siemreap" pitchFamily="2" charset="0"/>
                <a:cs typeface="Khmer OS Siemreap" pitchFamily="2" charset="0"/>
              </a:rPr>
              <a:t>អង្គស្ថួននិងអង្គចន្ទ</a:t>
            </a:r>
            <a:r>
              <a:rPr lang="km-KH" dirty="0" smtClean="0">
                <a:latin typeface="Khmer OS Siemreap" pitchFamily="2" charset="0"/>
                <a:cs typeface="Khmer OS Siemreap" pitchFamily="2" charset="0"/>
              </a:rPr>
              <a:t>(បុត្ររបស់ព្រះធម្ម​រាជា​ទី៣ ដែលភៀសទៅសៀម) ថាមានគំនិតក្បត់ចំពោះព្រះអង្គ ទើបព្រះអង្គយាងទៅស្ថិតនៅក្រុងភ្នំពេញ ហើយបញ្ជាអោយមនុស្សមកព័ទ្ធដើម្បីធ្វើគុតស្តេចទាំង៤អង្គនោះ។ ប៉ុន្តែ ក្សត្រាទាំង៣អង្គ បានប្រមូលរាស្ត្រនៅ ក្រុងលង្វែកនិងបានលើកទ័ពមកប្រយុទ្ធនឹង</a:t>
            </a:r>
            <a:r>
              <a:rPr lang="km-KH" b="1" dirty="0" smtClean="0">
                <a:latin typeface="Khmer OS Siemreap" pitchFamily="2" charset="0"/>
                <a:cs typeface="Khmer OS Siemreap" pitchFamily="2" charset="0"/>
              </a:rPr>
              <a:t>ព្រះសត្ថា </a:t>
            </a:r>
            <a:r>
              <a:rPr lang="km-KH" dirty="0" smtClean="0">
                <a:latin typeface="Khmer OS Siemreap" pitchFamily="2" charset="0"/>
                <a:cs typeface="Khmer OS Siemreap" pitchFamily="2" charset="0"/>
              </a:rPr>
              <a:t>ហើយមានជ័យជំនះ។ </a:t>
            </a:r>
            <a:r>
              <a:rPr lang="km-KH" b="1" dirty="0" smtClean="0">
                <a:latin typeface="Khmer OS Siemreap" pitchFamily="2" charset="0"/>
                <a:cs typeface="Khmer OS Siemreap" pitchFamily="2" charset="0"/>
              </a:rPr>
              <a:t>ព្រះសត្ថា </a:t>
            </a:r>
            <a:r>
              <a:rPr lang="km-KH" dirty="0" smtClean="0">
                <a:latin typeface="Khmer OS Siemreap" pitchFamily="2" charset="0"/>
                <a:cs typeface="Khmer OS Siemreap" pitchFamily="2" charset="0"/>
              </a:rPr>
              <a:t>បានភៀសព្រះកាយ ទៅ​ប្រទេស​យួនជាមួយនឹងព្រះអនុជពៅនាម</a:t>
            </a:r>
            <a:r>
              <a:rPr lang="km-KH" b="1" dirty="0" smtClean="0">
                <a:latin typeface="Khmer OS Siemreap" pitchFamily="2" charset="0"/>
                <a:cs typeface="Khmer OS Siemreap" pitchFamily="2" charset="0"/>
              </a:rPr>
              <a:t>អង្គអិម</a:t>
            </a:r>
            <a:r>
              <a:rPr lang="km-KH" dirty="0" smtClean="0">
                <a:latin typeface="Khmer OS Siemreap" pitchFamily="2" charset="0"/>
                <a:cs typeface="Khmer OS Siemreap" pitchFamily="2" charset="0"/>
              </a:rPr>
              <a:t>(ឯកសារខ្លះថា</a:t>
            </a:r>
            <a:r>
              <a:rPr lang="km-KH" b="1" dirty="0" smtClean="0">
                <a:latin typeface="Khmer OS Siemreap" pitchFamily="2" charset="0"/>
                <a:cs typeface="Khmer OS Siemreap" pitchFamily="2" charset="0"/>
              </a:rPr>
              <a:t>អង្គអ៊ីង</a:t>
            </a:r>
            <a:r>
              <a:rPr lang="km-KH" dirty="0" smtClean="0">
                <a:latin typeface="Khmer OS Siemreap" pitchFamily="2" charset="0"/>
                <a:cs typeface="Khmer OS Siemreap" pitchFamily="2" charset="0"/>
              </a:rPr>
              <a:t>)នៅ១៧៣៧។</a:t>
            </a:r>
            <a:endParaRPr lang="en-US" dirty="0" smtClean="0">
              <a:latin typeface="Khmer OS Siemreap" pitchFamily="2" charset="0"/>
              <a:cs typeface="Khmer OS Siemreap" pitchFamily="2"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60000"/>
              </a:lnSpc>
            </a:pPr>
            <a:r>
              <a:rPr lang="km-KH" dirty="0" smtClean="0">
                <a:latin typeface="Khmer OS Siemreap" pitchFamily="2" charset="0"/>
                <a:cs typeface="Khmer OS Siemreap" pitchFamily="2" charset="0"/>
              </a:rPr>
              <a:t>ក្សត្រទាំងបីអង្គ បានចាត់វិធានការផ្សេងៗ ដើម្បីទប់ទល់នឹងការវិលត្រឡប់មករបស់ ព្រះ</a:t>
            </a:r>
            <a:r>
              <a:rPr lang="km-KH" b="1" dirty="0" smtClean="0">
                <a:latin typeface="Khmer OS Siemreap" pitchFamily="2" charset="0"/>
                <a:cs typeface="Khmer OS Siemreap" pitchFamily="2" charset="0"/>
              </a:rPr>
              <a:t>សត្ថា</a:t>
            </a:r>
            <a:r>
              <a:rPr lang="km-KH" dirty="0" smtClean="0">
                <a:latin typeface="Khmer OS Siemreap" pitchFamily="2" charset="0"/>
                <a:cs typeface="Khmer OS Siemreap" pitchFamily="2" charset="0"/>
              </a:rPr>
              <a:t>។ </a:t>
            </a:r>
            <a:r>
              <a:rPr lang="km-KH" b="1" dirty="0" smtClean="0">
                <a:latin typeface="Khmer OS Siemreap" pitchFamily="2" charset="0"/>
                <a:cs typeface="Khmer OS Siemreap" pitchFamily="2" charset="0"/>
              </a:rPr>
              <a:t>ព្រះអង្គ​ស្ងួន បាន</a:t>
            </a:r>
            <a:r>
              <a:rPr lang="km-KH" dirty="0" smtClean="0">
                <a:latin typeface="Khmer OS Siemreap" pitchFamily="2" charset="0"/>
                <a:cs typeface="Khmer OS Siemreap" pitchFamily="2" charset="0"/>
              </a:rPr>
              <a:t>យាងទៅគង់នៅ</a:t>
            </a:r>
            <a:r>
              <a:rPr lang="km-KH" b="1" dirty="0" smtClean="0">
                <a:latin typeface="Khmer OS Siemreap" pitchFamily="2" charset="0"/>
                <a:cs typeface="Khmer OS Siemreap" pitchFamily="2" charset="0"/>
              </a:rPr>
              <a:t>បាភ្នំ</a:t>
            </a:r>
            <a:r>
              <a:rPr lang="km-KH" dirty="0" smtClean="0">
                <a:latin typeface="Khmer OS Siemreap" pitchFamily="2" charset="0"/>
                <a:cs typeface="Khmer OS Siemreap" pitchFamily="2" charset="0"/>
              </a:rPr>
              <a:t>ត្រើយខាងកើត ព្រះ</a:t>
            </a:r>
            <a:r>
              <a:rPr lang="km-KH" b="1" dirty="0" smtClean="0">
                <a:latin typeface="Khmer OS Siemreap" pitchFamily="2" charset="0"/>
                <a:cs typeface="Khmer OS Siemreap" pitchFamily="2" charset="0"/>
              </a:rPr>
              <a:t>អង្គចន្ទ បាន</a:t>
            </a:r>
            <a:r>
              <a:rPr lang="km-KH" dirty="0" smtClean="0">
                <a:latin typeface="Khmer OS Siemreap" pitchFamily="2" charset="0"/>
                <a:cs typeface="Khmer OS Siemreap" pitchFamily="2" charset="0"/>
              </a:rPr>
              <a:t>យាងទៅគង់ត្រើយខាងលិច រង់ចាំរាំង​ផ្លូវទ័ព​យួន​ដែលនឹងលើកមកតាមផ្លូវទឹក។</a:t>
            </a:r>
            <a:endParaRPr lang="en-US" dirty="0" smtClean="0">
              <a:latin typeface="Khmer OS Siemreap" pitchFamily="2" charset="0"/>
              <a:cs typeface="Khmer OS Siemreap" pitchFamily="2" charset="0"/>
            </a:endParaRPr>
          </a:p>
          <a:p>
            <a:pPr>
              <a:lnSpc>
                <a:spcPct val="160000"/>
              </a:lnSpc>
            </a:pPr>
            <a:r>
              <a:rPr lang="km-KH" b="1" dirty="0" smtClean="0">
                <a:latin typeface="Khmer OS Siemreap" pitchFamily="2" charset="0"/>
                <a:cs typeface="Khmer OS Siemreap" pitchFamily="2" charset="0"/>
              </a:rPr>
              <a:t>ព្រះធម្មរាជា </a:t>
            </a:r>
            <a:r>
              <a:rPr lang="km-KH" dirty="0" smtClean="0">
                <a:latin typeface="Khmer OS Siemreap" pitchFamily="2" charset="0"/>
                <a:cs typeface="Khmer OS Siemreap" pitchFamily="2" charset="0"/>
              </a:rPr>
              <a:t>បុត្រអង្គអ៊ិម បានកេណ្ឌអ្នកស្រុកភ្នំនៅតំបន់</a:t>
            </a:r>
            <a:r>
              <a:rPr lang="km-KH" b="1" dirty="0" smtClean="0">
                <a:latin typeface="Khmer OS Siemreap" pitchFamily="2" charset="0"/>
                <a:cs typeface="Khmer OS Siemreap" pitchFamily="2" charset="0"/>
              </a:rPr>
              <a:t>នគររាជ </a:t>
            </a:r>
            <a:r>
              <a:rPr lang="km-KH" dirty="0" smtClean="0">
                <a:latin typeface="Khmer OS Siemreap" pitchFamily="2" charset="0"/>
                <a:cs typeface="Khmer OS Siemreap" pitchFamily="2" charset="0"/>
              </a:rPr>
              <a:t>និងបានលើកទ័ពមកយកខេត្ត</a:t>
            </a:r>
            <a:r>
              <a:rPr lang="km-KH" b="1" dirty="0" smtClean="0">
                <a:latin typeface="Khmer OS Siemreap" pitchFamily="2" charset="0"/>
                <a:cs typeface="Khmer OS Siemreap" pitchFamily="2" charset="0"/>
              </a:rPr>
              <a:t>នគរវត្ត </a:t>
            </a:r>
            <a:r>
              <a:rPr lang="km-KH" dirty="0" smtClean="0">
                <a:latin typeface="Khmer OS Siemreap" pitchFamily="2" charset="0"/>
                <a:cs typeface="Khmer OS Siemreap" pitchFamily="2" charset="0"/>
              </a:rPr>
              <a:t>បានយ៉ាងងាយ។ ព្រះចៅសៀម លុះបានជ្រាបពីស្ថានការណ៍នៅស្រុកខ្មែរ បានអនុញ្ញាតអោយព្រះ</a:t>
            </a:r>
            <a:r>
              <a:rPr lang="km-KH" b="1" dirty="0" smtClean="0">
                <a:latin typeface="Khmer OS Siemreap" pitchFamily="2" charset="0"/>
                <a:cs typeface="Khmer OS Siemreap" pitchFamily="2" charset="0"/>
              </a:rPr>
              <a:t>ធម្មរាជា </a:t>
            </a:r>
            <a:r>
              <a:rPr lang="km-KH" dirty="0" smtClean="0">
                <a:latin typeface="Khmer OS Siemreap" pitchFamily="2" charset="0"/>
                <a:cs typeface="Khmer OS Siemreap" pitchFamily="2" charset="0"/>
              </a:rPr>
              <a:t>(បិតា) ត្រឡប់មកវិញ មកឡើងគោកនៅត្រង់</a:t>
            </a:r>
            <a:r>
              <a:rPr lang="km-KH" b="1" dirty="0" smtClean="0">
                <a:latin typeface="Khmer OS Siemreap" pitchFamily="2" charset="0"/>
                <a:cs typeface="Khmer OS Siemreap" pitchFamily="2" charset="0"/>
              </a:rPr>
              <a:t>កំពត</a:t>
            </a:r>
            <a:r>
              <a:rPr lang="km-KH" dirty="0" smtClean="0">
                <a:latin typeface="Khmer OS Siemreap" pitchFamily="2" charset="0"/>
                <a:cs typeface="Khmer OS Siemreap" pitchFamily="2" charset="0"/>
              </a:rPr>
              <a:t>ជាមួយទ័ព៣០០០នាក់និងបានអនុញ្ញាតអោយព្រះ</a:t>
            </a:r>
            <a:r>
              <a:rPr lang="km-KH" b="1" dirty="0" smtClean="0">
                <a:latin typeface="Khmer OS Siemreap" pitchFamily="2" charset="0"/>
                <a:cs typeface="Khmer OS Siemreap" pitchFamily="2" charset="0"/>
              </a:rPr>
              <a:t>អង្គទង </a:t>
            </a:r>
            <a:r>
              <a:rPr lang="km-KH" dirty="0" smtClean="0">
                <a:latin typeface="Khmer OS Siemreap" pitchFamily="2" charset="0"/>
                <a:cs typeface="Khmer OS Siemreap" pitchFamily="2" charset="0"/>
              </a:rPr>
              <a:t>លើកទ័ព២០០០នាក់ឆ្កោះទៅ</a:t>
            </a:r>
            <a:r>
              <a:rPr lang="km-KH" b="1" dirty="0" smtClean="0">
                <a:latin typeface="Khmer OS Siemreap" pitchFamily="2" charset="0"/>
                <a:cs typeface="Khmer OS Siemreap" pitchFamily="2" charset="0"/>
              </a:rPr>
              <a:t>នគររាជ </a:t>
            </a:r>
            <a:r>
              <a:rPr lang="km-KH" dirty="0" smtClean="0">
                <a:latin typeface="Khmer OS Siemreap" pitchFamily="2" charset="0"/>
                <a:cs typeface="Khmer OS Siemreap" pitchFamily="2" charset="0"/>
              </a:rPr>
              <a:t>ជាទីកន្លែងដែលព្រះអង្គកេណ្ឌទ័ពបាន៨០០នាក់ លើកទៅ​ជួយ​ព្រះ</a:t>
            </a:r>
            <a:r>
              <a:rPr lang="km-KH" b="1" dirty="0" smtClean="0">
                <a:latin typeface="Khmer OS Siemreap" pitchFamily="2" charset="0"/>
                <a:cs typeface="Khmer OS Siemreap" pitchFamily="2" charset="0"/>
              </a:rPr>
              <a:t>ធម្មរាជា</a:t>
            </a:r>
            <a:r>
              <a:rPr lang="km-KH" dirty="0" smtClean="0">
                <a:latin typeface="Khmer OS Siemreap" pitchFamily="2" charset="0"/>
                <a:cs typeface="Khmer OS Siemreap" pitchFamily="2" charset="0"/>
              </a:rPr>
              <a:t>(បុត្រ) នៅ</a:t>
            </a:r>
            <a:r>
              <a:rPr lang="km-KH" b="1" dirty="0" smtClean="0">
                <a:latin typeface="Khmer OS Siemreap" pitchFamily="2" charset="0"/>
                <a:cs typeface="Khmer OS Siemreap" pitchFamily="2" charset="0"/>
              </a:rPr>
              <a:t>នគរវត្ត។ </a:t>
            </a:r>
            <a:r>
              <a:rPr lang="km-KH" dirty="0" smtClean="0">
                <a:latin typeface="Khmer OS Siemreap" pitchFamily="2" charset="0"/>
                <a:cs typeface="Khmer OS Siemreap" pitchFamily="2" charset="0"/>
              </a:rPr>
              <a:t>លុះបានជួបជុំគ្នា ក្សត្រទាំងពីរ បានលើកទ័ពចេញជា២ផ្លូវ មួយអង្គយាងតាមបឹង </a:t>
            </a:r>
            <a:r>
              <a:rPr lang="km-KH" b="1" dirty="0" smtClean="0">
                <a:latin typeface="Khmer OS Siemreap" pitchFamily="2" charset="0"/>
                <a:cs typeface="Khmer OS Siemreap" pitchFamily="2" charset="0"/>
              </a:rPr>
              <a:t>ទន្លេសាប </a:t>
            </a:r>
            <a:r>
              <a:rPr lang="km-KH" dirty="0" smtClean="0">
                <a:latin typeface="Khmer OS Siemreap" pitchFamily="2" charset="0"/>
                <a:cs typeface="Khmer OS Siemreap" pitchFamily="2" charset="0"/>
              </a:rPr>
              <a:t>មួយអង្គយាងតាមផ្លូវគោកនឹងទៅជួបគ្នានៅ</a:t>
            </a:r>
            <a:r>
              <a:rPr lang="km-KH" b="1" dirty="0" smtClean="0">
                <a:latin typeface="Khmer OS Siemreap" pitchFamily="2" charset="0"/>
                <a:cs typeface="Khmer OS Siemreap" pitchFamily="2" charset="0"/>
              </a:rPr>
              <a:t>សំរោងសែន</a:t>
            </a:r>
            <a:r>
              <a:rPr lang="km-KH" dirty="0" smtClean="0">
                <a:latin typeface="Khmer OS Siemreap" pitchFamily="2" charset="0"/>
                <a:cs typeface="Khmer OS Siemreap" pitchFamily="2" charset="0"/>
              </a:rPr>
              <a:t>ក្នុងខេត្ត</a:t>
            </a:r>
            <a:r>
              <a:rPr lang="km-KH" b="1" dirty="0" smtClean="0">
                <a:latin typeface="Khmer OS Siemreap" pitchFamily="2" charset="0"/>
                <a:cs typeface="Khmer OS Siemreap" pitchFamily="2" charset="0"/>
              </a:rPr>
              <a:t>កំពង់លែង</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lnSpc>
                <a:spcPct val="160000"/>
              </a:lnSpc>
            </a:pPr>
            <a:r>
              <a:rPr lang="km-KH" dirty="0" smtClean="0">
                <a:latin typeface="Khmer OS Siemreap" pitchFamily="2" charset="0"/>
                <a:cs typeface="Khmer OS Siemreap" pitchFamily="2" charset="0"/>
              </a:rPr>
              <a:t>ព្រះ</a:t>
            </a:r>
            <a:r>
              <a:rPr lang="km-KH" b="1" dirty="0" smtClean="0">
                <a:latin typeface="Khmer OS Siemreap" pitchFamily="2" charset="0"/>
                <a:cs typeface="Khmer OS Siemreap" pitchFamily="2" charset="0"/>
              </a:rPr>
              <a:t>ស្រីសុជាតា</a:t>
            </a:r>
            <a:r>
              <a:rPr lang="km-KH" dirty="0" smtClean="0">
                <a:latin typeface="Khmer OS Siemreap" pitchFamily="2" charset="0"/>
                <a:cs typeface="Khmer OS Siemreap" pitchFamily="2" charset="0"/>
              </a:rPr>
              <a:t>(អគ្គមហេសី</a:t>
            </a:r>
            <a:r>
              <a:rPr lang="km-KH" b="1" dirty="0" smtClean="0">
                <a:latin typeface="Khmer OS Siemreap" pitchFamily="2" charset="0"/>
                <a:cs typeface="Khmer OS Siemreap" pitchFamily="2" charset="0"/>
              </a:rPr>
              <a:t>ព្រះសត្ថា</a:t>
            </a:r>
            <a:r>
              <a:rPr lang="km-KH" dirty="0" smtClean="0">
                <a:latin typeface="Khmer OS Siemreap" pitchFamily="2" charset="0"/>
                <a:cs typeface="Khmer OS Siemreap" pitchFamily="2" charset="0"/>
              </a:rPr>
              <a:t>)ដែលជាអ្នកផ្តួចផ្តើមគំនិតរំលំព្រះស្វាមីនោះ បានទាក់ទង​ជាមួយ​ស្តេចខ្មែរដែលទើបយាងមកពីស្រុកសៀម។ ក្រោយពីបានធ្វើការចរចាគ្នា ក្សត្រទាំងនោះ បានព្រមព្រៀងគ្នា​ លើក​រាជសម្បត្តិថ្វាយទៅព្រះ</a:t>
            </a:r>
            <a:r>
              <a:rPr lang="km-KH" b="1" dirty="0" smtClean="0">
                <a:latin typeface="Khmer OS Siemreap" pitchFamily="2" charset="0"/>
                <a:cs typeface="Khmer OS Siemreap" pitchFamily="2" charset="0"/>
              </a:rPr>
              <a:t>ស្រីធម្មរាជាទី៣</a:t>
            </a:r>
            <a:r>
              <a:rPr lang="km-KH" dirty="0" smtClean="0">
                <a:latin typeface="Khmer OS Siemreap" pitchFamily="2" charset="0"/>
                <a:cs typeface="Khmer OS Siemreap" pitchFamily="2" charset="0"/>
              </a:rPr>
              <a:t>វិញ។</a:t>
            </a:r>
            <a:endParaRPr lang="en-US" dirty="0" smtClean="0">
              <a:latin typeface="Khmer OS Siemreap" pitchFamily="2" charset="0"/>
              <a:cs typeface="Khmer OS Siemreap" pitchFamily="2" charset="0"/>
            </a:endParaRPr>
          </a:p>
          <a:p>
            <a:pPr>
              <a:lnSpc>
                <a:spcPct val="160000"/>
              </a:lnSpc>
              <a:buNone/>
            </a:pPr>
            <a:r>
              <a:rPr lang="km-KH" dirty="0" smtClean="0">
                <a:latin typeface="Khmer OS Siemreap" pitchFamily="2" charset="0"/>
                <a:cs typeface="Khmer OS Siemreap" pitchFamily="2" charset="0"/>
              </a:rPr>
              <a:t>១៣. ព្រះបាទធម្មរាជាទី៣ (១៧៣៨</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១៧៤៧) រជ្ជកាលទី៣។</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ព្រះអង្គទទួលបានព្រះនាមសំរាប់រាជ្យថា </a:t>
            </a:r>
            <a:r>
              <a:rPr lang="km-KH" b="1" dirty="0" smtClean="0">
                <a:latin typeface="Khmer OS Siemreap" pitchFamily="2" charset="0"/>
                <a:cs typeface="Khmer OS Siemreap" pitchFamily="2" charset="0"/>
              </a:rPr>
              <a:t>ព្រះជ័យជេដ្ឋាធិរាជរាមាធិបតី</a:t>
            </a:r>
            <a:r>
              <a:rPr lang="km-KH" dirty="0" smtClean="0">
                <a:latin typeface="Khmer OS Siemreap" pitchFamily="2" charset="0"/>
                <a:cs typeface="Khmer OS Siemreap" pitchFamily="2" charset="0"/>
              </a:rPr>
              <a:t>។ រាជធានីតាំងនៅ</a:t>
            </a:r>
            <a:r>
              <a:rPr lang="km-KH" b="1" dirty="0" smtClean="0">
                <a:latin typeface="Khmer OS Siemreap" pitchFamily="2" charset="0"/>
                <a:cs typeface="Khmer OS Siemreap" pitchFamily="2" charset="0"/>
              </a:rPr>
              <a:t>ឧដុង្គ</a:t>
            </a:r>
            <a:r>
              <a:rPr lang="km-KH" dirty="0" smtClean="0">
                <a:latin typeface="Khmer OS Siemreap" pitchFamily="2" charset="0"/>
                <a:cs typeface="Khmer OS Siemreap" pitchFamily="2" charset="0"/>
              </a:rPr>
              <a:t>។ ព្រះ​អង្គ បានយកអ្នកម្នាង</a:t>
            </a:r>
            <a:r>
              <a:rPr lang="km-KH" b="1" dirty="0" smtClean="0">
                <a:latin typeface="Khmer OS Siemreap" pitchFamily="2" charset="0"/>
                <a:cs typeface="Khmer OS Siemreap" pitchFamily="2" charset="0"/>
              </a:rPr>
              <a:t>ជាតិក្សត្រី</a:t>
            </a:r>
            <a:r>
              <a:rPr lang="km-KH" dirty="0" smtClean="0">
                <a:latin typeface="Khmer OS Siemreap" pitchFamily="2" charset="0"/>
                <a:cs typeface="Khmer OS Siemreap" pitchFamily="2" charset="0"/>
              </a:rPr>
              <a:t>ជាព្រះអគ្គមហេសីនិងមានព្រះនាមថា</a:t>
            </a:r>
            <a:r>
              <a:rPr lang="km-KH" b="1" dirty="0" smtClean="0">
                <a:latin typeface="Khmer OS Siemreap" pitchFamily="2" charset="0"/>
                <a:cs typeface="Khmer OS Siemreap" pitchFamily="2" charset="0"/>
              </a:rPr>
              <a:t>សម្តេចព្រះជាតិក្សត្រី</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នៅ១៧៣៩ </a:t>
            </a:r>
            <a:r>
              <a:rPr lang="km-KH" b="1" dirty="0" smtClean="0">
                <a:latin typeface="Khmer OS Siemreap" pitchFamily="2" charset="0"/>
                <a:cs typeface="Khmer OS Siemreap" pitchFamily="2" charset="0"/>
              </a:rPr>
              <a:t>ព្រះធម្មរាជាទី៣ </a:t>
            </a:r>
            <a:r>
              <a:rPr lang="km-KH" dirty="0" smtClean="0">
                <a:latin typeface="Khmer OS Siemreap" pitchFamily="2" charset="0"/>
                <a:cs typeface="Khmer OS Siemreap" pitchFamily="2" charset="0"/>
              </a:rPr>
              <a:t>បានលើកទ័ពទៅវាយយកដីពាមមកវិញ ប៉ុន្តែត្រូវ</a:t>
            </a:r>
            <a:r>
              <a:rPr lang="km-KH" b="1" dirty="0" smtClean="0">
                <a:latin typeface="Khmer OS Siemreap" pitchFamily="2" charset="0"/>
                <a:cs typeface="Khmer OS Siemreap" pitchFamily="2" charset="0"/>
              </a:rPr>
              <a:t>ម៉ាក ធៀង ទី </a:t>
            </a:r>
            <a:r>
              <a:rPr lang="km-KH" dirty="0" smtClean="0">
                <a:latin typeface="Khmer OS Siemreap" pitchFamily="2" charset="0"/>
                <a:cs typeface="Khmer OS Siemreap" pitchFamily="2" charset="0"/>
              </a:rPr>
              <a:t>ជាកូន​រុញច្រានមកវិញ។</a:t>
            </a:r>
            <a:endParaRPr lang="en-US" dirty="0" smtClean="0">
              <a:latin typeface="Khmer OS Siemreap" pitchFamily="2" charset="0"/>
              <a:cs typeface="Khmer OS Siemreap" pitchFamily="2"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lnSpc>
                <a:spcPct val="150000"/>
              </a:lnSpc>
            </a:pPr>
            <a:r>
              <a:rPr lang="km-KH" dirty="0" smtClean="0">
                <a:latin typeface="Khmer OS Siemreap" pitchFamily="2" charset="0"/>
                <a:cs typeface="Khmer OS Siemreap" pitchFamily="2" charset="0"/>
              </a:rPr>
              <a:t>ចំណេកព្រះ</a:t>
            </a:r>
            <a:r>
              <a:rPr lang="km-KH" b="1" dirty="0" smtClean="0">
                <a:latin typeface="Khmer OS Siemreap" pitchFamily="2" charset="0"/>
                <a:cs typeface="Khmer OS Siemreap" pitchFamily="2" charset="0"/>
              </a:rPr>
              <a:t>អង្គទង </a:t>
            </a:r>
            <a:r>
              <a:rPr lang="km-KH" dirty="0" smtClean="0">
                <a:latin typeface="Khmer OS Siemreap" pitchFamily="2" charset="0"/>
                <a:cs typeface="Khmer OS Siemreap" pitchFamily="2" charset="0"/>
              </a:rPr>
              <a:t>ឡើងជាមហាឧភយោរាជ និងបានទទួលព្រះនាមថា</a:t>
            </a:r>
            <a:r>
              <a:rPr lang="km-KH" b="1" dirty="0" smtClean="0">
                <a:latin typeface="Khmer OS Siemreap" pitchFamily="2" charset="0"/>
                <a:cs typeface="Khmer OS Siemreap" pitchFamily="2" charset="0"/>
              </a:rPr>
              <a:t>សម្តេចព្រះរាមាធិតី</a:t>
            </a:r>
            <a:r>
              <a:rPr lang="km-KH" dirty="0" smtClean="0">
                <a:latin typeface="Khmer OS Siemreap" pitchFamily="2" charset="0"/>
                <a:cs typeface="Khmer OS Siemreap" pitchFamily="2" charset="0"/>
              </a:rPr>
              <a:t>។ ព្រះ​</a:t>
            </a:r>
            <a:r>
              <a:rPr lang="km-KH" b="1" dirty="0" smtClean="0">
                <a:latin typeface="Khmer OS Siemreap" pitchFamily="2" charset="0"/>
                <a:cs typeface="Khmer OS Siemreap" pitchFamily="2" charset="0"/>
              </a:rPr>
              <a:t>អង្គ​សូរឧទ័យរាជា </a:t>
            </a:r>
            <a:r>
              <a:rPr lang="km-KH" dirty="0" smtClean="0">
                <a:latin typeface="Khmer OS Siemreap" pitchFamily="2" charset="0"/>
                <a:cs typeface="Khmer OS Siemreap" pitchFamily="2" charset="0"/>
              </a:rPr>
              <a:t>បានឡើងជាមហាឧបរាជ។ ព្រះ</a:t>
            </a:r>
            <a:r>
              <a:rPr lang="km-KH" b="1" dirty="0" smtClean="0">
                <a:latin typeface="Khmer OS Siemreap" pitchFamily="2" charset="0"/>
                <a:cs typeface="Khmer OS Siemreap" pitchFamily="2" charset="0"/>
              </a:rPr>
              <a:t>ធម្មរាជាទី៣ </a:t>
            </a:r>
            <a:r>
              <a:rPr lang="km-KH" dirty="0" smtClean="0">
                <a:latin typeface="Khmer OS Siemreap" pitchFamily="2" charset="0"/>
                <a:cs typeface="Khmer OS Siemreap" pitchFamily="2" charset="0"/>
              </a:rPr>
              <a:t>បានផ្សំផ្គុំព្រះរាជបុត្រព្រះ</a:t>
            </a:r>
            <a:r>
              <a:rPr lang="km-KH" b="1" dirty="0" smtClean="0">
                <a:latin typeface="Khmer OS Siemreap" pitchFamily="2" charset="0"/>
                <a:cs typeface="Khmer OS Siemreap" pitchFamily="2" charset="0"/>
              </a:rPr>
              <a:t>អង្គអិម</a:t>
            </a:r>
            <a:r>
              <a:rPr lang="km-KH" dirty="0" smtClean="0">
                <a:latin typeface="Khmer OS Siemreap" pitchFamily="2" charset="0"/>
                <a:cs typeface="Khmer OS Siemreap" pitchFamily="2" charset="0"/>
              </a:rPr>
              <a:t>(ធម្មរាជា) ជាមួយ​បុត្រី​ព្រះអង្គ គឺ</a:t>
            </a:r>
            <a:r>
              <a:rPr lang="km-KH" b="1" dirty="0" smtClean="0">
                <a:latin typeface="Khmer OS Siemreap" pitchFamily="2" charset="0"/>
                <a:cs typeface="Khmer OS Siemreap" pitchFamily="2" charset="0"/>
              </a:rPr>
              <a:t>អ្នកអង្គបែន ដោយមាន</a:t>
            </a:r>
            <a:r>
              <a:rPr lang="km-KH" dirty="0" smtClean="0">
                <a:latin typeface="Khmer OS Siemreap" pitchFamily="2" charset="0"/>
                <a:cs typeface="Khmer OS Siemreap" pitchFamily="2" charset="0"/>
              </a:rPr>
              <a:t>នាមសម្តេច</a:t>
            </a:r>
            <a:r>
              <a:rPr lang="km-KH" b="1" dirty="0" smtClean="0">
                <a:latin typeface="Khmer OS Siemreap" pitchFamily="2" charset="0"/>
                <a:cs typeface="Khmer OS Siemreap" pitchFamily="2" charset="0"/>
              </a:rPr>
              <a:t>ព្រះឯកក្សត្រី</a:t>
            </a:r>
            <a:r>
              <a:rPr lang="km-KH" dirty="0" smtClean="0">
                <a:latin typeface="Khmer OS Siemreap" pitchFamily="2" charset="0"/>
                <a:cs typeface="Khmer OS Siemreap" pitchFamily="2" charset="0"/>
              </a:rPr>
              <a:t>។ ព្រះអង្គថ្វាយព្រះនាមព្រះ</a:t>
            </a:r>
            <a:r>
              <a:rPr lang="km-KH" b="1" dirty="0" smtClean="0">
                <a:latin typeface="Khmer OS Siemreap" pitchFamily="2" charset="0"/>
                <a:cs typeface="Khmer OS Siemreap" pitchFamily="2" charset="0"/>
              </a:rPr>
              <a:t>អង្គអិម </a:t>
            </a:r>
            <a:r>
              <a:rPr lang="km-KH" dirty="0" smtClean="0">
                <a:latin typeface="Khmer OS Siemreap" pitchFamily="2" charset="0"/>
                <a:cs typeface="Khmer OS Siemreap" pitchFamily="2" charset="0"/>
              </a:rPr>
              <a:t>ថាសម្តេច​</a:t>
            </a:r>
            <a:r>
              <a:rPr lang="km-KH" b="1" dirty="0" smtClean="0">
                <a:latin typeface="Khmer OS Siemreap" pitchFamily="2" charset="0"/>
                <a:cs typeface="Khmer OS Siemreap" pitchFamily="2" charset="0"/>
              </a:rPr>
              <a:t>ព្រះកែវហ៊្វា។ </a:t>
            </a:r>
            <a:r>
              <a:rPr lang="km-KH" dirty="0" smtClean="0">
                <a:latin typeface="Khmer OS Siemreap" pitchFamily="2" charset="0"/>
                <a:cs typeface="Khmer OS Siemreap" pitchFamily="2" charset="0"/>
              </a:rPr>
              <a:t>ព្រះអង្គផ្សំផ្គុំជាមួយ</a:t>
            </a:r>
            <a:r>
              <a:rPr lang="km-KH" b="1" dirty="0" smtClean="0">
                <a:latin typeface="Khmer OS Siemreap" pitchFamily="2" charset="0"/>
                <a:cs typeface="Khmer OS Siemreap" pitchFamily="2" charset="0"/>
              </a:rPr>
              <a:t>អ្នកអង្គបុស</a:t>
            </a:r>
            <a:r>
              <a:rPr lang="km-KH" dirty="0" smtClean="0">
                <a:latin typeface="Khmer OS Siemreap" pitchFamily="2" charset="0"/>
                <a:cs typeface="Khmer OS Siemreap" pitchFamily="2" charset="0"/>
              </a:rPr>
              <a:t>(បុត្រីព្រះមហាឧភយោរាជ)ដែលព្រះអង្គមានព្រះនាមថា </a:t>
            </a:r>
            <a:r>
              <a:rPr lang="km-KH" b="1" dirty="0" smtClean="0">
                <a:latin typeface="Khmer OS Siemreap" pitchFamily="2" charset="0"/>
                <a:cs typeface="Khmer OS Siemreap" pitchFamily="2" charset="0"/>
              </a:rPr>
              <a:t>សម្តេច</a:t>
            </a:r>
            <a:r>
              <a:rPr lang="en-US" b="1" dirty="0" smtClean="0">
                <a:latin typeface="Khmer OS Siemreap" pitchFamily="2" charset="0"/>
                <a:cs typeface="Khmer OS Siemreap" pitchFamily="2" charset="0"/>
              </a:rPr>
              <a:t>-</a:t>
            </a:r>
            <a:r>
              <a:rPr lang="km-KH" b="1" dirty="0" smtClean="0">
                <a:latin typeface="Khmer OS Siemreap" pitchFamily="2" charset="0"/>
                <a:cs typeface="Khmer OS Siemreap" pitchFamily="2" charset="0"/>
              </a:rPr>
              <a:t>ព្រះអនុជាតិក្សត្រី</a:t>
            </a:r>
            <a:r>
              <a:rPr lang="km-KH" dirty="0" smtClean="0">
                <a:latin typeface="Khmer OS Siemreap" pitchFamily="2" charset="0"/>
                <a:cs typeface="Khmer OS Siemreap" pitchFamily="2" charset="0"/>
              </a:rPr>
              <a:t>។ នៅ១៧៣៩ ក្សត្រីអង្គនេះមានបុត្រនាមព្រះ</a:t>
            </a:r>
            <a:r>
              <a:rPr lang="km-KH" b="1" dirty="0" smtClean="0">
                <a:latin typeface="Khmer OS Siemreap" pitchFamily="2" charset="0"/>
                <a:cs typeface="Khmer OS Siemreap" pitchFamily="2" charset="0"/>
              </a:rPr>
              <a:t>អង្គទង</a:t>
            </a:r>
            <a:r>
              <a:rPr lang="km-KH" dirty="0" smtClean="0">
                <a:latin typeface="Khmer OS Siemreap" pitchFamily="2" charset="0"/>
                <a:cs typeface="Khmer OS Siemreap" pitchFamily="2" charset="0"/>
              </a:rPr>
              <a:t>។ ព្រះឧបរាជ បានយកព្រះអនុជ ព្រះ​</a:t>
            </a:r>
            <a:r>
              <a:rPr lang="km-KH" b="1" dirty="0" smtClean="0">
                <a:latin typeface="Khmer OS Siemreap" pitchFamily="2" charset="0"/>
                <a:cs typeface="Khmer OS Siemreap" pitchFamily="2" charset="0"/>
              </a:rPr>
              <a:t>សត្ថា​ទី២ </a:t>
            </a:r>
            <a:r>
              <a:rPr lang="km-KH" dirty="0" smtClean="0">
                <a:latin typeface="Khmer OS Siemreap" pitchFamily="2" charset="0"/>
                <a:cs typeface="Khmer OS Siemreap" pitchFamily="2" charset="0"/>
              </a:rPr>
              <a:t>នាម</a:t>
            </a:r>
            <a:r>
              <a:rPr lang="km-KH" b="1" dirty="0" smtClean="0">
                <a:latin typeface="Khmer OS Siemreap" pitchFamily="2" charset="0"/>
                <a:cs typeface="Khmer OS Siemreap" pitchFamily="2" charset="0"/>
              </a:rPr>
              <a:t>អង្គពៅ </a:t>
            </a:r>
            <a:r>
              <a:rPr lang="km-KH" dirty="0" smtClean="0">
                <a:latin typeface="Khmer OS Siemreap" pitchFamily="2" charset="0"/>
                <a:cs typeface="Khmer OS Siemreap" pitchFamily="2" charset="0"/>
              </a:rPr>
              <a:t>ជាមហេសីនិងមានបុត្រនាម</a:t>
            </a:r>
            <a:r>
              <a:rPr lang="km-KH" b="1" dirty="0" smtClean="0">
                <a:latin typeface="Khmer OS Siemreap" pitchFamily="2" charset="0"/>
                <a:cs typeface="Khmer OS Siemreap" pitchFamily="2" charset="0"/>
              </a:rPr>
              <a:t>អង្គតន់</a:t>
            </a:r>
            <a:r>
              <a:rPr lang="km-KH" dirty="0" smtClean="0">
                <a:latin typeface="Khmer OS Siemreap" pitchFamily="2" charset="0"/>
                <a:cs typeface="Khmer OS Siemreap" pitchFamily="2" charset="0"/>
              </a:rPr>
              <a:t>។ ព្រះឧបរាជមានម្នាងម្នាក់ទៀត គឺ</a:t>
            </a:r>
            <a:r>
              <a:rPr lang="km-KH" b="1" dirty="0" smtClean="0">
                <a:latin typeface="Khmer OS Siemreap" pitchFamily="2" charset="0"/>
                <a:cs typeface="Khmer OS Siemreap" pitchFamily="2" charset="0"/>
              </a:rPr>
              <a:t>អ្នកម្នាងរស់ </a:t>
            </a:r>
            <a:r>
              <a:rPr lang="km-KH" dirty="0" smtClean="0">
                <a:latin typeface="Khmer OS Siemreap" pitchFamily="2" charset="0"/>
                <a:cs typeface="Khmer OS Siemreap" pitchFamily="2" charset="0"/>
              </a:rPr>
              <a:t>មាន​បុត្រ​នាម </a:t>
            </a:r>
            <a:r>
              <a:rPr lang="km-KH" b="1" dirty="0" smtClean="0">
                <a:latin typeface="Khmer OS Siemreap" pitchFamily="2" charset="0"/>
                <a:cs typeface="Khmer OS Siemreap" pitchFamily="2" charset="0"/>
              </a:rPr>
              <a:t>អង្គប៉ាង</a:t>
            </a:r>
            <a:r>
              <a:rPr lang="km-KH" dirty="0" smtClean="0">
                <a:latin typeface="Khmer OS Siemreap" pitchFamily="2" charset="0"/>
                <a:cs typeface="Khmer OS Siemreap" pitchFamily="2" charset="0"/>
              </a:rPr>
              <a:t>និងបុត្រីនាម</a:t>
            </a:r>
            <a:r>
              <a:rPr lang="km-KH" b="1" dirty="0" smtClean="0">
                <a:latin typeface="Khmer OS Siemreap" pitchFamily="2" charset="0"/>
                <a:cs typeface="Khmer OS Siemreap" pitchFamily="2" charset="0"/>
              </a:rPr>
              <a:t>អង្គម៉ី</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60000"/>
              </a:lnSpc>
            </a:pPr>
            <a:r>
              <a:rPr lang="km-KH" dirty="0" smtClean="0">
                <a:latin typeface="Khmer OS Siemreap" pitchFamily="2" charset="0"/>
                <a:cs typeface="Khmer OS Siemreap" pitchFamily="2" charset="0"/>
              </a:rPr>
              <a:t>នៅ១៧៤០ ព្រះរាជបុត្រនាម</a:t>
            </a:r>
            <a:r>
              <a:rPr lang="km-KH" b="1" dirty="0" smtClean="0">
                <a:latin typeface="Khmer OS Siemreap" pitchFamily="2" charset="0"/>
                <a:cs typeface="Khmer OS Siemreap" pitchFamily="2" charset="0"/>
              </a:rPr>
              <a:t>អង្គស្ងួនសម្តេចព្រះស្រីជ័យជេដ្ឋ </a:t>
            </a:r>
            <a:r>
              <a:rPr lang="km-KH" dirty="0" smtClean="0">
                <a:latin typeface="Khmer OS Siemreap" pitchFamily="2" charset="0"/>
                <a:cs typeface="Khmer OS Siemreap" pitchFamily="2" charset="0"/>
              </a:rPr>
              <a:t>មានបុត្រ២អង្គ នាម</a:t>
            </a:r>
            <a:r>
              <a:rPr lang="km-KH" b="1" dirty="0" smtClean="0">
                <a:latin typeface="Khmer OS Siemreap" pitchFamily="2" charset="0"/>
                <a:cs typeface="Khmer OS Siemreap" pitchFamily="2" charset="0"/>
              </a:rPr>
              <a:t>អង្គនន់ និង អង្គជី</a:t>
            </a:r>
            <a:r>
              <a:rPr lang="km-KH" dirty="0" smtClean="0">
                <a:latin typeface="Khmer OS Siemreap" pitchFamily="2" charset="0"/>
                <a:cs typeface="Khmer OS Siemreap" pitchFamily="2" charset="0"/>
              </a:rPr>
              <a:t>។ ពីរឆ្នាំក្រោយមក </a:t>
            </a:r>
            <a:r>
              <a:rPr lang="km-KH" b="1" dirty="0" smtClean="0">
                <a:latin typeface="Khmer OS Siemreap" pitchFamily="2" charset="0"/>
                <a:cs typeface="Khmer OS Siemreap" pitchFamily="2" charset="0"/>
              </a:rPr>
              <a:t>ព្រះអង្គនន់ </a:t>
            </a:r>
            <a:r>
              <a:rPr lang="km-KH" dirty="0" smtClean="0">
                <a:latin typeface="Khmer OS Siemreap" pitchFamily="2" charset="0"/>
                <a:cs typeface="Khmer OS Siemreap" pitchFamily="2" charset="0"/>
              </a:rPr>
              <a:t>ទ្រង់មាននាមថា </a:t>
            </a:r>
            <a:r>
              <a:rPr lang="km-KH" b="1" dirty="0" smtClean="0">
                <a:latin typeface="Khmer OS Siemreap" pitchFamily="2" charset="0"/>
                <a:cs typeface="Khmer OS Siemreap" pitchFamily="2" charset="0"/>
              </a:rPr>
              <a:t>ព្រះរាជាធិបតី</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នៅ១៧៤៣ </a:t>
            </a:r>
            <a:r>
              <a:rPr lang="km-KH" b="1" dirty="0" smtClean="0">
                <a:latin typeface="Khmer OS Siemreap" pitchFamily="2" charset="0"/>
                <a:cs typeface="Khmer OS Siemreap" pitchFamily="2" charset="0"/>
              </a:rPr>
              <a:t>សម្តេចព្រះកែវហ៊្វាអង្គចន្ទ </a:t>
            </a:r>
            <a:r>
              <a:rPr lang="km-KH" dirty="0" smtClean="0">
                <a:latin typeface="Khmer OS Siemreap" pitchFamily="2" charset="0"/>
                <a:cs typeface="Khmer OS Siemreap" pitchFamily="2" charset="0"/>
              </a:rPr>
              <a:t>ទ្រង់អាពាធហើយសុគត។ នាឆ្នាំដដែល ព្រះរាជា​ទ្រង់​ប្រទាន​អោយ​ព្រះរាជបុត្រ</a:t>
            </a:r>
            <a:r>
              <a:rPr lang="km-KH" b="1" dirty="0" smtClean="0">
                <a:latin typeface="Khmer OS Siemreap" pitchFamily="2" charset="0"/>
                <a:cs typeface="Khmer OS Siemreap" pitchFamily="2" charset="0"/>
              </a:rPr>
              <a:t>អង្គហ៊ីង</a:t>
            </a:r>
            <a:r>
              <a:rPr lang="km-KH" dirty="0" smtClean="0">
                <a:latin typeface="Khmer OS Siemreap" pitchFamily="2" charset="0"/>
                <a:cs typeface="Khmer OS Siemreap" pitchFamily="2" charset="0"/>
              </a:rPr>
              <a:t>នូវព្រះនាមថា</a:t>
            </a:r>
            <a:r>
              <a:rPr lang="km-KH" b="1" dirty="0" smtClean="0">
                <a:latin typeface="Khmer OS Siemreap" pitchFamily="2" charset="0"/>
                <a:cs typeface="Khmer OS Siemreap" pitchFamily="2" charset="0"/>
              </a:rPr>
              <a:t>ព្រះស្រីសុរិយោពណ៌ </a:t>
            </a:r>
            <a:r>
              <a:rPr lang="km-KH" dirty="0" smtClean="0">
                <a:latin typeface="Khmer OS Siemreap" pitchFamily="2" charset="0"/>
                <a:cs typeface="Khmer OS Siemreap" pitchFamily="2" charset="0"/>
              </a:rPr>
              <a:t>ហើយទ្រង់ផ្សំផ្គុំនឹងព្រះ</a:t>
            </a:r>
            <a:r>
              <a:rPr lang="km-KH" b="1" dirty="0" smtClean="0">
                <a:latin typeface="Khmer OS Siemreap" pitchFamily="2" charset="0"/>
                <a:cs typeface="Khmer OS Siemreap" pitchFamily="2" charset="0"/>
              </a:rPr>
              <a:t>អនុជាតិក្សត្រី </a:t>
            </a:r>
            <a:r>
              <a:rPr lang="km-KH" dirty="0" smtClean="0">
                <a:latin typeface="Khmer OS Siemreap" pitchFamily="2" charset="0"/>
                <a:cs typeface="Khmer OS Siemreap" pitchFamily="2" charset="0"/>
              </a:rPr>
              <a:t>(អតីត​អគ្គម​ហេសី​ព្រះ</a:t>
            </a:r>
            <a:r>
              <a:rPr lang="km-KH" b="1" dirty="0" smtClean="0">
                <a:latin typeface="Khmer OS Siemreap" pitchFamily="2" charset="0"/>
                <a:cs typeface="Khmer OS Siemreap" pitchFamily="2" charset="0"/>
              </a:rPr>
              <a:t>កែវហ៊្វា</a:t>
            </a:r>
            <a:r>
              <a:rPr lang="km-KH" dirty="0" smtClean="0">
                <a:latin typeface="Khmer OS Siemreap" pitchFamily="2" charset="0"/>
                <a:cs typeface="Khmer OS Siemreap" pitchFamily="2" charset="0"/>
              </a:rPr>
              <a:t>)។ ឯ</a:t>
            </a:r>
            <a:r>
              <a:rPr lang="km-KH" b="1" dirty="0" smtClean="0">
                <a:latin typeface="Khmer OS Siemreap" pitchFamily="2" charset="0"/>
                <a:cs typeface="Khmer OS Siemreap" pitchFamily="2" charset="0"/>
              </a:rPr>
              <a:t>ព្រះអង្គដួង </a:t>
            </a:r>
            <a:r>
              <a:rPr lang="km-KH" dirty="0" smtClean="0">
                <a:latin typeface="Khmer OS Siemreap" pitchFamily="2" charset="0"/>
                <a:cs typeface="Khmer OS Siemreap" pitchFamily="2" charset="0"/>
              </a:rPr>
              <a:t>ទ្រង់បានទទួលព្រះនាមថា</a:t>
            </a:r>
            <a:r>
              <a:rPr lang="km-KH" b="1" dirty="0" smtClean="0">
                <a:latin typeface="Khmer OS Siemreap" pitchFamily="2" charset="0"/>
                <a:cs typeface="Khmer OS Siemreap" pitchFamily="2" charset="0"/>
              </a:rPr>
              <a:t>ព្រះកែវហ៊្វា</a:t>
            </a:r>
            <a:r>
              <a:rPr lang="km-KH" dirty="0" smtClean="0">
                <a:latin typeface="Khmer OS Siemreap" pitchFamily="2" charset="0"/>
                <a:cs typeface="Khmer OS Siemreap" pitchFamily="2" charset="0"/>
              </a:rPr>
              <a:t>។ ម្នាងរបស់ព្រះអង្គនាម អ្នកម្នាង </a:t>
            </a:r>
            <a:r>
              <a:rPr lang="km-KH" b="1" dirty="0" smtClean="0">
                <a:latin typeface="Khmer OS Siemreap" pitchFamily="2" charset="0"/>
                <a:cs typeface="Khmer OS Siemreap" pitchFamily="2" charset="0"/>
              </a:rPr>
              <a:t>ទា </a:t>
            </a:r>
            <a:r>
              <a:rPr lang="km-KH" dirty="0" smtClean="0">
                <a:latin typeface="Khmer OS Siemreap" pitchFamily="2" charset="0"/>
                <a:cs typeface="Khmer OS Siemreap" pitchFamily="2" charset="0"/>
              </a:rPr>
              <a:t>(បុត្រី​ឧកញ៉ា </a:t>
            </a:r>
            <a:r>
              <a:rPr lang="km-KH" b="1" dirty="0" smtClean="0">
                <a:latin typeface="Khmer OS Siemreap" pitchFamily="2" charset="0"/>
                <a:cs typeface="Khmer OS Siemreap" pitchFamily="2" charset="0"/>
              </a:rPr>
              <a:t>មាន់</a:t>
            </a:r>
            <a:r>
              <a:rPr lang="km-KH" dirty="0" smtClean="0">
                <a:latin typeface="Khmer OS Siemreap" pitchFamily="2" charset="0"/>
                <a:cs typeface="Khmer OS Siemreap" pitchFamily="2" charset="0"/>
              </a:rPr>
              <a:t>) មានបុត្រីនាម </a:t>
            </a:r>
            <a:r>
              <a:rPr lang="km-KH" b="1" dirty="0" smtClean="0">
                <a:latin typeface="Khmer OS Siemreap" pitchFamily="2" charset="0"/>
                <a:cs typeface="Khmer OS Siemreap" pitchFamily="2" charset="0"/>
              </a:rPr>
              <a:t>អង្គលី</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នៅ១៧៤៥ អ្នកម្នាង </a:t>
            </a:r>
            <a:r>
              <a:rPr lang="km-KH" b="1" dirty="0" smtClean="0">
                <a:latin typeface="Khmer OS Siemreap" pitchFamily="2" charset="0"/>
                <a:cs typeface="Khmer OS Siemreap" pitchFamily="2" charset="0"/>
              </a:rPr>
              <a:t>ទា </a:t>
            </a:r>
            <a:r>
              <a:rPr lang="km-KH" dirty="0" smtClean="0">
                <a:latin typeface="Khmer OS Siemreap" pitchFamily="2" charset="0"/>
                <a:cs typeface="Khmer OS Siemreap" pitchFamily="2" charset="0"/>
              </a:rPr>
              <a:t>មហេសី ព្រះ</a:t>
            </a:r>
            <a:r>
              <a:rPr lang="km-KH" b="1" dirty="0" smtClean="0">
                <a:latin typeface="Khmer OS Siemreap" pitchFamily="2" charset="0"/>
                <a:cs typeface="Khmer OS Siemreap" pitchFamily="2" charset="0"/>
              </a:rPr>
              <a:t>កែវហ៊្វាអង្គដួង </a:t>
            </a:r>
            <a:r>
              <a:rPr lang="km-KH" dirty="0" smtClean="0">
                <a:latin typeface="Khmer OS Siemreap" pitchFamily="2" charset="0"/>
                <a:cs typeface="Khmer OS Siemreap" pitchFamily="2" charset="0"/>
              </a:rPr>
              <a:t>បានប្រសូតបុត្រនាម </a:t>
            </a:r>
            <a:r>
              <a:rPr lang="km-KH" b="1" dirty="0" smtClean="0">
                <a:latin typeface="Khmer OS Siemreap" pitchFamily="2" charset="0"/>
                <a:cs typeface="Khmer OS Siemreap" pitchFamily="2" charset="0"/>
              </a:rPr>
              <a:t>អង្គធម្ម</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ព្រះ</a:t>
            </a:r>
            <a:r>
              <a:rPr lang="km-KH" b="1" dirty="0" smtClean="0">
                <a:latin typeface="Khmer OS Siemreap" pitchFamily="2" charset="0"/>
                <a:cs typeface="Khmer OS Siemreap" pitchFamily="2" charset="0"/>
              </a:rPr>
              <a:t>ធម្មរាជាទី ៣ </a:t>
            </a:r>
            <a:r>
              <a:rPr lang="km-KH" dirty="0" smtClean="0">
                <a:latin typeface="Khmer OS Siemreap" pitchFamily="2" charset="0"/>
                <a:cs typeface="Khmer OS Siemreap" pitchFamily="2" charset="0"/>
              </a:rPr>
              <a:t>ទ្រង់បានអាពាធហើយសោយទិវង្គតនៅគ.ស.១៧៤៧។</a:t>
            </a:r>
            <a:endParaRPr lang="en-US" dirty="0" smtClean="0">
              <a:latin typeface="Khmer OS Siemreap" pitchFamily="2" charset="0"/>
              <a:cs typeface="Khmer OS Siemreap" pitchFamily="2"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lnSpc>
                <a:spcPct val="150000"/>
              </a:lnSpc>
              <a:buNone/>
            </a:pPr>
            <a:r>
              <a:rPr lang="km-KH" dirty="0" smtClean="0">
                <a:latin typeface="Khmer OS Siemreap" pitchFamily="2" charset="0"/>
                <a:cs typeface="Khmer OS Siemreap" pitchFamily="2" charset="0"/>
              </a:rPr>
              <a:t>១៥. ព្រះបាទធម្មរាជាទី៤អង្គអិម (១៧៤៧)</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ព្រះអង្គបានឡើងសោយរាជ្យស្នងព្រះបិតាបាន១ឆ្នាំ ត្រូវបានព្រះអនុជនាម</a:t>
            </a:r>
            <a:r>
              <a:rPr lang="km-KH" b="1" dirty="0" smtClean="0">
                <a:latin typeface="Khmer OS Siemreap" pitchFamily="2" charset="0"/>
                <a:cs typeface="Khmer OS Siemreap" pitchFamily="2" charset="0"/>
              </a:rPr>
              <a:t>អង្គហ៊ីង </a:t>
            </a:r>
            <a:r>
              <a:rPr lang="km-KH" dirty="0" smtClean="0">
                <a:latin typeface="Khmer OS Siemreap" pitchFamily="2" charset="0"/>
                <a:cs typeface="Khmer OS Siemreap" pitchFamily="2" charset="0"/>
              </a:rPr>
              <a:t>(ប្រសូតនៅស្រុក​សៀម) អោយបក្សពួកធ្វើគុត។ ពួកនាម៉ឺននិងព្រាហ្មណ៍បុរោហិតមិនពេញចិត្តនឹងអំពើនេះ បានលើកព្រះ</a:t>
            </a:r>
            <a:r>
              <a:rPr lang="km-KH" b="1" dirty="0" smtClean="0">
                <a:latin typeface="Khmer OS Siemreap" pitchFamily="2" charset="0"/>
                <a:cs typeface="Khmer OS Siemreap" pitchFamily="2" charset="0"/>
              </a:rPr>
              <a:t>អង្គទង </a:t>
            </a:r>
            <a:r>
              <a:rPr lang="km-KH" dirty="0" smtClean="0">
                <a:latin typeface="Khmer OS Siemreap" pitchFamily="2" charset="0"/>
                <a:cs typeface="Khmer OS Siemreap" pitchFamily="2" charset="0"/>
              </a:rPr>
              <a:t>មហាឧភយោរាជអោយឡើងសោយរាជ្យ។</a:t>
            </a:r>
            <a:endParaRPr lang="en-US" dirty="0" smtClean="0">
              <a:latin typeface="Khmer OS Siemreap" pitchFamily="2" charset="0"/>
              <a:cs typeface="Khmer OS Siemreap" pitchFamily="2" charset="0"/>
            </a:endParaRPr>
          </a:p>
          <a:p>
            <a:pPr>
              <a:lnSpc>
                <a:spcPct val="150000"/>
              </a:lnSpc>
              <a:buNone/>
            </a:pPr>
            <a:r>
              <a:rPr lang="km-KH" dirty="0" smtClean="0">
                <a:latin typeface="Khmer OS Siemreap" pitchFamily="2" charset="0"/>
                <a:cs typeface="Khmer OS Siemreap" pitchFamily="2" charset="0"/>
              </a:rPr>
              <a:t>១៦. ព្រះរាមាធិបតីទី៣អង្គទង (១៧៤៧</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១៧៤៨) រជ្ជកាលទី១ ជាបុត្រឧទ័យរាជាអង្គយ៉ង។ </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នៅ១៧៤៧នេះ លោក</a:t>
            </a:r>
            <a:r>
              <a:rPr lang="km-KH" b="1" dirty="0" smtClean="0">
                <a:latin typeface="Khmer OS Siemreap" pitchFamily="2" charset="0"/>
                <a:cs typeface="Khmer OS Siemreap" pitchFamily="2" charset="0"/>
              </a:rPr>
              <a:t>ឧកញ៉ានរេន្ទតុក </a:t>
            </a:r>
            <a:r>
              <a:rPr lang="km-KH" dirty="0" smtClean="0">
                <a:latin typeface="Khmer OS Siemreap" pitchFamily="2" charset="0"/>
                <a:cs typeface="Khmer OS Siemreap" pitchFamily="2" charset="0"/>
              </a:rPr>
              <a:t>ចៅហ្វាយស្រុកខេត្តបាសាក់ ត្រូវបានយួនថា ​ចេះតែរំលោភ​លើ​អំណាចនិងលើទឹកដីរបស់លោក យួនបានលើកទ័ពទៅប្រយុទ្ធនឹងពួកនោះ។ ជ័យជំនះបានមកខាងខ្មែរ។ ពួក​យួនបានរត់ទៅជ្រកនៅកោះ</a:t>
            </a:r>
            <a:r>
              <a:rPr lang="km-KH" b="1" dirty="0" smtClean="0">
                <a:latin typeface="Khmer OS Siemreap" pitchFamily="2" charset="0"/>
                <a:cs typeface="Khmer OS Siemreap" pitchFamily="2" charset="0"/>
              </a:rPr>
              <a:t>កាហុង</a:t>
            </a:r>
            <a:r>
              <a:rPr lang="km-KH" dirty="0" smtClean="0">
                <a:latin typeface="Khmer OS Siemreap" pitchFamily="2" charset="0"/>
                <a:cs typeface="Khmer OS Siemreap" pitchFamily="2" charset="0"/>
              </a:rPr>
              <a:t>នៅក្នុងទន្លេមេគង្គ។</a:t>
            </a:r>
            <a:endParaRPr lang="en-US" dirty="0" smtClean="0">
              <a:latin typeface="Khmer OS Siemreap" pitchFamily="2" charset="0"/>
              <a:cs typeface="Khmer OS Siemreap" pitchFamily="2"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50000"/>
              </a:lnSpc>
            </a:pPr>
            <a:r>
              <a:rPr lang="km-KH" dirty="0" smtClean="0">
                <a:latin typeface="Khmer OS Siemreap" pitchFamily="2" charset="0"/>
                <a:cs typeface="Khmer OS Siemreap" pitchFamily="2" charset="0"/>
              </a:rPr>
              <a:t>នៅ១៧៤៨ </a:t>
            </a:r>
            <a:r>
              <a:rPr lang="km-KH" b="1" dirty="0" smtClean="0">
                <a:latin typeface="Khmer OS Siemreap" pitchFamily="2" charset="0"/>
                <a:cs typeface="Khmer OS Siemreap" pitchFamily="2" charset="0"/>
              </a:rPr>
              <a:t>ឧកញ៉ានរេន្ទតុក </a:t>
            </a:r>
            <a:r>
              <a:rPr lang="km-KH" dirty="0" smtClean="0">
                <a:latin typeface="Khmer OS Siemreap" pitchFamily="2" charset="0"/>
                <a:cs typeface="Khmer OS Siemreap" pitchFamily="2" charset="0"/>
              </a:rPr>
              <a:t>ត្រូវបានព្រះចៅក្រុងវេបញ្ជាអោយមេទ័ពឈ្មោះ</a:t>
            </a:r>
            <a:r>
              <a:rPr lang="km-KH" b="1" dirty="0" smtClean="0">
                <a:latin typeface="Khmer OS Siemreap" pitchFamily="2" charset="0"/>
                <a:cs typeface="Khmer OS Siemreap" pitchFamily="2" charset="0"/>
              </a:rPr>
              <a:t>ង្វៀងហ៊ីវ យន </a:t>
            </a:r>
            <a:r>
              <a:rPr lang="km-KH" dirty="0" smtClean="0">
                <a:latin typeface="Khmer OS Siemreap" pitchFamily="2" charset="0"/>
                <a:cs typeface="Khmer OS Siemreap" pitchFamily="2" charset="0"/>
              </a:rPr>
              <a:t>លើក​ទ័ព​មក​ច្បាំងឈ្នះ</a:t>
            </a:r>
            <a:r>
              <a:rPr lang="km-KH" b="1" dirty="0" smtClean="0">
                <a:latin typeface="Khmer OS Siemreap" pitchFamily="2" charset="0"/>
                <a:cs typeface="Khmer OS Siemreap" pitchFamily="2" charset="0"/>
              </a:rPr>
              <a:t>ឧកញ៉ានរេន្ទតុក </a:t>
            </a:r>
            <a:r>
              <a:rPr lang="km-KH" dirty="0" smtClean="0">
                <a:latin typeface="Khmer OS Siemreap" pitchFamily="2" charset="0"/>
                <a:cs typeface="Khmer OS Siemreap" pitchFamily="2" charset="0"/>
              </a:rPr>
              <a:t>ដុតចបំផ្លាញសំពៅរបស់លោកនៅ</a:t>
            </a:r>
            <a:r>
              <a:rPr lang="km-KH" b="1" dirty="0" smtClean="0">
                <a:latin typeface="Khmer OS Siemreap" pitchFamily="2" charset="0"/>
                <a:cs typeface="Khmer OS Siemreap" pitchFamily="2" charset="0"/>
              </a:rPr>
              <a:t>មេសរនិងបាន</a:t>
            </a:r>
            <a:r>
              <a:rPr lang="km-KH" dirty="0" smtClean="0">
                <a:latin typeface="Khmer OS Siemreap" pitchFamily="2" charset="0"/>
                <a:cs typeface="Khmer OS Siemreap" pitchFamily="2" charset="0"/>
              </a:rPr>
              <a:t>លើកទ័ពឆ្ពោះ​មកដល់​ក្រុង​ភ្នំពេញ ដោយមានព្រះ</a:t>
            </a:r>
            <a:r>
              <a:rPr lang="km-KH" b="1" dirty="0" smtClean="0">
                <a:latin typeface="Khmer OS Siemreap" pitchFamily="2" charset="0"/>
                <a:cs typeface="Khmer OS Siemreap" pitchFamily="2" charset="0"/>
              </a:rPr>
              <a:t>សត្ថាទី២</a:t>
            </a:r>
            <a:r>
              <a:rPr lang="km-KH" dirty="0" smtClean="0">
                <a:latin typeface="Khmer OS Siemreap" pitchFamily="2" charset="0"/>
                <a:cs typeface="Khmer OS Siemreap" pitchFamily="2" charset="0"/>
              </a:rPr>
              <a:t>ចូលរួមផង។ ហ្លួងបញ្ជាអោយ</a:t>
            </a:r>
            <a:r>
              <a:rPr lang="km-KH" b="1" dirty="0" smtClean="0">
                <a:latin typeface="Khmer OS Siemreap" pitchFamily="2" charset="0"/>
                <a:cs typeface="Khmer OS Siemreap" pitchFamily="2" charset="0"/>
              </a:rPr>
              <a:t>ចៅហ៊្វាឯក</a:t>
            </a:r>
            <a:r>
              <a:rPr lang="km-KH" dirty="0" smtClean="0">
                <a:latin typeface="Khmer OS Siemreap" pitchFamily="2" charset="0"/>
                <a:cs typeface="Khmer OS Siemreap" pitchFamily="2" charset="0"/>
              </a:rPr>
              <a:t>លើកទ័ពចេញទៅតទល់នឹងយួននៅ​ត្រង់</a:t>
            </a:r>
            <a:r>
              <a:rPr lang="km-KH" b="1" dirty="0" smtClean="0">
                <a:latin typeface="Khmer OS Siemreap" pitchFamily="2" charset="0"/>
                <a:cs typeface="Khmer OS Siemreap" pitchFamily="2" charset="0"/>
              </a:rPr>
              <a:t>ច្រាំង​ចំរេះ</a:t>
            </a:r>
            <a:r>
              <a:rPr lang="km-KH" dirty="0" smtClean="0">
                <a:latin typeface="Khmer OS Siemreap" pitchFamily="2" charset="0"/>
                <a:cs typeface="Khmer OS Siemreap" pitchFamily="2" charset="0"/>
              </a:rPr>
              <a:t>។ ទ័ពខ្មែរទន់ដៃជាងត្រូវដកថយ យួនដេញតាមដល់</a:t>
            </a:r>
            <a:r>
              <a:rPr lang="km-KH" b="1" dirty="0" smtClean="0">
                <a:latin typeface="Khmer OS Siemreap" pitchFamily="2" charset="0"/>
                <a:cs typeface="Khmer OS Siemreap" pitchFamily="2" charset="0"/>
              </a:rPr>
              <a:t>ឧដុង្គ</a:t>
            </a:r>
            <a:r>
              <a:rPr lang="km-KH" dirty="0" smtClean="0">
                <a:latin typeface="Khmer OS Siemreap" pitchFamily="2" charset="0"/>
                <a:cs typeface="Khmer OS Siemreap" pitchFamily="2" charset="0"/>
              </a:rPr>
              <a:t>។ ហ្លួងព្រះឧបរាជនិងព្រះ</a:t>
            </a:r>
            <a:r>
              <a:rPr lang="km-KH" b="1" dirty="0" smtClean="0">
                <a:latin typeface="Khmer OS Siemreap" pitchFamily="2" charset="0"/>
                <a:cs typeface="Khmer OS Siemreap" pitchFamily="2" charset="0"/>
              </a:rPr>
              <a:t>អង្គស្ងួន</a:t>
            </a:r>
            <a:r>
              <a:rPr lang="km-KH" dirty="0" smtClean="0">
                <a:latin typeface="Khmer OS Siemreap" pitchFamily="2" charset="0"/>
                <a:cs typeface="Khmer OS Siemreap" pitchFamily="2" charset="0"/>
              </a:rPr>
              <a:t>(ស្រីជ័យ</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  ជេដ្ឋា)​ភៀសព្រះអង្គទៅប្រទេសសៀម។</a:t>
            </a:r>
            <a:endParaRPr lang="en-US" dirty="0" smtClean="0">
              <a:latin typeface="Khmer OS Siemreap" pitchFamily="2" charset="0"/>
              <a:cs typeface="Khmer OS Siemreap" pitchFamily="2" charset="0"/>
            </a:endParaRPr>
          </a:p>
          <a:p>
            <a:pPr>
              <a:lnSpc>
                <a:spcPct val="150000"/>
              </a:lnSpc>
              <a:buNone/>
            </a:pPr>
            <a:r>
              <a:rPr lang="km-KH" dirty="0" smtClean="0">
                <a:latin typeface="Khmer OS Siemreap" pitchFamily="2" charset="0"/>
                <a:cs typeface="Khmer OS Siemreap" pitchFamily="2" charset="0"/>
              </a:rPr>
              <a:t>១៤. ព្រះសត្ថាទី២បរមរាជាអង្គជី (១៧៤៩)  រជ្ជកាលទី៣។</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ស្តេចយួនបានលើកអោយព្រះ</a:t>
            </a:r>
            <a:r>
              <a:rPr lang="km-KH" b="1" dirty="0" smtClean="0">
                <a:latin typeface="Khmer OS Siemreap" pitchFamily="2" charset="0"/>
                <a:cs typeface="Khmer OS Siemreap" pitchFamily="2" charset="0"/>
              </a:rPr>
              <a:t>សត្ថាទី២</a:t>
            </a:r>
            <a:r>
              <a:rPr lang="km-KH" dirty="0" smtClean="0">
                <a:latin typeface="Khmer OS Siemreap" pitchFamily="2" charset="0"/>
                <a:cs typeface="Khmer OS Siemreap" pitchFamily="2" charset="0"/>
              </a:rPr>
              <a:t>ឡើងសោយរាជ្យនៅ</a:t>
            </a:r>
            <a:r>
              <a:rPr lang="km-KH" b="1" dirty="0" smtClean="0">
                <a:latin typeface="Khmer OS Siemreap" pitchFamily="2" charset="0"/>
                <a:cs typeface="Khmer OS Siemreap" pitchFamily="2" charset="0"/>
              </a:rPr>
              <a:t>ឧដុង្គ</a:t>
            </a:r>
            <a:r>
              <a:rPr lang="km-KH" dirty="0" smtClean="0">
                <a:latin typeface="Khmer OS Siemreap" pitchFamily="2" charset="0"/>
                <a:cs typeface="Khmer OS Siemreap" pitchFamily="2" charset="0"/>
              </a:rPr>
              <a:t>។ ការពិត គឺពួកមេទ័ពយួន ជាអ្នក​កាន់​អំណាចខាងហូតយកពន្ធដា អំណាចតែងតាំងនឹងផ្លាស់ប្តូរចៅហ្វាយស្រុកខ្មែរនិងយកច្បាប់រដ្ឋបាលនៅ​ក្រុង​</a:t>
            </a:r>
            <a:r>
              <a:rPr lang="km-KH" b="1" dirty="0" smtClean="0">
                <a:latin typeface="Khmer OS Siemreap" pitchFamily="2" charset="0"/>
                <a:cs typeface="Khmer OS Siemreap" pitchFamily="2" charset="0"/>
              </a:rPr>
              <a:t>វេ</a:t>
            </a:r>
            <a:r>
              <a:rPr lang="km-KH" dirty="0" smtClean="0">
                <a:latin typeface="Khmer OS Siemreap" pitchFamily="2" charset="0"/>
                <a:cs typeface="Khmer OS Siemreap" pitchFamily="2" charset="0"/>
              </a:rPr>
              <a:t>មកអនុវត្តនៅស្រុកខ្មែរ។</a:t>
            </a:r>
            <a:endParaRPr lang="en-US" dirty="0" smtClean="0">
              <a:latin typeface="Khmer OS Siemreap" pitchFamily="2" charset="0"/>
              <a:cs typeface="Khmer OS Siemreap"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70000"/>
              </a:lnSpc>
            </a:pPr>
            <a:r>
              <a:rPr lang="km-KH" dirty="0" smtClean="0">
                <a:latin typeface="Khmer OS Siemreap" pitchFamily="2" charset="0"/>
                <a:cs typeface="Khmer OS Siemreap" pitchFamily="2" charset="0"/>
              </a:rPr>
              <a:t>ព្រះបាទ</a:t>
            </a:r>
            <a:r>
              <a:rPr lang="km-KH" b="1" dirty="0" smtClean="0">
                <a:latin typeface="Khmer OS Siemreap" pitchFamily="2" charset="0"/>
                <a:cs typeface="Khmer OS Siemreap" pitchFamily="2" charset="0"/>
              </a:rPr>
              <a:t>ធម្មរាជាទី២ចៅពញាតូ</a:t>
            </a:r>
            <a:r>
              <a:rPr lang="km-KH" dirty="0" smtClean="0">
                <a:latin typeface="Khmer OS Siemreap" pitchFamily="2" charset="0"/>
                <a:cs typeface="Khmer OS Siemreap" pitchFamily="2" charset="0"/>
              </a:rPr>
              <a:t>ជាក្សត្រមួយអង្គ មានប្រាជ្ញាយកព្រះទ័យទុកដាក់នឹងអក្សរសាស្ត្រ។ ព្រះអង្គបានទុកស្នាព្រះហស្តជាច្រើនក្នុងវិស័យនេះដូចជា៖</a:t>
            </a:r>
            <a:endParaRPr lang="en-US" dirty="0" smtClean="0">
              <a:latin typeface="Khmer OS Siemreap" pitchFamily="2" charset="0"/>
              <a:cs typeface="Khmer OS Siemreap" pitchFamily="2" charset="0"/>
            </a:endParaRPr>
          </a:p>
          <a:p>
            <a:pPr lvl="0">
              <a:lnSpc>
                <a:spcPct val="170000"/>
              </a:lnSpc>
            </a:pPr>
            <a:r>
              <a:rPr lang="km-KH" b="1" dirty="0" smtClean="0">
                <a:latin typeface="Khmer OS Siemreap" pitchFamily="2" charset="0"/>
                <a:cs typeface="Khmer OS Siemreap" pitchFamily="2" charset="0"/>
              </a:rPr>
              <a:t>រាជស័ព្ទ</a:t>
            </a:r>
            <a:r>
              <a:rPr lang="ca-ES" b="1" dirty="0" smtClean="0">
                <a:latin typeface="Khmer OS Siemreap" pitchFamily="2" charset="0"/>
                <a:cs typeface="Khmer OS Siemreap" pitchFamily="2" charset="0"/>
              </a:rPr>
              <a:t>​ ”</a:t>
            </a:r>
            <a:r>
              <a:rPr lang="km-KH" b="1" dirty="0" smtClean="0">
                <a:latin typeface="Khmer OS Siemreap" pitchFamily="2" charset="0"/>
                <a:cs typeface="Khmer OS Siemreap" pitchFamily="2" charset="0"/>
              </a:rPr>
              <a:t>ច្បាប់រាជសំភារ</a:t>
            </a:r>
            <a:r>
              <a:rPr lang="ca-ES" b="1" dirty="0" smtClean="0">
                <a:latin typeface="Khmer OS Siemreap" pitchFamily="2" charset="0"/>
                <a:cs typeface="Khmer OS Siemreap" pitchFamily="2" charset="0"/>
              </a:rPr>
              <a:t>” 	</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១៦២២គ</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ស</a:t>
            </a:r>
            <a:r>
              <a:rPr lang="ca-ES"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lvl="0">
              <a:lnSpc>
                <a:spcPct val="170000"/>
              </a:lnSpc>
            </a:pPr>
            <a:r>
              <a:rPr lang="km-KH" b="1" dirty="0" smtClean="0">
                <a:latin typeface="Khmer OS Siemreap" pitchFamily="2" charset="0"/>
                <a:cs typeface="Khmer OS Siemreap" pitchFamily="2" charset="0"/>
              </a:rPr>
              <a:t>ហេមន្តមាស</a:t>
            </a:r>
            <a:r>
              <a:rPr lang="ca-ES" b="1" dirty="0" smtClean="0">
                <a:latin typeface="Khmer OS Siemreap" pitchFamily="2" charset="0"/>
                <a:cs typeface="Khmer OS Siemreap" pitchFamily="2" charset="0"/>
              </a:rPr>
              <a:t>	</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១៦២៩គ</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ស</a:t>
            </a:r>
            <a:r>
              <a:rPr lang="ca-ES"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lvl="0">
              <a:lnSpc>
                <a:spcPct val="170000"/>
              </a:lnSpc>
            </a:pPr>
            <a:r>
              <a:rPr lang="km-KH" b="1" dirty="0" smtClean="0">
                <a:latin typeface="Khmer OS Siemreap" pitchFamily="2" charset="0"/>
                <a:cs typeface="Khmer OS Siemreap" pitchFamily="2" charset="0"/>
              </a:rPr>
              <a:t>កាព្យនិរាស</a:t>
            </a:r>
            <a:r>
              <a:rPr lang="ca-ES" b="1" dirty="0" smtClean="0">
                <a:latin typeface="Khmer OS Siemreap" pitchFamily="2" charset="0"/>
                <a:cs typeface="Khmer OS Siemreap" pitchFamily="2" charset="0"/>
              </a:rPr>
              <a:t>	</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១៦៣០គ</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ស</a:t>
            </a:r>
            <a:r>
              <a:rPr lang="ca-ES"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lvl="0">
              <a:lnSpc>
                <a:spcPct val="170000"/>
              </a:lnSpc>
            </a:pPr>
            <a:r>
              <a:rPr lang="km-KH" b="1" dirty="0" smtClean="0">
                <a:latin typeface="Khmer OS Siemreap" pitchFamily="2" charset="0"/>
                <a:cs typeface="Khmer OS Siemreap" pitchFamily="2" charset="0"/>
              </a:rPr>
              <a:t>ហិនលក្ខណ៍សល</a:t>
            </a:r>
            <a:r>
              <a:rPr lang="ca-ES" b="1" dirty="0" smtClean="0">
                <a:latin typeface="Khmer OS Siemreap" pitchFamily="2" charset="0"/>
                <a:cs typeface="Khmer OS Siemreap" pitchFamily="2" charset="0"/>
              </a:rPr>
              <a:t>	</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១៦៣០គ</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ស</a:t>
            </a:r>
            <a:r>
              <a:rPr lang="ca-ES" dirty="0" smtClean="0">
                <a:latin typeface="Khmer OS Siemreap" pitchFamily="2" charset="0"/>
                <a:cs typeface="Khmer OS Siemreap" pitchFamily="2" charset="0"/>
              </a:rPr>
              <a:t>) </a:t>
            </a:r>
            <a:endParaRPr lang="en-US" dirty="0" smtClean="0">
              <a:latin typeface="Khmer OS Siemreap" pitchFamily="2" charset="0"/>
              <a:cs typeface="Khmer OS Siemreap" pitchFamily="2" charset="0"/>
            </a:endParaRPr>
          </a:p>
          <a:p>
            <a:pPr>
              <a:lnSpc>
                <a:spcPct val="170000"/>
              </a:lnSpc>
              <a:buNone/>
            </a:pPr>
            <a:r>
              <a:rPr lang="km-KH" dirty="0" smtClean="0">
                <a:latin typeface="Khmer OS Siemreap" pitchFamily="2" charset="0"/>
                <a:cs typeface="Khmer OS Siemreap" pitchFamily="2" charset="0"/>
              </a:rPr>
              <a:t>៣. ព្រះអង្គទងរាជាចៅពញានូ(១៦៣៥</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១៦៣៩) គឺជាបុត្រជ័យជេដ្ឋាទី២និងមិនមានអំណាច។ ព្រះជន្ម​បាន​២៣វស្សាបានឡើយសោយរាជសម្បត្តិស្នងព្រះរៀមនៅក្រុង</a:t>
            </a:r>
            <a:r>
              <a:rPr lang="km-KH" b="1" dirty="0" smtClean="0">
                <a:latin typeface="Khmer OS Siemreap" pitchFamily="2" charset="0"/>
                <a:cs typeface="Khmer OS Siemreap" pitchFamily="2" charset="0"/>
              </a:rPr>
              <a:t>ឧដុង្គមានជ័យ</a:t>
            </a:r>
            <a:r>
              <a:rPr lang="km-KH" dirty="0" smtClean="0">
                <a:latin typeface="Khmer OS Siemreap" pitchFamily="2" charset="0"/>
                <a:cs typeface="Khmer OS Siemreap" pitchFamily="2" charset="0"/>
              </a:rPr>
              <a:t>ដោយមានព្រះនាមសំរាប់រាជ្យថា</a:t>
            </a:r>
            <a:r>
              <a:rPr lang="km-KH" b="1" dirty="0" smtClean="0">
                <a:latin typeface="Khmer OS Siemreap" pitchFamily="2" charset="0"/>
                <a:cs typeface="Khmer OS Siemreap" pitchFamily="2" charset="0"/>
              </a:rPr>
              <a:t>ព្រះបាទស្តេចព្រះអង្គទងរាជាធិរាជរាមាធិបតី</a:t>
            </a:r>
            <a:r>
              <a:rPr lang="km-KH" dirty="0" smtClean="0">
                <a:latin typeface="Khmer OS Siemreap" pitchFamily="2" charset="0"/>
                <a:cs typeface="Khmer OS Siemreap" pitchFamily="2" charset="0"/>
              </a:rPr>
              <a:t>។ នៅឆ្នាំ១៦៣៥ នៅស្រុក</a:t>
            </a:r>
            <a:r>
              <a:rPr lang="km-KH" b="1" dirty="0" smtClean="0">
                <a:latin typeface="Khmer OS Siemreap" pitchFamily="2" charset="0"/>
                <a:cs typeface="Khmer OS Siemreap" pitchFamily="2" charset="0"/>
              </a:rPr>
              <a:t>រលាំងគ្រើល</a:t>
            </a:r>
            <a:r>
              <a:rPr lang="km-KH" dirty="0" smtClean="0">
                <a:latin typeface="Khmer OS Siemreap" pitchFamily="2" charset="0"/>
                <a:cs typeface="Khmer OS Siemreap" pitchFamily="2" charset="0"/>
              </a:rPr>
              <a:t>មានការបះបោរ ព្រះអង្គ​ឲ្យ ប្រាមប្រាបរាបទាបអស់ទៅវិញ។</a:t>
            </a:r>
            <a:endParaRPr lang="en-US" dirty="0" smtClean="0">
              <a:latin typeface="Khmer OS Siemreap" pitchFamily="2" charset="0"/>
              <a:cs typeface="Khmer OS Siemreap" pitchFamily="2"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pPr>
              <a:lnSpc>
                <a:spcPct val="150000"/>
              </a:lnSpc>
            </a:pPr>
            <a:r>
              <a:rPr lang="km-KH" dirty="0" smtClean="0">
                <a:latin typeface="Khmer OS Siemreap" pitchFamily="2" charset="0"/>
                <a:cs typeface="Khmer OS Siemreap" pitchFamily="2" charset="0"/>
              </a:rPr>
              <a:t>កាលណោះ មន្ត្រីខ្មែរគឺ</a:t>
            </a:r>
            <a:r>
              <a:rPr lang="km-KH" b="1" dirty="0" smtClean="0">
                <a:latin typeface="Khmer OS Siemreap" pitchFamily="2" charset="0"/>
                <a:cs typeface="Khmer OS Siemreap" pitchFamily="2" charset="0"/>
              </a:rPr>
              <a:t>ឧកញ៉ាក្រឡាហោមឱក </a:t>
            </a:r>
            <a:r>
              <a:rPr lang="km-KH" dirty="0" smtClean="0">
                <a:latin typeface="Khmer OS Siemreap" pitchFamily="2" charset="0"/>
                <a:cs typeface="Khmer OS Siemreap" pitchFamily="2" charset="0"/>
              </a:rPr>
              <a:t>មានការឈឺចាប់​ខ្លាំងចំពោះការ​ត្រួត​ត្រារបស់​បរទេស​បានកេណ្ឌទ័ពនៅខេត្តពោធិ៍សាត់និងបានលើកទៅប្រយុទ្ធនឹងយួននៅត្រង់វាល</a:t>
            </a:r>
            <a:r>
              <a:rPr lang="km-KH" b="1" dirty="0" smtClean="0">
                <a:latin typeface="Khmer OS Siemreap" pitchFamily="2" charset="0"/>
                <a:cs typeface="Khmer OS Siemreap" pitchFamily="2" charset="0"/>
              </a:rPr>
              <a:t>សាបអង្កាម</a:t>
            </a:r>
            <a:r>
              <a:rPr lang="km-KH" dirty="0" smtClean="0">
                <a:latin typeface="Khmer OS Siemreap" pitchFamily="2" charset="0"/>
                <a:cs typeface="Khmer OS Siemreap" pitchFamily="2" charset="0"/>
              </a:rPr>
              <a:t>។ ទ័ព​យួន​ទទួល​បរាជ័យដកថយនិងនាំទាំងព្រះ</a:t>
            </a:r>
            <a:r>
              <a:rPr lang="km-KH" b="1" dirty="0" smtClean="0">
                <a:latin typeface="Khmer OS Siemreap" pitchFamily="2" charset="0"/>
                <a:cs typeface="Khmer OS Siemreap" pitchFamily="2" charset="0"/>
              </a:rPr>
              <a:t>សត្ថាទី២ </a:t>
            </a:r>
            <a:r>
              <a:rPr lang="km-KH" dirty="0" smtClean="0">
                <a:latin typeface="Khmer OS Siemreap" pitchFamily="2" charset="0"/>
                <a:cs typeface="Khmer OS Siemreap" pitchFamily="2" charset="0"/>
              </a:rPr>
              <a:t>ព្រមទាំងក្សត្រាខ្លះត្រឡប់ទៅស្រុកយួនវិញ។ ព្រះ</a:t>
            </a:r>
            <a:r>
              <a:rPr lang="km-KH" b="1" dirty="0" smtClean="0">
                <a:latin typeface="Khmer OS Siemreap" pitchFamily="2" charset="0"/>
                <a:cs typeface="Khmer OS Siemreap" pitchFamily="2" charset="0"/>
              </a:rPr>
              <a:t>សត្ថាទី២ </a:t>
            </a:r>
            <a:r>
              <a:rPr lang="km-KH" dirty="0" smtClean="0">
                <a:latin typeface="Khmer OS Siemreap" pitchFamily="2" charset="0"/>
                <a:cs typeface="Khmer OS Siemreap" pitchFamily="2" charset="0"/>
              </a:rPr>
              <a:t>ទ្រង់អាពាធ ហើយសុគតនៅកណ្តាលផ្លូវ។</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ចំណែកឯ លោក</a:t>
            </a:r>
            <a:r>
              <a:rPr lang="km-KH" b="1" dirty="0" smtClean="0">
                <a:latin typeface="Khmer OS Siemreap" pitchFamily="2" charset="0"/>
                <a:cs typeface="Khmer OS Siemreap" pitchFamily="2" charset="0"/>
              </a:rPr>
              <a:t>ឧកញ៉ាក្រឡាហោមឱក</a:t>
            </a:r>
            <a:r>
              <a:rPr lang="km-KH" dirty="0" smtClean="0">
                <a:latin typeface="Khmer OS Siemreap" pitchFamily="2" charset="0"/>
                <a:cs typeface="Khmer OS Siemreap" pitchFamily="2" charset="0"/>
              </a:rPr>
              <a:t>និងលោកចៅហ៊្វាយស្រុកខេត្ត</a:t>
            </a:r>
            <a:r>
              <a:rPr lang="km-KH" b="1" dirty="0" smtClean="0">
                <a:latin typeface="Khmer OS Siemreap" pitchFamily="2" charset="0"/>
                <a:cs typeface="Khmer OS Siemreap" pitchFamily="2" charset="0"/>
              </a:rPr>
              <a:t>ពោធិ៍សាត់ </a:t>
            </a:r>
            <a:r>
              <a:rPr lang="km-KH" dirty="0" smtClean="0">
                <a:latin typeface="Khmer OS Siemreap" pitchFamily="2" charset="0"/>
                <a:cs typeface="Khmer OS Siemreap" pitchFamily="2" charset="0"/>
              </a:rPr>
              <a:t>បានរៀបចំ​ប្រទេស​អោយមានសន្តិភាពឡើងវិញ។ បន្ទាប់មក លោកបានចាត់អោយសេនាបតីទៅស្រុកសៀម​សូមយាង​ហ្លួង​ត្រឡប់​ចូលស្រុកវិញ។ ព្រះចៅសៀម បានអនុញ្ញាតអោយតែព្រះ</a:t>
            </a:r>
            <a:r>
              <a:rPr lang="km-KH" b="1" dirty="0" smtClean="0">
                <a:latin typeface="Khmer OS Siemreap" pitchFamily="2" charset="0"/>
                <a:cs typeface="Khmer OS Siemreap" pitchFamily="2" charset="0"/>
              </a:rPr>
              <a:t>អង្គស្ងួន</a:t>
            </a:r>
            <a:r>
              <a:rPr lang="km-KH" dirty="0" smtClean="0">
                <a:latin typeface="Khmer OS Siemreap" pitchFamily="2" charset="0"/>
                <a:cs typeface="Khmer OS Siemreap" pitchFamily="2" charset="0"/>
              </a:rPr>
              <a:t>មកមុន ឯហ្លួងនិងឧបរាជ</a:t>
            </a:r>
            <a:r>
              <a:rPr lang="km-KH" b="1" dirty="0" smtClean="0">
                <a:latin typeface="Khmer OS Siemreap" pitchFamily="2" charset="0"/>
                <a:cs typeface="Khmer OS Siemreap" pitchFamily="2" charset="0"/>
              </a:rPr>
              <a:t>ឧទ័យរាជា </a:t>
            </a:r>
            <a:r>
              <a:rPr lang="km-KH" dirty="0" smtClean="0">
                <a:latin typeface="Khmer OS Siemreap" pitchFamily="2" charset="0"/>
                <a:cs typeface="Khmer OS Siemreap" pitchFamily="2" charset="0"/>
              </a:rPr>
              <a:t>ត្រូវ​ឃាត់​ទុកសិន។</a:t>
            </a:r>
            <a:endParaRPr lang="en-US" dirty="0" smtClean="0">
              <a:latin typeface="Khmer OS Siemreap" pitchFamily="2" charset="0"/>
              <a:cs typeface="Khmer OS Siemreap" pitchFamily="2"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a:lnSpc>
                <a:spcPct val="150000"/>
              </a:lnSpc>
              <a:buNone/>
            </a:pPr>
            <a:r>
              <a:rPr lang="km-KH" dirty="0" smtClean="0">
                <a:latin typeface="Khmer OS Siemreap" pitchFamily="2" charset="0"/>
                <a:cs typeface="Khmer OS Siemreap" pitchFamily="2" charset="0"/>
              </a:rPr>
              <a:t>១៧. ព្រះបាទស្រីជ័យជេដ្ឋាអង្គស្ងួន (១៧៤៩</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១៧៥៥) ជាបុត្រស្រីធម្មរាជាទី៣ជាមួយព្រះម៉ែនាង</a:t>
            </a:r>
            <a:r>
              <a:rPr lang="km-KH" b="1" dirty="0" smtClean="0">
                <a:latin typeface="Khmer OS Siemreap" pitchFamily="2" charset="0"/>
                <a:cs typeface="Khmer OS Siemreap" pitchFamily="2" charset="0"/>
              </a:rPr>
              <a:t>ស្រីបុប្ផា។</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ព្រះ</a:t>
            </a:r>
            <a:r>
              <a:rPr lang="km-KH" b="1" dirty="0" smtClean="0">
                <a:latin typeface="Khmer OS Siemreap" pitchFamily="2" charset="0"/>
                <a:cs typeface="Khmer OS Siemreap" pitchFamily="2" charset="0"/>
              </a:rPr>
              <a:t>អង្គស្ងួន</a:t>
            </a:r>
            <a:r>
              <a:rPr lang="km-KH" dirty="0" smtClean="0">
                <a:latin typeface="Khmer OS Siemreap" pitchFamily="2" charset="0"/>
                <a:cs typeface="Khmer OS Siemreap" pitchFamily="2" charset="0"/>
              </a:rPr>
              <a:t>បានឡើងសោយរាជ្យនៅ</a:t>
            </a:r>
            <a:r>
              <a:rPr lang="km-KH" b="1" dirty="0" smtClean="0">
                <a:latin typeface="Khmer OS Siemreap" pitchFamily="2" charset="0"/>
                <a:cs typeface="Khmer OS Siemreap" pitchFamily="2" charset="0"/>
              </a:rPr>
              <a:t>ឧដុង្គ </a:t>
            </a:r>
            <a:r>
              <a:rPr lang="km-KH" dirty="0" smtClean="0">
                <a:latin typeface="Khmer OS Siemreap" pitchFamily="2" charset="0"/>
                <a:cs typeface="Khmer OS Siemreap" pitchFamily="2" charset="0"/>
              </a:rPr>
              <a:t>ដោយមានព្រះនាមសំរាប់រាជ្យថា </a:t>
            </a:r>
            <a:r>
              <a:rPr lang="km-KH" b="1" dirty="0" smtClean="0">
                <a:latin typeface="Khmer OS Siemreap" pitchFamily="2" charset="0"/>
                <a:cs typeface="Khmer OS Siemreap" pitchFamily="2" charset="0"/>
              </a:rPr>
              <a:t>ព្រះបាទសម្តេច​ព្រះរាជា​ឱង្ការព្រះស្រីជ័យជេដ្ឋធិរាជបរមពិត្រ</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លោក </a:t>
            </a:r>
            <a:r>
              <a:rPr lang="km-KH" b="1" dirty="0" smtClean="0">
                <a:latin typeface="Khmer OS Siemreap" pitchFamily="2" charset="0"/>
                <a:cs typeface="Khmer OS Siemreap" pitchFamily="2" charset="0"/>
              </a:rPr>
              <a:t>ឧកញ៉ាសួគ៌ា </a:t>
            </a:r>
            <a:r>
              <a:rPr lang="km-KH" dirty="0" smtClean="0">
                <a:latin typeface="Khmer OS Siemreap" pitchFamily="2" charset="0"/>
                <a:cs typeface="Khmer OS Siemreap" pitchFamily="2" charset="0"/>
              </a:rPr>
              <a:t>ត្រូវបានក្លាយចៅហ្វាយស្រុកពោធិ៍សាត់។ ព្រះរាជា បានលើកជា</a:t>
            </a:r>
            <a:r>
              <a:rPr lang="km-KH" b="1" dirty="0" smtClean="0">
                <a:latin typeface="Khmer OS Siemreap" pitchFamily="2" charset="0"/>
                <a:cs typeface="Khmer OS Siemreap" pitchFamily="2" charset="0"/>
              </a:rPr>
              <a:t>ចៅហ៊្វាទឡ្ហៈ។ </a:t>
            </a:r>
            <a:r>
              <a:rPr lang="km-KH" dirty="0" smtClean="0">
                <a:latin typeface="Khmer OS Siemreap" pitchFamily="2" charset="0"/>
                <a:cs typeface="Khmer OS Siemreap" pitchFamily="2" charset="0"/>
              </a:rPr>
              <a:t>ការតែងតាំងថ្មីនេះ បានធ្វើអោយមន្ត្រីឯទៀតមិនពេញចិត្តនិងបានទូលមួលបង្កាច់ថា</a:t>
            </a:r>
            <a:r>
              <a:rPr lang="km-KH" b="1" dirty="0" smtClean="0">
                <a:latin typeface="Khmer OS Siemreap" pitchFamily="2" charset="0"/>
                <a:cs typeface="Khmer OS Siemreap" pitchFamily="2" charset="0"/>
              </a:rPr>
              <a:t>ចង់ក្បត់</a:t>
            </a:r>
            <a:r>
              <a:rPr lang="km-KH" dirty="0" smtClean="0">
                <a:latin typeface="Khmer OS Siemreap" pitchFamily="2" charset="0"/>
                <a:cs typeface="Khmer OS Siemreap" pitchFamily="2" charset="0"/>
              </a:rPr>
              <a:t>។ ព្រះរាជា ជឿតាម រួចបញ្ជាអោយពួកចាមជ្វាយកទៅសម្លាប់។ លោក </a:t>
            </a:r>
            <a:r>
              <a:rPr lang="km-KH" b="1" dirty="0" smtClean="0">
                <a:latin typeface="Khmer OS Siemreap" pitchFamily="2" charset="0"/>
                <a:cs typeface="Khmer OS Siemreap" pitchFamily="2" charset="0"/>
              </a:rPr>
              <a:t>ឧកញ៉ាសួគ៌ា </a:t>
            </a:r>
            <a:r>
              <a:rPr lang="km-KH" dirty="0" smtClean="0">
                <a:latin typeface="Khmer OS Siemreap" pitchFamily="2" charset="0"/>
                <a:cs typeface="Khmer OS Siemreap" pitchFamily="2" charset="0"/>
              </a:rPr>
              <a:t>ដឹងខ្លួនទាន់បានភៀសទៅស្រុកសៀមនៅឆ្នាំ ១៧៥០។</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60000"/>
              </a:lnSpc>
            </a:pPr>
            <a:r>
              <a:rPr lang="km-KH" dirty="0" smtClean="0">
                <a:latin typeface="Khmer OS Siemreap" pitchFamily="2" charset="0"/>
                <a:cs typeface="Khmer OS Siemreap" pitchFamily="2" charset="0"/>
              </a:rPr>
              <a:t>នៅ១៧៥១ ព្រះចៅសៀមបានអនុញ្ញាតឲ្យអោយស្តេចខ្មែរដែលភៀសទៅនៅ១៧៤៨ បានត្រឡប់ចូល​ស្រុក​វិញ។ ហ្លួងនិងរាជវង្សានុវង្សបានយាងមកដល់ខេត្ត</a:t>
            </a:r>
            <a:r>
              <a:rPr lang="km-KH" b="1" dirty="0" smtClean="0">
                <a:latin typeface="Khmer OS Siemreap" pitchFamily="2" charset="0"/>
                <a:cs typeface="Khmer OS Siemreap" pitchFamily="2" charset="0"/>
              </a:rPr>
              <a:t>ក្រង</a:t>
            </a:r>
            <a:r>
              <a:rPr lang="km-KH" dirty="0" smtClean="0">
                <a:latin typeface="Khmer OS Siemreap" pitchFamily="2" charset="0"/>
                <a:cs typeface="Khmer OS Siemreap" pitchFamily="2" charset="0"/>
              </a:rPr>
              <a:t>បានឈប់នៅទីនោះសិន។ ព្រោះនៅឆ្នាំ១៧៥២ មានមន្ត្រីឈ្មោះ</a:t>
            </a:r>
            <a:r>
              <a:rPr lang="km-KH" b="1" dirty="0" smtClean="0">
                <a:latin typeface="Khmer OS Siemreap" pitchFamily="2" charset="0"/>
                <a:cs typeface="Khmer OS Siemreap" pitchFamily="2" charset="0"/>
              </a:rPr>
              <a:t>ខ្សែត្រឯក </a:t>
            </a:r>
            <a:r>
              <a:rPr lang="km-KH" dirty="0" smtClean="0">
                <a:latin typeface="Khmer OS Siemreap" pitchFamily="2" charset="0"/>
                <a:cs typeface="Khmer OS Siemreap" pitchFamily="2" charset="0"/>
              </a:rPr>
              <a:t>គិតយករាជ្យអោយព្រះ</a:t>
            </a:r>
            <a:r>
              <a:rPr lang="km-KH" b="1" dirty="0" smtClean="0">
                <a:latin typeface="Khmer OS Siemreap" pitchFamily="2" charset="0"/>
                <a:cs typeface="Khmer OS Siemreap" pitchFamily="2" charset="0"/>
              </a:rPr>
              <a:t>អង្គតន់ដែលជា</a:t>
            </a:r>
            <a:r>
              <a:rPr lang="km-KH" dirty="0" smtClean="0">
                <a:latin typeface="Khmer OS Siemreap" pitchFamily="2" charset="0"/>
                <a:cs typeface="Khmer OS Siemreap" pitchFamily="2" charset="0"/>
              </a:rPr>
              <a:t>រាជបុត្រព្រះឧបរាជ</a:t>
            </a:r>
            <a:r>
              <a:rPr lang="km-KH" b="1" dirty="0" smtClean="0">
                <a:latin typeface="Khmer OS Siemreap" pitchFamily="2" charset="0"/>
                <a:cs typeface="Khmer OS Siemreap" pitchFamily="2" charset="0"/>
              </a:rPr>
              <a:t>ឧទ័យរាជា</a:t>
            </a:r>
            <a:r>
              <a:rPr lang="km-KH" dirty="0" smtClean="0">
                <a:latin typeface="Khmer OS Siemreap" pitchFamily="2" charset="0"/>
                <a:cs typeface="Khmer OS Siemreap" pitchFamily="2" charset="0"/>
              </a:rPr>
              <a:t>។ មន្រ្តីនេះបាន​យកអ្នកសិល្ប៍ឈ្មោះ </a:t>
            </a:r>
            <a:r>
              <a:rPr lang="km-KH" b="1" dirty="0" smtClean="0">
                <a:latin typeface="Khmer OS Siemreap" pitchFamily="2" charset="0"/>
                <a:cs typeface="Khmer OS Siemreap" pitchFamily="2" charset="0"/>
              </a:rPr>
              <a:t>សួស</a:t>
            </a:r>
            <a:r>
              <a:rPr lang="km-KH" dirty="0" smtClean="0">
                <a:latin typeface="Khmer OS Siemreap" pitchFamily="2" charset="0"/>
                <a:cs typeface="Khmer OS Siemreap" pitchFamily="2" charset="0"/>
              </a:rPr>
              <a:t>ធ្វើមេទ័ព។ ប៉ុន្តែ ត្រូវហ្លួងនៅខេត្ត</a:t>
            </a:r>
            <a:r>
              <a:rPr lang="km-KH" b="1" dirty="0" smtClean="0">
                <a:latin typeface="Khmer OS Siemreap" pitchFamily="2" charset="0"/>
                <a:cs typeface="Khmer OS Siemreap" pitchFamily="2" charset="0"/>
              </a:rPr>
              <a:t>ក្រង </a:t>
            </a:r>
            <a:r>
              <a:rPr lang="km-KH" dirty="0" smtClean="0">
                <a:latin typeface="Khmer OS Siemreap" pitchFamily="2" charset="0"/>
                <a:cs typeface="Khmer OS Siemreap" pitchFamily="2" charset="0"/>
              </a:rPr>
              <a:t>ធ្វើកលនិងចាប់បាន</a:t>
            </a:r>
            <a:r>
              <a:rPr lang="km-KH" b="1" dirty="0" smtClean="0">
                <a:latin typeface="Khmer OS Siemreap" pitchFamily="2" charset="0"/>
                <a:cs typeface="Khmer OS Siemreap" pitchFamily="2" charset="0"/>
              </a:rPr>
              <a:t>ខ្សែត្រឯក </a:t>
            </a:r>
            <a:r>
              <a:rPr lang="km-KH" dirty="0" smtClean="0">
                <a:latin typeface="Khmer OS Siemreap" pitchFamily="2" charset="0"/>
                <a:cs typeface="Khmer OS Siemreap" pitchFamily="2" charset="0"/>
              </a:rPr>
              <a:t>យក​ទៅ​សម្លាប់​ចោល។ បន្ទាប់មក អ្នកសិល្ប៍</a:t>
            </a:r>
            <a:r>
              <a:rPr lang="km-KH" b="1" dirty="0" smtClean="0">
                <a:latin typeface="Khmer OS Siemreap" pitchFamily="2" charset="0"/>
                <a:cs typeface="Khmer OS Siemreap" pitchFamily="2" charset="0"/>
              </a:rPr>
              <a:t>សួស </a:t>
            </a:r>
            <a:r>
              <a:rPr lang="km-KH" dirty="0" smtClean="0">
                <a:latin typeface="Khmer OS Siemreap" pitchFamily="2" charset="0"/>
                <a:cs typeface="Khmer OS Siemreap" pitchFamily="2" charset="0"/>
              </a:rPr>
              <a:t>កូន</a:t>
            </a:r>
            <a:r>
              <a:rPr lang="km-KH" b="1" dirty="0" smtClean="0">
                <a:latin typeface="Khmer OS Siemreap" pitchFamily="2" charset="0"/>
                <a:cs typeface="Khmer OS Siemreap" pitchFamily="2" charset="0"/>
              </a:rPr>
              <a:t>ខ្សែត្រឯក</a:t>
            </a:r>
            <a:r>
              <a:rPr lang="km-KH" dirty="0" smtClean="0">
                <a:latin typeface="Khmer OS Siemreap" pitchFamily="2" charset="0"/>
                <a:cs typeface="Khmer OS Siemreap" pitchFamily="2" charset="0"/>
              </a:rPr>
              <a:t>និងមេម្នាក់ទៀតឈ្មោះ</a:t>
            </a:r>
            <a:r>
              <a:rPr lang="km-KH" b="1" dirty="0" smtClean="0">
                <a:latin typeface="Khmer OS Siemreap" pitchFamily="2" charset="0"/>
                <a:cs typeface="Khmer OS Siemreap" pitchFamily="2" charset="0"/>
              </a:rPr>
              <a:t>អង្គុលីរាជ </a:t>
            </a:r>
            <a:r>
              <a:rPr lang="km-KH" dirty="0" smtClean="0">
                <a:latin typeface="Khmer OS Siemreap" pitchFamily="2" charset="0"/>
                <a:cs typeface="Khmer OS Siemreap" pitchFamily="2" charset="0"/>
              </a:rPr>
              <a:t>ត្រូវចាប់បាននិងត្រូវ​ប្រហារ​ជីវិតបង់ទាំងអស់។</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នៅ១៧៥៣ ព្រះឧបរាជ</a:t>
            </a:r>
            <a:r>
              <a:rPr lang="km-KH" b="1" dirty="0" smtClean="0">
                <a:latin typeface="Khmer OS Siemreap" pitchFamily="2" charset="0"/>
                <a:cs typeface="Khmer OS Siemreap" pitchFamily="2" charset="0"/>
              </a:rPr>
              <a:t>ឧទ័យរាជា </a:t>
            </a:r>
            <a:r>
              <a:rPr lang="km-KH" dirty="0" smtClean="0">
                <a:latin typeface="Khmer OS Siemreap" pitchFamily="2" charset="0"/>
                <a:cs typeface="Khmer OS Siemreap" pitchFamily="2" charset="0"/>
              </a:rPr>
              <a:t>ដែលបានចូលបួសនៅ</a:t>
            </a:r>
            <a:r>
              <a:rPr lang="km-KH" b="1" dirty="0" smtClean="0">
                <a:latin typeface="Khmer OS Siemreap" pitchFamily="2" charset="0"/>
                <a:cs typeface="Khmer OS Siemreap" pitchFamily="2" charset="0"/>
              </a:rPr>
              <a:t>នគរវត្ត </a:t>
            </a:r>
            <a:r>
              <a:rPr lang="km-KH" dirty="0" smtClean="0">
                <a:latin typeface="Khmer OS Siemreap" pitchFamily="2" charset="0"/>
                <a:cs typeface="Khmer OS Siemreap" pitchFamily="2" charset="0"/>
              </a:rPr>
              <a:t>កាលពីយាងមក​ស្រុកសៀម​បាន សុគត​នៅឆ្នាំនោះ។ ព្រះរាជបុត្រនាមព្រះអង្គ</a:t>
            </a:r>
            <a:r>
              <a:rPr lang="km-KH" b="1" dirty="0" smtClean="0">
                <a:latin typeface="Khmer OS Siemreap" pitchFamily="2" charset="0"/>
                <a:cs typeface="Khmer OS Siemreap" pitchFamily="2" charset="0"/>
              </a:rPr>
              <a:t>អង្គតន់ </a:t>
            </a:r>
            <a:r>
              <a:rPr lang="km-KH" dirty="0" smtClean="0">
                <a:latin typeface="Khmer OS Siemreap" pitchFamily="2" charset="0"/>
                <a:cs typeface="Khmer OS Siemreap" pitchFamily="2" charset="0"/>
              </a:rPr>
              <a:t>ព្រះអង្គបានយកព្រះនាមថា </a:t>
            </a:r>
            <a:r>
              <a:rPr lang="km-KH" b="1" dirty="0" smtClean="0">
                <a:latin typeface="Khmer OS Siemreap" pitchFamily="2" charset="0"/>
                <a:cs typeface="Khmer OS Siemreap" pitchFamily="2" charset="0"/>
              </a:rPr>
              <a:t>ឧទ័យរាជា</a:t>
            </a:r>
            <a:r>
              <a:rPr lang="km-KH" dirty="0" smtClean="0">
                <a:latin typeface="Khmer OS Siemreap" pitchFamily="2" charset="0"/>
                <a:cs typeface="Khmer OS Siemreap" pitchFamily="2" charset="0"/>
              </a:rPr>
              <a:t>ដូចព្រះបិតា។ ចំណែក​ឯ </a:t>
            </a:r>
            <a:r>
              <a:rPr lang="km-KH" b="1" dirty="0" smtClean="0">
                <a:latin typeface="Khmer OS Siemreap" pitchFamily="2" charset="0"/>
                <a:cs typeface="Khmer OS Siemreap" pitchFamily="2" charset="0"/>
              </a:rPr>
              <a:t>អង្គហ៊ីង </a:t>
            </a:r>
            <a:r>
              <a:rPr lang="km-KH" dirty="0" smtClean="0">
                <a:latin typeface="Khmer OS Siemreap" pitchFamily="2" charset="0"/>
                <a:cs typeface="Khmer OS Siemreap" pitchFamily="2" charset="0"/>
              </a:rPr>
              <a:t>បានឡើងជាមហាឧបរាជ។</a:t>
            </a:r>
            <a:endParaRPr lang="en-US" dirty="0" smtClean="0">
              <a:latin typeface="Khmer OS Siemreap" pitchFamily="2" charset="0"/>
              <a:cs typeface="Khmer OS Siemreap" pitchFamily="2"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70000"/>
              </a:lnSpc>
              <a:buNone/>
            </a:pPr>
            <a:r>
              <a:rPr lang="km-KH" dirty="0" smtClean="0">
                <a:latin typeface="Khmer OS Siemreap" pitchFamily="2" charset="0"/>
                <a:cs typeface="Khmer OS Siemreap" pitchFamily="2" charset="0"/>
              </a:rPr>
              <a:t>១៦. ព្រះបាទរាមាធិបតីទី៣អង្គទង(១៧៥៦</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១៧៥៧)រជ្ជកាលទី២។</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ព្រះបាទ</a:t>
            </a:r>
            <a:r>
              <a:rPr lang="km-KH" b="1" dirty="0" smtClean="0">
                <a:latin typeface="Khmer OS Siemreap" pitchFamily="2" charset="0"/>
                <a:cs typeface="Khmer OS Siemreap" pitchFamily="2" charset="0"/>
              </a:rPr>
              <a:t>ស្រីជ័យជេដ្ឋាអង្គស្ងួន បាន</a:t>
            </a:r>
            <a:r>
              <a:rPr lang="km-KH" dirty="0" smtClean="0">
                <a:latin typeface="Khmer OS Siemreap" pitchFamily="2" charset="0"/>
                <a:cs typeface="Khmer OS Siemreap" pitchFamily="2" charset="0"/>
              </a:rPr>
              <a:t>សោយទិវង្គតនៅ១៧៥៥។ ព្រះមហាឧបភយោរាជ</a:t>
            </a:r>
            <a:r>
              <a:rPr lang="km-KH" b="1" dirty="0" smtClean="0">
                <a:latin typeface="Khmer OS Siemreap" pitchFamily="2" charset="0"/>
                <a:cs typeface="Khmer OS Siemreap" pitchFamily="2" charset="0"/>
              </a:rPr>
              <a:t>អង្គទង </a:t>
            </a:r>
            <a:r>
              <a:rPr lang="km-KH" dirty="0" smtClean="0">
                <a:latin typeface="Khmer OS Siemreap" pitchFamily="2" charset="0"/>
                <a:cs typeface="Khmer OS Siemreap" pitchFamily="2" charset="0"/>
              </a:rPr>
              <a:t>ត្រូវបាន​ពួកមន្ត្រីនិងព្រាហ្មណ៍បុរោហិតលើកអោយឡើងសោយរាជ្យនៅ១៧៥៦។</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មានវិវាទរវាងព្រះឧបរាជ</a:t>
            </a:r>
            <a:r>
              <a:rPr lang="km-KH" b="1" dirty="0" smtClean="0">
                <a:latin typeface="Khmer OS Siemreap" pitchFamily="2" charset="0"/>
                <a:cs typeface="Khmer OS Siemreap" pitchFamily="2" charset="0"/>
              </a:rPr>
              <a:t>អង្គហ៊ីង</a:t>
            </a:r>
            <a:r>
              <a:rPr lang="km-KH" dirty="0" smtClean="0">
                <a:latin typeface="Khmer OS Siemreap" pitchFamily="2" charset="0"/>
                <a:cs typeface="Khmer OS Siemreap" pitchFamily="2" charset="0"/>
              </a:rPr>
              <a:t>និងព្រះ</a:t>
            </a:r>
            <a:r>
              <a:rPr lang="km-KH" b="1" dirty="0" smtClean="0">
                <a:latin typeface="Khmer OS Siemreap" pitchFamily="2" charset="0"/>
                <a:cs typeface="Khmer OS Siemreap" pitchFamily="2" charset="0"/>
              </a:rPr>
              <a:t>ឧទ័យរាជា</a:t>
            </a:r>
            <a:r>
              <a:rPr lang="km-KH" dirty="0" smtClean="0">
                <a:latin typeface="Khmer OS Siemreap" pitchFamily="2" charset="0"/>
                <a:cs typeface="Khmer OS Siemreap" pitchFamily="2" charset="0"/>
              </a:rPr>
              <a:t>បានកើតឡើង។ ព្រះ</a:t>
            </a:r>
            <a:r>
              <a:rPr lang="km-KH" b="1" dirty="0" smtClean="0">
                <a:latin typeface="Khmer OS Siemreap" pitchFamily="2" charset="0"/>
                <a:cs typeface="Khmer OS Siemreap" pitchFamily="2" charset="0"/>
              </a:rPr>
              <a:t>ឧទ័យរាជា </a:t>
            </a:r>
            <a:r>
              <a:rPr lang="km-KH" dirty="0" smtClean="0">
                <a:latin typeface="Khmer OS Siemreap" pitchFamily="2" charset="0"/>
                <a:cs typeface="Khmer OS Siemreap" pitchFamily="2" charset="0"/>
              </a:rPr>
              <a:t>បានភៀស​ទៅនៅ​ស្រុក</a:t>
            </a:r>
            <a:r>
              <a:rPr lang="km-KH" b="1" dirty="0" smtClean="0">
                <a:latin typeface="Khmer OS Siemreap" pitchFamily="2" charset="0"/>
                <a:cs typeface="Khmer OS Siemreap" pitchFamily="2" charset="0"/>
              </a:rPr>
              <a:t>ពាម </a:t>
            </a:r>
            <a:r>
              <a:rPr lang="km-KH" dirty="0" smtClean="0">
                <a:latin typeface="Khmer OS Siemreap" pitchFamily="2" charset="0"/>
                <a:cs typeface="Khmer OS Siemreap" pitchFamily="2" charset="0"/>
              </a:rPr>
              <a:t>ក្រោយមកទៅនៅខេត្ត</a:t>
            </a:r>
            <a:r>
              <a:rPr lang="km-KH" b="1" dirty="0" smtClean="0">
                <a:latin typeface="Khmer OS Siemreap" pitchFamily="2" charset="0"/>
                <a:cs typeface="Khmer OS Siemreap" pitchFamily="2" charset="0"/>
              </a:rPr>
              <a:t>ព្រះត្រពាំង</a:t>
            </a:r>
            <a:r>
              <a:rPr lang="km-KH" dirty="0" smtClean="0">
                <a:latin typeface="Khmer OS Siemreap" pitchFamily="2" charset="0"/>
                <a:cs typeface="Khmer OS Siemreap" pitchFamily="2" charset="0"/>
              </a:rPr>
              <a:t>។ គ្រានោះ</a:t>
            </a:r>
            <a:r>
              <a:rPr lang="km-KH" b="1" dirty="0" smtClean="0">
                <a:latin typeface="Khmer OS Siemreap" pitchFamily="2" charset="0"/>
                <a:cs typeface="Khmer OS Siemreap" pitchFamily="2" charset="0"/>
              </a:rPr>
              <a:t>ម៉ាកធៀងទីដែលជា</a:t>
            </a:r>
            <a:r>
              <a:rPr lang="km-KH" dirty="0" smtClean="0">
                <a:latin typeface="Khmer OS Siemreap" pitchFamily="2" charset="0"/>
                <a:cs typeface="Khmer OS Siemreap" pitchFamily="2" charset="0"/>
              </a:rPr>
              <a:t>កូន</a:t>
            </a:r>
            <a:r>
              <a:rPr lang="km-KH" b="1" dirty="0" smtClean="0">
                <a:latin typeface="Khmer OS Siemreap" pitchFamily="2" charset="0"/>
                <a:cs typeface="Khmer OS Siemreap" pitchFamily="2" charset="0"/>
              </a:rPr>
              <a:t>របស់ម៉ាកគីវ </a:t>
            </a:r>
            <a:r>
              <a:rPr lang="km-KH" dirty="0" smtClean="0">
                <a:latin typeface="Khmer OS Siemreap" pitchFamily="2" charset="0"/>
                <a:cs typeface="Khmer OS Siemreap" pitchFamily="2" charset="0"/>
              </a:rPr>
              <a:t>បានជួយកេណ្ឌទ័ព ហើយប្រគល់អោយមន្ត្រី៣នាក់លើកទ័ពឆ្ពោះទៅ</a:t>
            </a:r>
            <a:r>
              <a:rPr lang="km-KH" b="1" dirty="0" smtClean="0">
                <a:latin typeface="Khmer OS Siemreap" pitchFamily="2" charset="0"/>
                <a:cs typeface="Khmer OS Siemreap" pitchFamily="2" charset="0"/>
              </a:rPr>
              <a:t>ឧដុង្គ។ </a:t>
            </a:r>
            <a:r>
              <a:rPr lang="km-KH" dirty="0" smtClean="0">
                <a:latin typeface="Khmer OS Siemreap" pitchFamily="2" charset="0"/>
                <a:cs typeface="Khmer OS Siemreap" pitchFamily="2" charset="0"/>
              </a:rPr>
              <a:t>ចំណែកព្រះ</a:t>
            </a:r>
            <a:r>
              <a:rPr lang="km-KH" b="1" dirty="0" smtClean="0">
                <a:latin typeface="Khmer OS Siemreap" pitchFamily="2" charset="0"/>
                <a:cs typeface="Khmer OS Siemreap" pitchFamily="2" charset="0"/>
              </a:rPr>
              <a:t>ឧទ័យរាជា </a:t>
            </a:r>
            <a:r>
              <a:rPr lang="km-KH" dirty="0" smtClean="0">
                <a:latin typeface="Khmer OS Siemreap" pitchFamily="2" charset="0"/>
                <a:cs typeface="Khmer OS Siemreap" pitchFamily="2" charset="0"/>
              </a:rPr>
              <a:t>បានលើកទ័ពជើង​ទឹកតាម​ទន្លេ​មេគង្គមកដល់ភ្នំពេញ ព្រះអង្គបានទទួលដំណឹងថា ទ័ពព្រះអង្គបានវាយឈ្នះព្រះឧបរាជ</a:t>
            </a:r>
            <a:r>
              <a:rPr lang="km-KH" b="1" dirty="0" smtClean="0">
                <a:latin typeface="Khmer OS Siemreap" pitchFamily="2" charset="0"/>
                <a:cs typeface="Khmer OS Siemreap" pitchFamily="2" charset="0"/>
              </a:rPr>
              <a:t>អង្គហ៊ីង</a:t>
            </a:r>
            <a:r>
              <a:rPr lang="km-KH" dirty="0" smtClean="0">
                <a:latin typeface="Khmer OS Siemreap" pitchFamily="2" charset="0"/>
                <a:cs typeface="Khmer OS Siemreap" pitchFamily="2" charset="0"/>
              </a:rPr>
              <a:t> ព្រះ</a:t>
            </a:r>
            <a:r>
              <a:rPr lang="km-KH" b="1" dirty="0" smtClean="0">
                <a:latin typeface="Khmer OS Siemreap" pitchFamily="2" charset="0"/>
                <a:cs typeface="Khmer OS Siemreap" pitchFamily="2" charset="0"/>
              </a:rPr>
              <a:t>ឧទ័យរាជា </a:t>
            </a:r>
            <a:r>
              <a:rPr lang="km-KH" dirty="0" smtClean="0">
                <a:latin typeface="Khmer OS Siemreap" pitchFamily="2" charset="0"/>
                <a:cs typeface="Khmer OS Siemreap" pitchFamily="2" charset="0"/>
              </a:rPr>
              <a:t>បានអោយលើកទ័ពដេញតាមចាប់ព្រះឧបរាជ។ ព្រះអង្គ បានបញ្ជាអោយចាប់</a:t>
            </a:r>
            <a:r>
              <a:rPr lang="km-KH" b="1" dirty="0" smtClean="0">
                <a:latin typeface="Khmer OS Siemreap" pitchFamily="2" charset="0"/>
                <a:cs typeface="Khmer OS Siemreap" pitchFamily="2" charset="0"/>
              </a:rPr>
              <a:t>អង្គដួង</a:t>
            </a:r>
            <a:r>
              <a:rPr lang="km-KH" dirty="0" smtClean="0">
                <a:latin typeface="Khmer OS Siemreap" pitchFamily="2" charset="0"/>
                <a:cs typeface="Khmer OS Siemreap" pitchFamily="2" charset="0"/>
              </a:rPr>
              <a:t>ជាអនុជ </a:t>
            </a:r>
            <a:r>
              <a:rPr lang="km-KH" b="1" dirty="0" smtClean="0">
                <a:latin typeface="Khmer OS Siemreap" pitchFamily="2" charset="0"/>
                <a:cs typeface="Khmer OS Siemreap" pitchFamily="2" charset="0"/>
              </a:rPr>
              <a:t>អង្គហ៊ីង</a:t>
            </a:r>
            <a:r>
              <a:rPr lang="km-KH" dirty="0" smtClean="0">
                <a:latin typeface="Khmer OS Siemreap" pitchFamily="2" charset="0"/>
                <a:cs typeface="Khmer OS Siemreap" pitchFamily="2" charset="0"/>
              </a:rPr>
              <a:t>ដែលបាន​រត់ទៅបួសយកទៅផ្សិតនិងសម្លាប់ចោលទៀត។ ចំណែក </a:t>
            </a:r>
            <a:r>
              <a:rPr lang="km-KH" b="1" dirty="0" smtClean="0">
                <a:latin typeface="Khmer OS Siemreap" pitchFamily="2" charset="0"/>
                <a:cs typeface="Khmer OS Siemreap" pitchFamily="2" charset="0"/>
              </a:rPr>
              <a:t>អង្គនន់និងអង្គជី</a:t>
            </a:r>
            <a:r>
              <a:rPr lang="km-KH" dirty="0" smtClean="0">
                <a:latin typeface="Khmer OS Siemreap" pitchFamily="2" charset="0"/>
                <a:cs typeface="Khmer OS Siemreap" pitchFamily="2" charset="0"/>
              </a:rPr>
              <a:t>(បុត្រអង្គស្ងួន) ត្រូវបានលើកលែង​ទោស​ ព្រោះនៅក្មេងពេក។</a:t>
            </a:r>
            <a:endParaRPr lang="en-US" dirty="0" smtClean="0">
              <a:latin typeface="Khmer OS Siemreap" pitchFamily="2" charset="0"/>
              <a:cs typeface="Khmer OS Siemreap" pitchFamily="2"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60000"/>
              </a:lnSpc>
            </a:pPr>
            <a:r>
              <a:rPr lang="km-KH" dirty="0" smtClean="0">
                <a:latin typeface="Khmer OS Siemreap" pitchFamily="2" charset="0"/>
                <a:cs typeface="Khmer OS Siemreap" pitchFamily="2" charset="0"/>
              </a:rPr>
              <a:t>ពេលនោះ ព្រះអនុជ</a:t>
            </a:r>
            <a:r>
              <a:rPr lang="km-KH" b="1" dirty="0" smtClean="0">
                <a:latin typeface="Khmer OS Siemreap" pitchFamily="2" charset="0"/>
                <a:cs typeface="Khmer OS Siemreap" pitchFamily="2" charset="0"/>
              </a:rPr>
              <a:t>ជាតិក្សត្រី </a:t>
            </a:r>
            <a:r>
              <a:rPr lang="km-KH" dirty="0" smtClean="0">
                <a:latin typeface="Khmer OS Siemreap" pitchFamily="2" charset="0"/>
                <a:cs typeface="Khmer OS Siemreap" pitchFamily="2" charset="0"/>
              </a:rPr>
              <a:t>អតីតអគ្គមហេសីព្រះឧបរាជកេណ្ឌទ័ពច្បាំងនឹងព្រះ</a:t>
            </a:r>
            <a:r>
              <a:rPr lang="km-KH" b="1" dirty="0" smtClean="0">
                <a:latin typeface="Khmer OS Siemreap" pitchFamily="2" charset="0"/>
                <a:cs typeface="Khmer OS Siemreap" pitchFamily="2" charset="0"/>
              </a:rPr>
              <a:t>ឧទ័យរាជា </a:t>
            </a:r>
            <a:r>
              <a:rPr lang="km-KH" dirty="0" smtClean="0">
                <a:latin typeface="Khmer OS Siemreap" pitchFamily="2" charset="0"/>
                <a:cs typeface="Khmer OS Siemreap" pitchFamily="2" charset="0"/>
              </a:rPr>
              <a:t>នៅ</a:t>
            </a:r>
            <a:r>
              <a:rPr lang="km-KH" b="1" dirty="0" smtClean="0">
                <a:latin typeface="Khmer OS Siemreap" pitchFamily="2" charset="0"/>
                <a:cs typeface="Khmer OS Siemreap" pitchFamily="2" charset="0"/>
              </a:rPr>
              <a:t>កំពង់​តាគោ </a:t>
            </a:r>
            <a:r>
              <a:rPr lang="km-KH" dirty="0" smtClean="0">
                <a:latin typeface="Khmer OS Siemreap" pitchFamily="2" charset="0"/>
                <a:cs typeface="Khmer OS Siemreap" pitchFamily="2" charset="0"/>
              </a:rPr>
              <a:t>តែត្រូវបរាជ័យ។ ហេតុនោះ ព្រះអង្គទង អគ្គមហេសីព្រះឧបរាជនិងក្សត្រីខ្លះបានភៀសទៅគង់​នៅ​ពោធិ៍​សាត់។ នៅ១៧៥៧ ហ្លួងសោយទិវង្គតនៅទីនោះ។ ព្រះ</a:t>
            </a:r>
            <a:r>
              <a:rPr lang="km-KH" b="1" dirty="0" smtClean="0">
                <a:latin typeface="Khmer OS Siemreap" pitchFamily="2" charset="0"/>
                <a:cs typeface="Khmer OS Siemreap" pitchFamily="2" charset="0"/>
              </a:rPr>
              <a:t>ឧទ័យរាជា </a:t>
            </a:r>
            <a:r>
              <a:rPr lang="km-KH" dirty="0" smtClean="0">
                <a:latin typeface="Khmer OS Siemreap" pitchFamily="2" charset="0"/>
                <a:cs typeface="Khmer OS Siemreap" pitchFamily="2" charset="0"/>
              </a:rPr>
              <a:t>បានបញ្ជាឲ្យលើកទ័ពទៅចាប់អគ្គម​ហេសី​ព្រះឧបរាជនិងបុត្រនាម</a:t>
            </a:r>
            <a:r>
              <a:rPr lang="km-KH" b="1" dirty="0" smtClean="0">
                <a:latin typeface="Khmer OS Siemreap" pitchFamily="2" charset="0"/>
                <a:cs typeface="Khmer OS Siemreap" pitchFamily="2" charset="0"/>
              </a:rPr>
              <a:t>អង្គទង</a:t>
            </a:r>
            <a:r>
              <a:rPr lang="km-KH" dirty="0" smtClean="0">
                <a:latin typeface="Khmer OS Siemreap" pitchFamily="2" charset="0"/>
                <a:cs typeface="Khmer OS Siemreap" pitchFamily="2" charset="0"/>
              </a:rPr>
              <a:t>នៅ</a:t>
            </a:r>
            <a:r>
              <a:rPr lang="km-KH" b="1" dirty="0" smtClean="0">
                <a:latin typeface="Khmer OS Siemreap" pitchFamily="2" charset="0"/>
                <a:cs typeface="Khmer OS Siemreap" pitchFamily="2" charset="0"/>
              </a:rPr>
              <a:t>ឫស្សីសាញ</a:t>
            </a:r>
            <a:r>
              <a:rPr lang="km-KH" dirty="0" smtClean="0">
                <a:latin typeface="Khmer OS Siemreap" pitchFamily="2" charset="0"/>
                <a:cs typeface="Khmer OS Siemreap" pitchFamily="2" charset="0"/>
              </a:rPr>
              <a:t>យកប្រហារជីវិតទាំងពីរអង្គ។ </a:t>
            </a:r>
            <a:r>
              <a:rPr lang="km-KH" b="1" dirty="0" smtClean="0">
                <a:latin typeface="Khmer OS Siemreap" pitchFamily="2" charset="0"/>
                <a:cs typeface="Khmer OS Siemreap" pitchFamily="2" charset="0"/>
              </a:rPr>
              <a:t>អង្គនន់និងអង្គជី </a:t>
            </a:r>
            <a:r>
              <a:rPr lang="km-KH" dirty="0" smtClean="0">
                <a:latin typeface="Khmer OS Siemreap" pitchFamily="2" charset="0"/>
                <a:cs typeface="Khmer OS Siemreap" pitchFamily="2" charset="0"/>
              </a:rPr>
              <a:t>ដែលភៀសទៅនៅ កំពង់ស្វាយ ក៏ត្រូវបញ្ជាអោយចាប់ដែរ។ នៅតាមផ្លូវ មានមន្រ្តីខ្លះបានពង្រត់</a:t>
            </a:r>
            <a:r>
              <a:rPr lang="km-KH" b="1" dirty="0" smtClean="0">
                <a:latin typeface="Khmer OS Siemreap" pitchFamily="2" charset="0"/>
                <a:cs typeface="Khmer OS Siemreap" pitchFamily="2" charset="0"/>
              </a:rPr>
              <a:t>អង្គនន់</a:t>
            </a:r>
            <a:r>
              <a:rPr lang="km-KH" dirty="0" smtClean="0">
                <a:latin typeface="Khmer OS Siemreap" pitchFamily="2" charset="0"/>
                <a:cs typeface="Khmer OS Siemreap" pitchFamily="2" charset="0"/>
              </a:rPr>
              <a:t>ទៅស្រុកសៀម ឯ</a:t>
            </a:r>
            <a:r>
              <a:rPr lang="km-KH" b="1" dirty="0" smtClean="0">
                <a:latin typeface="Khmer OS Siemreap" pitchFamily="2" charset="0"/>
                <a:cs typeface="Khmer OS Siemreap" pitchFamily="2" charset="0"/>
              </a:rPr>
              <a:t>អង្គជី </a:t>
            </a:r>
            <a:r>
              <a:rPr lang="km-KH" dirty="0" smtClean="0">
                <a:latin typeface="Khmer OS Siemreap" pitchFamily="2" charset="0"/>
                <a:cs typeface="Khmer OS Siemreap" pitchFamily="2" charset="0"/>
              </a:rPr>
              <a:t>ត្រូវនាំទៅ</a:t>
            </a:r>
            <a:r>
              <a:rPr lang="km-KH" b="1" dirty="0" smtClean="0">
                <a:latin typeface="Khmer OS Siemreap" pitchFamily="2" charset="0"/>
                <a:cs typeface="Khmer OS Siemreap" pitchFamily="2" charset="0"/>
              </a:rPr>
              <a:t>ឧដុង្គ </a:t>
            </a:r>
            <a:r>
              <a:rPr lang="km-KH" dirty="0" smtClean="0">
                <a:latin typeface="Khmer OS Siemreap" pitchFamily="2" charset="0"/>
                <a:cs typeface="Khmer OS Siemreap" pitchFamily="2" charset="0"/>
              </a:rPr>
              <a:t>ហើយត្រូវធ្វើគុត។</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នៅ១៧៥៧ មុនពេលដែលសោយទិវង្គតទៅ</a:t>
            </a:r>
            <a:r>
              <a:rPr lang="km-KH" b="1" dirty="0" smtClean="0">
                <a:latin typeface="Khmer OS Siemreap" pitchFamily="2" charset="0"/>
                <a:cs typeface="Khmer OS Siemreap" pitchFamily="2" charset="0"/>
              </a:rPr>
              <a:t>ព្រះអង្គទងរាមាធិបតី </a:t>
            </a:r>
            <a:r>
              <a:rPr lang="km-KH" dirty="0" smtClean="0">
                <a:latin typeface="Khmer OS Siemreap" pitchFamily="2" charset="0"/>
                <a:cs typeface="Khmer OS Siemreap" pitchFamily="2" charset="0"/>
              </a:rPr>
              <a:t>បានយល់ព្រមលះបង់អោយយួននូវ </a:t>
            </a:r>
            <a:r>
              <a:rPr lang="km-KH" b="1" dirty="0" smtClean="0">
                <a:latin typeface="Khmer OS Siemreap" pitchFamily="2" charset="0"/>
                <a:cs typeface="Khmer OS Siemreap" pitchFamily="2" charset="0"/>
              </a:rPr>
              <a:t>ខេត្តផ្សារដែក </a:t>
            </a:r>
            <a:r>
              <a:rPr lang="km-KH" dirty="0" smtClean="0">
                <a:latin typeface="Khmer OS Siemreap" pitchFamily="2" charset="0"/>
                <a:cs typeface="Khmer OS Siemreap" pitchFamily="2" charset="0"/>
              </a:rPr>
              <a:t>ខេត្ត</a:t>
            </a:r>
            <a:r>
              <a:rPr lang="km-KH" b="1" dirty="0" smtClean="0">
                <a:latin typeface="Khmer OS Siemreap" pitchFamily="2" charset="0"/>
                <a:cs typeface="Khmer OS Siemreap" pitchFamily="2" charset="0"/>
              </a:rPr>
              <a:t>លង់ហោរ</a:t>
            </a:r>
            <a:r>
              <a:rPr lang="km-KH" dirty="0" smtClean="0">
                <a:latin typeface="Khmer OS Siemreap" pitchFamily="2" charset="0"/>
                <a:cs typeface="Khmer OS Siemreap" pitchFamily="2" charset="0"/>
              </a:rPr>
              <a:t>និងខេត្ត</a:t>
            </a:r>
            <a:r>
              <a:rPr lang="km-KH" b="1" dirty="0" smtClean="0">
                <a:latin typeface="Khmer OS Siemreap" pitchFamily="2" charset="0"/>
                <a:cs typeface="Khmer OS Siemreap" pitchFamily="2" charset="0"/>
              </a:rPr>
              <a:t>មាត់ជ្រូក</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60000"/>
              </a:lnSpc>
              <a:buNone/>
            </a:pPr>
            <a:r>
              <a:rPr lang="km-KH" dirty="0" smtClean="0">
                <a:latin typeface="Khmer OS Siemreap" pitchFamily="2" charset="0"/>
                <a:cs typeface="Khmer OS Siemreap" pitchFamily="2" charset="0"/>
              </a:rPr>
              <a:t>១៨. ព្រះនារាយណ៍រាជាទី២ឧទ័យរាជាអង្គតន់(១៧៥៨</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១៧៧៥) គឺជាបុត្រព្រះអង្គសូរឧទ័យរាជានិងជាចៅ របស់ព្រះស្រីធម្មរាជាទី៣ជាមួយព្រះអង្គទង។</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ព្រះឧបរាជ</a:t>
            </a:r>
            <a:r>
              <a:rPr lang="km-KH" b="1" dirty="0" smtClean="0">
                <a:latin typeface="Khmer OS Siemreap" pitchFamily="2" charset="0"/>
                <a:cs typeface="Khmer OS Siemreap" pitchFamily="2" charset="0"/>
              </a:rPr>
              <a:t>ឧទ័យរាជា </a:t>
            </a:r>
            <a:r>
              <a:rPr lang="km-KH" dirty="0" smtClean="0">
                <a:latin typeface="Khmer OS Siemreap" pitchFamily="2" charset="0"/>
                <a:cs typeface="Khmer OS Siemreap" pitchFamily="2" charset="0"/>
              </a:rPr>
              <a:t>បានឡើងសោយរាជ្យនៅ</a:t>
            </a:r>
            <a:r>
              <a:rPr lang="km-KH" b="1" dirty="0" smtClean="0">
                <a:latin typeface="Khmer OS Siemreap" pitchFamily="2" charset="0"/>
                <a:cs typeface="Khmer OS Siemreap" pitchFamily="2" charset="0"/>
              </a:rPr>
              <a:t>ឧដុង្គ </a:t>
            </a:r>
            <a:r>
              <a:rPr lang="km-KH" dirty="0" smtClean="0">
                <a:latin typeface="Khmer OS Siemreap" pitchFamily="2" charset="0"/>
                <a:cs typeface="Khmer OS Siemreap" pitchFamily="2" charset="0"/>
              </a:rPr>
              <a:t>ដោយមានព្រះនាមសំរាប់រាជ្យថា </a:t>
            </a:r>
            <a:r>
              <a:rPr lang="km-KH" b="1" dirty="0" smtClean="0">
                <a:latin typeface="Khmer OS Siemreap" pitchFamily="2" charset="0"/>
                <a:cs typeface="Khmer OS Siemreap" pitchFamily="2" charset="0"/>
              </a:rPr>
              <a:t>ព្រះបាទសម្តេច​ស្តេច​ព្រះរាជាឱង្ការព្រះនារាយណ៍រាជាធិបតីព្រះស្រីសុរិយោពណ៌</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នៅ១៧៥៨ ព្រះអង្គ បានលើកអោយស្តេចយួននាម</a:t>
            </a:r>
            <a:r>
              <a:rPr lang="km-KH" b="1" dirty="0" smtClean="0">
                <a:latin typeface="Khmer OS Siemreap" pitchFamily="2" charset="0"/>
                <a:cs typeface="Khmer OS Siemreap" pitchFamily="2" charset="0"/>
              </a:rPr>
              <a:t>ថេ តុង </a:t>
            </a:r>
            <a:r>
              <a:rPr lang="km-KH" dirty="0" smtClean="0">
                <a:latin typeface="Khmer OS Siemreap" pitchFamily="2" charset="0"/>
                <a:cs typeface="Khmer OS Siemreap" pitchFamily="2" charset="0"/>
              </a:rPr>
              <a:t>នូវដីពីរ​ខេត្ត​​គឺ​ខេត្ត</a:t>
            </a:r>
            <a:r>
              <a:rPr lang="km-KH" b="1" dirty="0" smtClean="0">
                <a:latin typeface="Khmer OS Siemreap" pitchFamily="2" charset="0"/>
                <a:cs typeface="Khmer OS Siemreap" pitchFamily="2" charset="0"/>
              </a:rPr>
              <a:t>ព្រះ​ត្រពាំង​</a:t>
            </a:r>
            <a:r>
              <a:rPr lang="km-KH" dirty="0" smtClean="0">
                <a:latin typeface="Khmer OS Siemreap" pitchFamily="2" charset="0"/>
                <a:cs typeface="Khmer OS Siemreap" pitchFamily="2" charset="0"/>
              </a:rPr>
              <a:t>និង​ខេត្ត​</a:t>
            </a:r>
            <a:r>
              <a:rPr lang="km-KH" b="1" dirty="0" smtClean="0">
                <a:latin typeface="Khmer OS Siemreap" pitchFamily="2" charset="0"/>
                <a:cs typeface="Khmer OS Siemreap" pitchFamily="2" charset="0"/>
              </a:rPr>
              <a:t>ឃ្លាំង </a:t>
            </a:r>
            <a:r>
              <a:rPr lang="km-KH" dirty="0" smtClean="0">
                <a:latin typeface="Khmer OS Siemreap" pitchFamily="2" charset="0"/>
                <a:cs typeface="Khmer OS Siemreap" pitchFamily="2" charset="0"/>
              </a:rPr>
              <a:t>ជាសគុណចំពោះជំនួយផ្សេងៗដែលយួនបានផ្តល់អោយក្នុងជម៉្លោះរវាងរាជវង្សា​នុ​វង្សខ្មែរ។ </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    	នៅ១៧៦០ ព្រះអង្គបានតាំងអ្នកម្នាង</a:t>
            </a:r>
            <a:r>
              <a:rPr lang="km-KH" b="1" dirty="0" smtClean="0">
                <a:latin typeface="Khmer OS Siemreap" pitchFamily="2" charset="0"/>
                <a:cs typeface="Khmer OS Siemreap" pitchFamily="2" charset="0"/>
              </a:rPr>
              <a:t>វង </a:t>
            </a:r>
            <a:r>
              <a:rPr lang="km-KH" dirty="0" smtClean="0">
                <a:latin typeface="Khmer OS Siemreap" pitchFamily="2" charset="0"/>
                <a:cs typeface="Khmer OS Siemreap" pitchFamily="2" charset="0"/>
              </a:rPr>
              <a:t>អោយហៅថាអ្នកម៉ែនាង</a:t>
            </a:r>
            <a:r>
              <a:rPr lang="km-KH" b="1" dirty="0" smtClean="0">
                <a:latin typeface="Khmer OS Siemreap" pitchFamily="2" charset="0"/>
                <a:cs typeface="Khmer OS Siemreap" pitchFamily="2" charset="0"/>
              </a:rPr>
              <a:t>មាលាបុប្ផាវតី</a:t>
            </a:r>
            <a:r>
              <a:rPr lang="km-KH" dirty="0" smtClean="0">
                <a:latin typeface="Khmer OS Siemreap" pitchFamily="2" charset="0"/>
                <a:cs typeface="Khmer OS Siemreap" pitchFamily="2" charset="0"/>
              </a:rPr>
              <a:t>។ </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នៅ១៧៦៣ ព្រះអង្គបានប្រគល់កិច្ចការរដ្ឋអោយមន្ត្រីធំៗកាន់ ហើយព្រះអង្គបានចេញសាងផ្នួសបាន ៣ខែ លុះចាកសិក្ខាបទមក ព្រះអង្គត្រឡប់មកសោយរាជ្យវិញ។</a:t>
            </a:r>
            <a:endParaRPr lang="en-US" dirty="0" smtClean="0">
              <a:latin typeface="Khmer OS Siemreap" pitchFamily="2" charset="0"/>
              <a:cs typeface="Khmer OS Siemreap" pitchFamily="2"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60000"/>
              </a:lnSpc>
            </a:pPr>
            <a:r>
              <a:rPr lang="km-KH" dirty="0" smtClean="0">
                <a:latin typeface="Khmer OS Siemreap" pitchFamily="2" charset="0"/>
                <a:cs typeface="Khmer OS Siemreap" pitchFamily="2" charset="0"/>
              </a:rPr>
              <a:t>ពីរឆ្នាំក្រោយ អ្នកម៉ែនាង</a:t>
            </a:r>
            <a:r>
              <a:rPr lang="km-KH" b="1" dirty="0" smtClean="0">
                <a:latin typeface="Khmer OS Siemreap" pitchFamily="2" charset="0"/>
                <a:cs typeface="Khmer OS Siemreap" pitchFamily="2" charset="0"/>
              </a:rPr>
              <a:t>មាលាបុប្ផាវតី </a:t>
            </a:r>
            <a:r>
              <a:rPr lang="km-KH" dirty="0" smtClean="0">
                <a:latin typeface="Khmer OS Siemreap" pitchFamily="2" charset="0"/>
                <a:cs typeface="Khmer OS Siemreap" pitchFamily="2" charset="0"/>
              </a:rPr>
              <a:t>ប្រសូតបានបុត្រីនាម</a:t>
            </a:r>
            <a:r>
              <a:rPr lang="km-KH" b="1" dirty="0" smtClean="0">
                <a:latin typeface="Khmer OS Siemreap" pitchFamily="2" charset="0"/>
                <a:cs typeface="Khmer OS Siemreap" pitchFamily="2" charset="0"/>
              </a:rPr>
              <a:t>អ្នកអង្គមិញ </a:t>
            </a:r>
            <a:r>
              <a:rPr lang="km-KH" dirty="0" smtClean="0">
                <a:latin typeface="Khmer OS Siemreap" pitchFamily="2" charset="0"/>
                <a:cs typeface="Khmer OS Siemreap" pitchFamily="2" charset="0"/>
              </a:rPr>
              <a:t>ហើយត្រូវលើកជាអគ្គមហេសី​ស្តាំមានព្រះនាមហៅថា​</a:t>
            </a:r>
            <a:r>
              <a:rPr lang="km-KH" b="1" dirty="0" smtClean="0">
                <a:latin typeface="Khmer OS Siemreap" pitchFamily="2" charset="0"/>
                <a:cs typeface="Khmer OS Siemreap" pitchFamily="2" charset="0"/>
              </a:rPr>
              <a:t>សម្តេចព្រះភគវីព្រះឯកក្សត្រីស្រីចក្រពត្តិរតន៍រាជវលក្ខណ៍</a:t>
            </a:r>
            <a:r>
              <a:rPr lang="km-KH" dirty="0" smtClean="0">
                <a:latin typeface="Khmer OS Siemreap" pitchFamily="2" charset="0"/>
                <a:cs typeface="Khmer OS Siemreap" pitchFamily="2" charset="0"/>
              </a:rPr>
              <a:t>។ នៅឆ្នាំបន្ទាប់ អ្នកម៉ែ </a:t>
            </a:r>
            <a:r>
              <a:rPr lang="km-KH" b="1" dirty="0" smtClean="0">
                <a:latin typeface="Khmer OS Siemreap" pitchFamily="2" charset="0"/>
                <a:cs typeface="Khmer OS Siemreap" pitchFamily="2" charset="0"/>
              </a:rPr>
              <a:t>ម៉ែន </a:t>
            </a:r>
            <a:r>
              <a:rPr lang="km-KH" dirty="0" smtClean="0">
                <a:latin typeface="Khmer OS Siemreap" pitchFamily="2" charset="0"/>
                <a:cs typeface="Khmer OS Siemreap" pitchFamily="2" charset="0"/>
              </a:rPr>
              <a:t>(កូនស្រីលោកឧកញ៉ាបវរនាយកសូ) បានប្រសូតបុត្រីនាម</a:t>
            </a:r>
            <a:r>
              <a:rPr lang="km-KH" b="1" dirty="0" smtClean="0">
                <a:latin typeface="Khmer OS Siemreap" pitchFamily="2" charset="0"/>
                <a:cs typeface="Khmer OS Siemreap" pitchFamily="2" charset="0"/>
              </a:rPr>
              <a:t>អង្គអី</a:t>
            </a:r>
            <a:r>
              <a:rPr lang="km-KH" dirty="0" smtClean="0">
                <a:latin typeface="Khmer OS Siemreap" pitchFamily="2" charset="0"/>
                <a:cs typeface="Khmer OS Siemreap" pitchFamily="2" charset="0"/>
              </a:rPr>
              <a:t>។ ចំណែកឯ </a:t>
            </a:r>
            <a:r>
              <a:rPr lang="km-KH" b="1" dirty="0" smtClean="0">
                <a:latin typeface="Khmer OS Siemreap" pitchFamily="2" charset="0"/>
                <a:cs typeface="Khmer OS Siemreap" pitchFamily="2" charset="0"/>
              </a:rPr>
              <a:t>អ្នកអង្គអី </a:t>
            </a:r>
            <a:r>
              <a:rPr lang="km-KH" dirty="0" smtClean="0">
                <a:latin typeface="Khmer OS Siemreap" pitchFamily="2" charset="0"/>
                <a:cs typeface="Khmer OS Siemreap" pitchFamily="2" charset="0"/>
              </a:rPr>
              <a:t>បុត្រីព្រះ</a:t>
            </a:r>
            <a:r>
              <a:rPr lang="km-KH" b="1" dirty="0" smtClean="0">
                <a:latin typeface="Khmer OS Siemreap" pitchFamily="2" charset="0"/>
                <a:cs typeface="Khmer OS Siemreap" pitchFamily="2" charset="0"/>
              </a:rPr>
              <a:t>កែវហ៊្វាអង្គដួង </a:t>
            </a:r>
            <a:r>
              <a:rPr lang="km-KH" dirty="0" smtClean="0">
                <a:latin typeface="Khmer OS Siemreap" pitchFamily="2" charset="0"/>
                <a:cs typeface="Khmer OS Siemreap" pitchFamily="2" charset="0"/>
              </a:rPr>
              <a:t>ត្រូវលើកជាអគ្គមហេសីឆ្វេងនិងមានបុត្រីនាម</a:t>
            </a:r>
            <a:r>
              <a:rPr lang="km-KH" b="1" dirty="0" smtClean="0">
                <a:latin typeface="Khmer OS Siemreap" pitchFamily="2" charset="0"/>
                <a:cs typeface="Khmer OS Siemreap" pitchFamily="2" charset="0"/>
              </a:rPr>
              <a:t>អង្គពៅ</a:t>
            </a:r>
            <a:r>
              <a:rPr lang="km-KH" dirty="0" smtClean="0">
                <a:latin typeface="Khmer OS Siemreap" pitchFamily="2" charset="0"/>
                <a:cs typeface="Khmer OS Siemreap" pitchFamily="2" charset="0"/>
              </a:rPr>
              <a:t>។ ព្រះអគ្គមហេសីឆ្វេងនេះ មានព្រះនាមហៅថា </a:t>
            </a:r>
            <a:r>
              <a:rPr lang="km-KH" b="1" dirty="0" smtClean="0">
                <a:latin typeface="Khmer OS Siemreap" pitchFamily="2" charset="0"/>
                <a:cs typeface="Khmer OS Siemreap" pitchFamily="2" charset="0"/>
              </a:rPr>
              <a:t>សម្តេចព្រះ​ភគ​វតី​ព្រះស្រីសុជាតាមហាក្សត្រី</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នៅដំណាច់១៧៦៧ ស្តេចភូមានាម</a:t>
            </a:r>
            <a:r>
              <a:rPr lang="km-KH" b="1" dirty="0" smtClean="0">
                <a:latin typeface="Khmer OS Siemreap" pitchFamily="2" charset="0"/>
                <a:cs typeface="Khmer OS Siemreap" pitchFamily="2" charset="0"/>
              </a:rPr>
              <a:t>អាឡោងផៈយ៉ា </a:t>
            </a:r>
            <a:r>
              <a:rPr lang="km-KH" dirty="0" smtClean="0">
                <a:latin typeface="Khmer OS Siemreap" pitchFamily="2" charset="0"/>
                <a:cs typeface="Khmer OS Siemreap" pitchFamily="2" charset="0"/>
              </a:rPr>
              <a:t>បានលើកទ័ពចូលវាយ</a:t>
            </a:r>
            <a:r>
              <a:rPr lang="km-KH" b="1" dirty="0" smtClean="0">
                <a:latin typeface="Khmer OS Siemreap" pitchFamily="2" charset="0"/>
                <a:cs typeface="Khmer OS Siemreap" pitchFamily="2" charset="0"/>
              </a:rPr>
              <a:t>អាយុធ្យា</a:t>
            </a:r>
            <a:r>
              <a:rPr lang="km-KH" dirty="0" smtClean="0">
                <a:latin typeface="Khmer OS Siemreap" pitchFamily="2" charset="0"/>
                <a:cs typeface="Khmer OS Siemreap" pitchFamily="2" charset="0"/>
              </a:rPr>
              <a:t> ទ្រង់បាន​ចាប់​យក​ព្រះចៅ</a:t>
            </a:r>
            <a:r>
              <a:rPr lang="km-KH" b="1" dirty="0" smtClean="0">
                <a:latin typeface="Khmer OS Siemreap" pitchFamily="2" charset="0"/>
                <a:cs typeface="Khmer OS Siemreap" pitchFamily="2" charset="0"/>
              </a:rPr>
              <a:t>ដកមៈជឿ</a:t>
            </a:r>
            <a:r>
              <a:rPr lang="km-KH" dirty="0" smtClean="0">
                <a:latin typeface="Khmer OS Siemreap" pitchFamily="2" charset="0"/>
                <a:cs typeface="Khmer OS Siemreap" pitchFamily="2" charset="0"/>
              </a:rPr>
              <a:t>ទៅបាន។ ព្រះរាជបុត្រនាម</a:t>
            </a:r>
            <a:r>
              <a:rPr lang="km-KH" b="1" dirty="0" smtClean="0">
                <a:latin typeface="Khmer OS Siemreap" pitchFamily="2" charset="0"/>
                <a:cs typeface="Khmer OS Siemreap" pitchFamily="2" charset="0"/>
              </a:rPr>
              <a:t>ចុលជាស៊ីសាំង បាន</a:t>
            </a:r>
            <a:r>
              <a:rPr lang="km-KH" dirty="0" smtClean="0">
                <a:latin typeface="Khmer OS Siemreap" pitchFamily="2" charset="0"/>
                <a:cs typeface="Khmer OS Siemreap" pitchFamily="2" charset="0"/>
              </a:rPr>
              <a:t>លើកទ័ពចេញច្បាំង ប៉ុន្តែបានចាញ់</a:t>
            </a:r>
            <a:r>
              <a:rPr lang="km-KH" b="1" dirty="0" smtClean="0">
                <a:latin typeface="Khmer OS Siemreap" pitchFamily="2" charset="0"/>
                <a:cs typeface="Khmer OS Siemreap" pitchFamily="2" charset="0"/>
              </a:rPr>
              <a:t>ភូមា</a:t>
            </a:r>
            <a:r>
              <a:rPr lang="km-KH" dirty="0" smtClean="0">
                <a:latin typeface="Khmer OS Siemreap" pitchFamily="2" charset="0"/>
                <a:cs typeface="Khmer OS Siemreap" pitchFamily="2" charset="0"/>
              </a:rPr>
              <a:t> ទ្រង់បានភៀសព្រះកាយចូលក្នុងប្រទេសខ្មែរនិងក្រោយមកបានសុគត។</a:t>
            </a:r>
            <a:endParaRPr lang="en-US" dirty="0" smtClean="0">
              <a:latin typeface="Khmer OS Siemreap" pitchFamily="2" charset="0"/>
              <a:cs typeface="Khmer OS Siemreap" pitchFamily="2"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60000"/>
              </a:lnSpc>
            </a:pPr>
            <a:r>
              <a:rPr lang="km-KH" b="1" dirty="0" smtClean="0">
                <a:latin typeface="Khmer OS Siemreap" pitchFamily="2" charset="0"/>
                <a:cs typeface="Khmer OS Siemreap" pitchFamily="2" charset="0"/>
              </a:rPr>
              <a:t>ពញាតាក</a:t>
            </a:r>
            <a:r>
              <a:rPr lang="km-KH" dirty="0" smtClean="0">
                <a:latin typeface="Khmer OS Siemreap" pitchFamily="2" charset="0"/>
                <a:cs typeface="Khmer OS Siemreap" pitchFamily="2" charset="0"/>
              </a:rPr>
              <a:t> មានម្តាយជាតិជា</a:t>
            </a:r>
            <a:r>
              <a:rPr lang="km-KH" b="1" dirty="0" smtClean="0">
                <a:latin typeface="Khmer OS Siemreap" pitchFamily="2" charset="0"/>
                <a:cs typeface="Khmer OS Siemreap" pitchFamily="2" charset="0"/>
              </a:rPr>
              <a:t>សៀម</a:t>
            </a:r>
            <a:r>
              <a:rPr lang="km-KH" dirty="0" smtClean="0">
                <a:latin typeface="Khmer OS Siemreap" pitchFamily="2" charset="0"/>
                <a:cs typeface="Khmer OS Siemreap" pitchFamily="2" charset="0"/>
              </a:rPr>
              <a:t>និងឪពុក</a:t>
            </a:r>
            <a:r>
              <a:rPr lang="km-KH" b="1" dirty="0" smtClean="0">
                <a:latin typeface="Khmer OS Siemreap" pitchFamily="2" charset="0"/>
                <a:cs typeface="Khmer OS Siemreap" pitchFamily="2" charset="0"/>
              </a:rPr>
              <a:t>ចិនហៃហុន</a:t>
            </a:r>
            <a:r>
              <a:rPr lang="km-KH" dirty="0" smtClean="0">
                <a:latin typeface="Khmer OS Siemreap" pitchFamily="2" charset="0"/>
                <a:cs typeface="Khmer OS Siemreap" pitchFamily="2" charset="0"/>
              </a:rPr>
              <a:t> បានកេណ្ឌទ័ពវាយកំចាត់ភូមា និង​បានតាំងខ្លួន​ជាស្តេចក្រុង</a:t>
            </a:r>
            <a:r>
              <a:rPr lang="km-KH" b="1" dirty="0" smtClean="0">
                <a:latin typeface="Khmer OS Siemreap" pitchFamily="2" charset="0"/>
                <a:cs typeface="Khmer OS Siemreap" pitchFamily="2" charset="0"/>
              </a:rPr>
              <a:t>ស្រីអយុធ្យា </a:t>
            </a:r>
            <a:r>
              <a:rPr lang="km-KH" dirty="0" smtClean="0">
                <a:latin typeface="Khmer OS Siemreap" pitchFamily="2" charset="0"/>
                <a:cs typeface="Khmer OS Siemreap" pitchFamily="2" charset="0"/>
              </a:rPr>
              <a:t>មានព្រះនាមថា </a:t>
            </a:r>
            <a:r>
              <a:rPr lang="km-KH" b="1" dirty="0" smtClean="0">
                <a:latin typeface="Khmer OS Siemreap" pitchFamily="2" charset="0"/>
                <a:cs typeface="Khmer OS Siemreap" pitchFamily="2" charset="0"/>
              </a:rPr>
              <a:t>ព្រះចៅតាកស៊ីន​</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ព្រះអង្គនន់ បានថយទៅគង់នៅ</a:t>
            </a:r>
            <a:r>
              <a:rPr lang="km-KH" b="1" dirty="0" smtClean="0">
                <a:latin typeface="Khmer OS Siemreap" pitchFamily="2" charset="0"/>
                <a:cs typeface="Khmer OS Siemreap" pitchFamily="2" charset="0"/>
              </a:rPr>
              <a:t>បស្ចិមបុរី </a:t>
            </a:r>
            <a:r>
              <a:rPr lang="km-KH" dirty="0" smtClean="0">
                <a:latin typeface="Khmer OS Siemreap" pitchFamily="2" charset="0"/>
                <a:cs typeface="Khmer OS Siemreap" pitchFamily="2" charset="0"/>
              </a:rPr>
              <a:t>រួចត្រឡប់ទៅពឹងព្រះចៅ</a:t>
            </a:r>
            <a:r>
              <a:rPr lang="km-KH" b="1" dirty="0" smtClean="0">
                <a:latin typeface="Khmer OS Siemreap" pitchFamily="2" charset="0"/>
                <a:cs typeface="Khmer OS Siemreap" pitchFamily="2" charset="0"/>
              </a:rPr>
              <a:t>តាកស៊ីន</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នៅ១៧៦៨ ព្រះចៅ</a:t>
            </a:r>
            <a:r>
              <a:rPr lang="km-KH" b="1" dirty="0" smtClean="0">
                <a:latin typeface="Khmer OS Siemreap" pitchFamily="2" charset="0"/>
                <a:cs typeface="Khmer OS Siemreap" pitchFamily="2" charset="0"/>
              </a:rPr>
              <a:t>តាកស៊ីន </a:t>
            </a:r>
            <a:r>
              <a:rPr lang="km-KH" dirty="0" smtClean="0">
                <a:latin typeface="Khmer OS Siemreap" pitchFamily="2" charset="0"/>
                <a:cs typeface="Khmer OS Siemreap" pitchFamily="2" charset="0"/>
              </a:rPr>
              <a:t>បានបញ្ជារាជទូកអោយនាំព្រះរាជសារមក ទូលព្រះរាជាខ្មែរ​អោយលើកសួយទៅ​ថ្វាយ​ព្រះអង្គ តែព្រះរាជាខ្មែរពុំយល់ព្រមធ្វើតាម ព្រះចៅ</a:t>
            </a:r>
            <a:r>
              <a:rPr lang="km-KH" b="1" dirty="0" smtClean="0">
                <a:latin typeface="Khmer OS Siemreap" pitchFamily="2" charset="0"/>
                <a:cs typeface="Khmer OS Siemreap" pitchFamily="2" charset="0"/>
              </a:rPr>
              <a:t>តាកស៊ីន </a:t>
            </a:r>
            <a:r>
              <a:rPr lang="km-KH" dirty="0" smtClean="0">
                <a:latin typeface="Khmer OS Siemreap" pitchFamily="2" charset="0"/>
                <a:cs typeface="Khmer OS Siemreap" pitchFamily="2" charset="0"/>
              </a:rPr>
              <a:t>ព្រោះមិនទាន់ជាក្សត្រ។ លុះទ្រង់ជ្រាបដំណឹង​នេះ ព្រះចៅ</a:t>
            </a:r>
            <a:r>
              <a:rPr lang="km-KH" b="1" dirty="0" smtClean="0">
                <a:latin typeface="Khmer OS Siemreap" pitchFamily="2" charset="0"/>
                <a:cs typeface="Khmer OS Siemreap" pitchFamily="2" charset="0"/>
              </a:rPr>
              <a:t>តាកស៊ីន </a:t>
            </a:r>
            <a:r>
              <a:rPr lang="km-KH" dirty="0" smtClean="0">
                <a:latin typeface="Khmer OS Siemreap" pitchFamily="2" charset="0"/>
                <a:cs typeface="Khmer OS Siemreap" pitchFamily="2" charset="0"/>
              </a:rPr>
              <a:t>ខ្ញាល់ខ្លាំងនិងត្រាស់អោយព្រះចៅ</a:t>
            </a:r>
            <a:r>
              <a:rPr lang="km-KH" b="1" dirty="0" smtClean="0">
                <a:latin typeface="Khmer OS Siemreap" pitchFamily="2" charset="0"/>
                <a:cs typeface="Khmer OS Siemreap" pitchFamily="2" charset="0"/>
              </a:rPr>
              <a:t>យូហូវាំងហ្លា </a:t>
            </a:r>
            <a:r>
              <a:rPr lang="km-KH" dirty="0" smtClean="0">
                <a:latin typeface="Khmer OS Siemreap" pitchFamily="2" charset="0"/>
                <a:cs typeface="Khmer OS Siemreap" pitchFamily="2" charset="0"/>
              </a:rPr>
              <a:t>លើកទ័ពមកដល់នគរវត្ត​ក្នុងបំណង​យក​ព្រះ</a:t>
            </a:r>
            <a:r>
              <a:rPr lang="km-KH" b="1" dirty="0" smtClean="0">
                <a:latin typeface="Khmer OS Siemreap" pitchFamily="2" charset="0"/>
                <a:cs typeface="Khmer OS Siemreap" pitchFamily="2" charset="0"/>
              </a:rPr>
              <a:t>អង្គនន់ </a:t>
            </a:r>
            <a:r>
              <a:rPr lang="km-KH" dirty="0" smtClean="0">
                <a:latin typeface="Khmer OS Siemreap" pitchFamily="2" charset="0"/>
                <a:cs typeface="Khmer OS Siemreap" pitchFamily="2" charset="0"/>
              </a:rPr>
              <a:t>អោយឡើងសោយរាជ្យនៅព្រះទេសខ្មែរ។  ព្រះរាជាខ្មែរ បានត្រាស់បញ្ជាក្រឡាហោម </a:t>
            </a:r>
            <a:r>
              <a:rPr lang="km-KH" b="1" dirty="0" smtClean="0">
                <a:latin typeface="Khmer OS Siemreap" pitchFamily="2" charset="0"/>
                <a:cs typeface="Khmer OS Siemreap" pitchFamily="2" charset="0"/>
              </a:rPr>
              <a:t>ប៉ាង​ចេញ​ច្បាំង​ តែ</a:t>
            </a:r>
            <a:r>
              <a:rPr lang="km-KH" dirty="0" smtClean="0">
                <a:latin typeface="Khmer OS Siemreap" pitchFamily="2" charset="0"/>
                <a:cs typeface="Khmer OS Siemreap" pitchFamily="2" charset="0"/>
              </a:rPr>
              <a:t>ត្រូវស្លាប់ក្នុងសមរភូមិ។ ប៉ុន្តែ ទ័ពខ្មែរបានជ័យជំនះនិងដេញទ័ពសៀមអោយថយទៅវិញអស់។</a:t>
            </a:r>
            <a:endParaRPr lang="en-US" dirty="0" smtClean="0">
              <a:latin typeface="Khmer OS Siemreap" pitchFamily="2" charset="0"/>
              <a:cs typeface="Khmer OS Siemreap" pitchFamily="2"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pPr>
              <a:lnSpc>
                <a:spcPct val="170000"/>
              </a:lnSpc>
            </a:pPr>
            <a:r>
              <a:rPr lang="km-KH" dirty="0" smtClean="0">
                <a:latin typeface="Khmer OS Siemreap" pitchFamily="2" charset="0"/>
                <a:cs typeface="Khmer OS Siemreap" pitchFamily="2" charset="0"/>
              </a:rPr>
              <a:t>នៅ១៧៦៩ ព្រះរាជា មេត្តា</a:t>
            </a:r>
            <a:r>
              <a:rPr lang="km-KH" b="1" dirty="0" smtClean="0">
                <a:latin typeface="Khmer OS Siemreap" pitchFamily="2" charset="0"/>
                <a:cs typeface="Khmer OS Siemreap" pitchFamily="2" charset="0"/>
              </a:rPr>
              <a:t>អ្នកអង្គអម្ម </a:t>
            </a:r>
            <a:r>
              <a:rPr lang="km-KH" dirty="0" smtClean="0">
                <a:latin typeface="Khmer OS Siemreap" pitchFamily="2" charset="0"/>
                <a:cs typeface="Khmer OS Siemreap" pitchFamily="2" charset="0"/>
              </a:rPr>
              <a:t>ជារាជបុត្រព្រះ</a:t>
            </a:r>
            <a:r>
              <a:rPr lang="km-KH" b="1" dirty="0" smtClean="0">
                <a:latin typeface="Khmer OS Siemreap" pitchFamily="2" charset="0"/>
                <a:cs typeface="Khmer OS Siemreap" pitchFamily="2" charset="0"/>
              </a:rPr>
              <a:t>កែវហ៊្វាអង្គដួង </a:t>
            </a:r>
            <a:r>
              <a:rPr lang="km-KH" dirty="0" smtClean="0">
                <a:latin typeface="Khmer OS Siemreap" pitchFamily="2" charset="0"/>
                <a:cs typeface="Khmer OS Siemreap" pitchFamily="2" charset="0"/>
              </a:rPr>
              <a:t>ក៏បានលើកឡើងជាសម្តេច​ព្រះ​មហាឧបរាជ។ គ្រានោះ ឈ្មោះ</a:t>
            </a:r>
            <a:r>
              <a:rPr lang="km-KH" b="1" dirty="0" smtClean="0">
                <a:latin typeface="Khmer OS Siemreap" pitchFamily="2" charset="0"/>
                <a:cs typeface="Khmer OS Siemreap" pitchFamily="2" charset="0"/>
              </a:rPr>
              <a:t>ម៉ាក ទោន </a:t>
            </a:r>
            <a:r>
              <a:rPr lang="km-KH" dirty="0" smtClean="0">
                <a:latin typeface="Khmer OS Siemreap" pitchFamily="2" charset="0"/>
                <a:cs typeface="Khmer OS Siemreap" pitchFamily="2" charset="0"/>
              </a:rPr>
              <a:t> ជាទេសាភិបាលចិនឈរនៅក្រុង</a:t>
            </a:r>
            <a:r>
              <a:rPr lang="km-KH" b="1" dirty="0" smtClean="0">
                <a:latin typeface="Khmer OS Siemreap" pitchFamily="2" charset="0"/>
                <a:cs typeface="Khmer OS Siemreap" pitchFamily="2" charset="0"/>
              </a:rPr>
              <a:t>ពាម </a:t>
            </a:r>
            <a:r>
              <a:rPr lang="km-KH" dirty="0" smtClean="0">
                <a:latin typeface="Khmer OS Siemreap" pitchFamily="2" charset="0"/>
                <a:cs typeface="Khmer OS Siemreap" pitchFamily="2" charset="0"/>
              </a:rPr>
              <a:t>បានកេណ្ឌទ័ពចេញ​ទៅ​វាយ​សៀម​ដល់</a:t>
            </a:r>
            <a:r>
              <a:rPr lang="km-KH" b="1" dirty="0" smtClean="0">
                <a:latin typeface="Khmer OS Siemreap" pitchFamily="2" charset="0"/>
                <a:cs typeface="Khmer OS Siemreap" pitchFamily="2" charset="0"/>
              </a:rPr>
              <a:t>ចន្ទបុរី </a:t>
            </a:r>
            <a:r>
              <a:rPr lang="km-KH" dirty="0" smtClean="0">
                <a:latin typeface="Khmer OS Siemreap" pitchFamily="2" charset="0"/>
                <a:cs typeface="Khmer OS Siemreap" pitchFamily="2" charset="0"/>
              </a:rPr>
              <a:t>តែត្រូវសៀមវាយថយមក</a:t>
            </a:r>
            <a:r>
              <a:rPr lang="km-KH" b="1" dirty="0" smtClean="0">
                <a:latin typeface="Khmer OS Siemreap" pitchFamily="2" charset="0"/>
                <a:cs typeface="Khmer OS Siemreap" pitchFamily="2" charset="0"/>
              </a:rPr>
              <a:t>ពាម</a:t>
            </a:r>
            <a:r>
              <a:rPr lang="km-KH" dirty="0" smtClean="0">
                <a:latin typeface="Khmer OS Siemreap" pitchFamily="2" charset="0"/>
                <a:cs typeface="Khmer OS Siemreap" pitchFamily="2" charset="0"/>
              </a:rPr>
              <a:t>វិញអស់។</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ជាការសងសឹកនិងក្នុងបំណងយកប្រទេសខ្មែរជាចំណុះផង ព្រះចៅ</a:t>
            </a:r>
            <a:r>
              <a:rPr lang="km-KH" b="1" dirty="0" smtClean="0">
                <a:latin typeface="Khmer OS Siemreap" pitchFamily="2" charset="0"/>
                <a:cs typeface="Khmer OS Siemreap" pitchFamily="2" charset="0"/>
              </a:rPr>
              <a:t>តាកស៊ីន </a:t>
            </a:r>
            <a:r>
              <a:rPr lang="km-KH" dirty="0" smtClean="0">
                <a:latin typeface="Khmer OS Siemreap" pitchFamily="2" charset="0"/>
                <a:cs typeface="Khmer OS Siemreap" pitchFamily="2" charset="0"/>
              </a:rPr>
              <a:t>បានបញ្ជាអោយលើកទ័ព​មកជា២ផ្លូវ។ ទ័ពជើងគោកចូលតាមភាគខាងជើងស្ថិតក្រោមបញ្ជាការ</a:t>
            </a:r>
            <a:r>
              <a:rPr lang="km-KH" b="1" dirty="0" smtClean="0">
                <a:latin typeface="Khmer OS Siemreap" pitchFamily="2" charset="0"/>
                <a:cs typeface="Khmer OS Siemreap" pitchFamily="2" charset="0"/>
              </a:rPr>
              <a:t>ឧកញ៉ាយមរាជ</a:t>
            </a:r>
            <a:r>
              <a:rPr lang="km-KH" dirty="0" smtClean="0">
                <a:latin typeface="Khmer OS Siemreap" pitchFamily="2" charset="0"/>
                <a:cs typeface="Khmer OS Siemreap" pitchFamily="2" charset="0"/>
              </a:rPr>
              <a:t> និងទ័ពជើងទឹកស្ថិត​ក្រោម​បញ្ជាការរបស់ព្រះចៅ</a:t>
            </a:r>
            <a:r>
              <a:rPr lang="km-KH" b="1" dirty="0" smtClean="0">
                <a:latin typeface="Khmer OS Siemreap" pitchFamily="2" charset="0"/>
                <a:cs typeface="Khmer OS Siemreap" pitchFamily="2" charset="0"/>
              </a:rPr>
              <a:t>តាកស៊ីន </a:t>
            </a:r>
            <a:r>
              <a:rPr lang="km-KH" dirty="0" smtClean="0">
                <a:latin typeface="Khmer OS Siemreap" pitchFamily="2" charset="0"/>
                <a:cs typeface="Khmer OS Siemreap" pitchFamily="2" charset="0"/>
              </a:rPr>
              <a:t>ដែលមានព្រះ</a:t>
            </a:r>
            <a:r>
              <a:rPr lang="km-KH" b="1" dirty="0" smtClean="0">
                <a:latin typeface="Khmer OS Siemreap" pitchFamily="2" charset="0"/>
                <a:cs typeface="Khmer OS Siemreap" pitchFamily="2" charset="0"/>
              </a:rPr>
              <a:t>អង្គនន់</a:t>
            </a:r>
            <a:r>
              <a:rPr lang="km-KH" dirty="0" smtClean="0">
                <a:latin typeface="Khmer OS Siemreap" pitchFamily="2" charset="0"/>
                <a:cs typeface="Khmer OS Siemreap" pitchFamily="2" charset="0"/>
              </a:rPr>
              <a:t>មកជាមួយបានលើកឆ្ពោះមក</a:t>
            </a:r>
            <a:r>
              <a:rPr lang="km-KH" b="1" dirty="0" smtClean="0">
                <a:latin typeface="Khmer OS Siemreap" pitchFamily="2" charset="0"/>
                <a:cs typeface="Khmer OS Siemreap" pitchFamily="2" charset="0"/>
              </a:rPr>
              <a:t>ពាម</a:t>
            </a:r>
            <a:r>
              <a:rPr lang="km-KH" dirty="0" smtClean="0">
                <a:latin typeface="Khmer OS Siemreap" pitchFamily="2" charset="0"/>
                <a:cs typeface="Khmer OS Siemreap" pitchFamily="2" charset="0"/>
              </a:rPr>
              <a:t>។ </a:t>
            </a:r>
            <a:r>
              <a:rPr lang="km-KH" b="1" dirty="0" smtClean="0">
                <a:latin typeface="Khmer OS Siemreap" pitchFamily="2" charset="0"/>
                <a:cs typeface="Khmer OS Siemreap" pitchFamily="2" charset="0"/>
              </a:rPr>
              <a:t>ម៉ាក ទោន </a:t>
            </a:r>
            <a:r>
              <a:rPr lang="km-KH" dirty="0" smtClean="0">
                <a:latin typeface="Khmer OS Siemreap" pitchFamily="2" charset="0"/>
                <a:cs typeface="Khmer OS Siemreap" pitchFamily="2" charset="0"/>
              </a:rPr>
              <a:t>មិនអាចការ​ពារ​បាន ត្រូវទ័ពសៀមដេញតាមរហូតដល់</a:t>
            </a:r>
            <a:r>
              <a:rPr lang="km-KH" b="1" dirty="0" smtClean="0">
                <a:latin typeface="Khmer OS Siemreap" pitchFamily="2" charset="0"/>
                <a:cs typeface="Khmer OS Siemreap" pitchFamily="2" charset="0"/>
              </a:rPr>
              <a:t>ទឹកខ្មៅ</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ព្រះរាជាខ្មែរ បាននាំរាជវង្សានុវង្សភៀសទៅស្រុកយួន។ ខ្មែរនិងសៀម ច្បាំងគ្នាតទៅទៀត ហើយនៅ​ទីបំផុត​សៀម​ដកថយទៅ</a:t>
            </a:r>
            <a:r>
              <a:rPr lang="km-KH" b="1" dirty="0" smtClean="0">
                <a:latin typeface="Khmer OS Siemreap" pitchFamily="2" charset="0"/>
                <a:cs typeface="Khmer OS Siemreap" pitchFamily="2" charset="0"/>
              </a:rPr>
              <a:t>ពាម</a:t>
            </a:r>
            <a:r>
              <a:rPr lang="km-KH" dirty="0" smtClean="0">
                <a:latin typeface="Khmer OS Siemreap" pitchFamily="2" charset="0"/>
                <a:cs typeface="Khmer OS Siemreap" pitchFamily="2" charset="0"/>
              </a:rPr>
              <a:t>វិញអស់ ទុកអោយព្រះ</a:t>
            </a:r>
            <a:r>
              <a:rPr lang="km-KH" b="1" dirty="0" smtClean="0">
                <a:latin typeface="Khmer OS Siemreap" pitchFamily="2" charset="0"/>
                <a:cs typeface="Khmer OS Siemreap" pitchFamily="2" charset="0"/>
              </a:rPr>
              <a:t>អង្គនន់</a:t>
            </a:r>
            <a:r>
              <a:rPr lang="km-KH" dirty="0" smtClean="0">
                <a:latin typeface="Khmer OS Siemreap" pitchFamily="2" charset="0"/>
                <a:cs typeface="Khmer OS Siemreap" pitchFamily="2" charset="0"/>
              </a:rPr>
              <a:t>គង់នៅ</a:t>
            </a:r>
            <a:r>
              <a:rPr lang="km-KH" b="1" dirty="0" smtClean="0">
                <a:latin typeface="Khmer OS Siemreap" pitchFamily="2" charset="0"/>
                <a:cs typeface="Khmer OS Siemreap" pitchFamily="2" charset="0"/>
              </a:rPr>
              <a:t>កំពត</a:t>
            </a:r>
            <a:r>
              <a:rPr lang="km-KH" dirty="0" smtClean="0">
                <a:latin typeface="Khmer OS Siemreap" pitchFamily="2" charset="0"/>
                <a:cs typeface="Khmer OS Siemreap" pitchFamily="2" charset="0"/>
              </a:rPr>
              <a:t>និងទាហាន៥០០នាក់។ ក្នុងចម្បាំង​លើក​នេះ ខាងព្រះ</a:t>
            </a:r>
            <a:r>
              <a:rPr lang="km-KH" b="1" dirty="0" smtClean="0">
                <a:latin typeface="Khmer OS Siemreap" pitchFamily="2" charset="0"/>
                <a:cs typeface="Khmer OS Siemreap" pitchFamily="2" charset="0"/>
              </a:rPr>
              <a:t>អង្គតន់ </a:t>
            </a:r>
            <a:r>
              <a:rPr lang="km-KH" dirty="0" smtClean="0">
                <a:latin typeface="Khmer OS Siemreap" pitchFamily="2" charset="0"/>
                <a:cs typeface="Khmer OS Siemreap" pitchFamily="2" charset="0"/>
              </a:rPr>
              <a:t>មានការគាំទ្រពីទ័ពយួនស្តេច​</a:t>
            </a:r>
            <a:r>
              <a:rPr lang="km-KH" b="1" dirty="0" smtClean="0">
                <a:latin typeface="Khmer OS Siemreap" pitchFamily="2" charset="0"/>
                <a:cs typeface="Khmer OS Siemreap" pitchFamily="2" charset="0"/>
              </a:rPr>
              <a:t>ង្វៀង </a:t>
            </a:r>
            <a:r>
              <a:rPr lang="km-KH" dirty="0" smtClean="0">
                <a:latin typeface="Khmer OS Siemreap" pitchFamily="2" charset="0"/>
                <a:cs typeface="Khmer OS Siemreap" pitchFamily="2" charset="0"/>
              </a:rPr>
              <a:t>បានបញ្ជាមេទ័ពឈ្មោះ</a:t>
            </a:r>
            <a:r>
              <a:rPr lang="km-KH" b="1" dirty="0" smtClean="0">
                <a:latin typeface="Khmer OS Siemreap" pitchFamily="2" charset="0"/>
                <a:cs typeface="Khmer OS Siemreap" pitchFamily="2" charset="0"/>
              </a:rPr>
              <a:t>ង្វៀង គីវ ដាម </a:t>
            </a:r>
            <a:r>
              <a:rPr lang="km-KH" dirty="0" smtClean="0">
                <a:latin typeface="Khmer OS Siemreap" pitchFamily="2" charset="0"/>
                <a:cs typeface="Khmer OS Siemreap" pitchFamily="2" charset="0"/>
              </a:rPr>
              <a:t>អោយលើក​ទ័ព​ជើងទឹកទៅវាយសៀមនៅភ្នំពេញ។ ទ័ពសៀមដកថយទៅពាម ចំណែកឯ</a:t>
            </a:r>
            <a:r>
              <a:rPr lang="km-KH" b="1" dirty="0" smtClean="0">
                <a:latin typeface="Khmer OS Siemreap" pitchFamily="2" charset="0"/>
                <a:cs typeface="Khmer OS Siemreap" pitchFamily="2" charset="0"/>
              </a:rPr>
              <a:t>អង្គនន់</a:t>
            </a:r>
            <a:r>
              <a:rPr lang="km-KH" dirty="0" smtClean="0">
                <a:latin typeface="Khmer OS Siemreap" pitchFamily="2" charset="0"/>
                <a:cs typeface="Khmer OS Siemreap" pitchFamily="2" charset="0"/>
              </a:rPr>
              <a:t>ទ្រង់ភៀសទៅកំពត។</a:t>
            </a:r>
            <a:endParaRPr lang="en-US" dirty="0" smtClean="0">
              <a:latin typeface="Khmer OS Siemreap" pitchFamily="2" charset="0"/>
              <a:cs typeface="Khmer OS Siemreap" pitchFamily="2"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lnSpc>
                <a:spcPct val="150000"/>
              </a:lnSpc>
            </a:pPr>
            <a:r>
              <a:rPr lang="km-KH" dirty="0" smtClean="0">
                <a:latin typeface="Khmer OS Siemreap" pitchFamily="2" charset="0"/>
                <a:cs typeface="Khmer OS Siemreap" pitchFamily="2" charset="0"/>
              </a:rPr>
              <a:t>លុះសៀមថយទៅវិញអស់ ព្រះ</a:t>
            </a:r>
            <a:r>
              <a:rPr lang="km-KH" b="1" dirty="0" smtClean="0">
                <a:latin typeface="Khmer OS Siemreap" pitchFamily="2" charset="0"/>
                <a:cs typeface="Khmer OS Siemreap" pitchFamily="2" charset="0"/>
              </a:rPr>
              <a:t>អង្គតន់ បាន</a:t>
            </a:r>
            <a:r>
              <a:rPr lang="km-KH" dirty="0" smtClean="0">
                <a:latin typeface="Khmer OS Siemreap" pitchFamily="2" charset="0"/>
                <a:cs typeface="Khmer OS Siemreap" pitchFamily="2" charset="0"/>
              </a:rPr>
              <a:t>យាងត្រឡប់មកសោយរាជវិញ តែទ្រង់បានទៅគង់នៅ</a:t>
            </a:r>
            <a:r>
              <a:rPr lang="km-KH" b="1" dirty="0" smtClean="0">
                <a:latin typeface="Khmer OS Siemreap" pitchFamily="2" charset="0"/>
                <a:cs typeface="Khmer OS Siemreap" pitchFamily="2" charset="0"/>
              </a:rPr>
              <a:t>ព្រែក</a:t>
            </a:r>
            <a:r>
              <a:rPr lang="en-US" b="1" dirty="0" smtClean="0">
                <a:latin typeface="Khmer OS Siemreap" pitchFamily="2" charset="0"/>
                <a:cs typeface="Khmer OS Siemreap" pitchFamily="2" charset="0"/>
              </a:rPr>
              <a:t>-</a:t>
            </a:r>
            <a:r>
              <a:rPr lang="km-KH" b="1" dirty="0" smtClean="0">
                <a:latin typeface="Khmer OS Siemreap" pitchFamily="2" charset="0"/>
                <a:cs typeface="Khmer OS Siemreap" pitchFamily="2" charset="0"/>
              </a:rPr>
              <a:t>មាត់កណ្តុរ</a:t>
            </a:r>
            <a:r>
              <a:rPr lang="km-KH" dirty="0" smtClean="0">
                <a:latin typeface="Khmer OS Siemreap" pitchFamily="2" charset="0"/>
                <a:cs typeface="Khmer OS Siemreap" pitchFamily="2" charset="0"/>
              </a:rPr>
              <a:t>។ រាជការយួនបានបញ្ជូនមន្ត្រីជាន់ខ្ពស់ម្នាក់ឲ្យមកនៅថែរក្សានិងចាំជួយសំរេចកិច្ចការផែនដី។</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នៅ១៧៧២ ព្រះ</a:t>
            </a:r>
            <a:r>
              <a:rPr lang="km-KH" b="1" dirty="0" smtClean="0">
                <a:latin typeface="Khmer OS Siemreap" pitchFamily="2" charset="0"/>
                <a:cs typeface="Khmer OS Siemreap" pitchFamily="2" charset="0"/>
              </a:rPr>
              <a:t>អង្គតន់ </a:t>
            </a:r>
            <a:r>
              <a:rPr lang="km-KH" dirty="0" smtClean="0">
                <a:latin typeface="Khmer OS Siemreap" pitchFamily="2" charset="0"/>
                <a:cs typeface="Khmer OS Siemreap" pitchFamily="2" charset="0"/>
              </a:rPr>
              <a:t>បានយាងទៅគង់នៅ</a:t>
            </a:r>
            <a:r>
              <a:rPr lang="km-KH" b="1" dirty="0" smtClean="0">
                <a:latin typeface="Khmer OS Siemreap" pitchFamily="2" charset="0"/>
                <a:cs typeface="Khmer OS Siemreap" pitchFamily="2" charset="0"/>
              </a:rPr>
              <a:t>ព្រែកពាក់ព្រ័ត</a:t>
            </a:r>
            <a:r>
              <a:rPr lang="km-KH" dirty="0" smtClean="0">
                <a:latin typeface="Khmer OS Siemreap" pitchFamily="2" charset="0"/>
                <a:cs typeface="Khmer OS Siemreap" pitchFamily="2" charset="0"/>
              </a:rPr>
              <a:t>។ ព្រះអង្គ ព្រះចិន្តាមេត្តាករុណាបណ្តា​អា​ណា​ប្រជានុរាស្ត្រដែលរងទុក្ខវេទនាដោយសារសង្គ្រាមរ៉ាំរៃ ក៏បានបញ្ជាអោយព្រះ</a:t>
            </a:r>
            <a:r>
              <a:rPr lang="km-KH" b="1" dirty="0" smtClean="0">
                <a:latin typeface="Khmer OS Siemreap" pitchFamily="2" charset="0"/>
                <a:cs typeface="Khmer OS Siemreap" pitchFamily="2" charset="0"/>
              </a:rPr>
              <a:t>កែវហ៊្វាអង្គដួង </a:t>
            </a:r>
            <a:r>
              <a:rPr lang="km-KH" dirty="0" smtClean="0">
                <a:latin typeface="Khmer OS Siemreap" pitchFamily="2" charset="0"/>
                <a:cs typeface="Khmer OS Siemreap" pitchFamily="2" charset="0"/>
              </a:rPr>
              <a:t>ទៅចរចាចង​ស្ពាន​មេត្រីជាមួយព្រះចៅ</a:t>
            </a:r>
            <a:r>
              <a:rPr lang="km-KH" b="1" dirty="0" smtClean="0">
                <a:latin typeface="Khmer OS Siemreap" pitchFamily="2" charset="0"/>
                <a:cs typeface="Khmer OS Siemreap" pitchFamily="2" charset="0"/>
              </a:rPr>
              <a:t>តាកស៊ីន </a:t>
            </a:r>
            <a:r>
              <a:rPr lang="km-KH" dirty="0" smtClean="0">
                <a:latin typeface="Khmer OS Siemreap" pitchFamily="2" charset="0"/>
                <a:cs typeface="Khmer OS Siemreap" pitchFamily="2" charset="0"/>
              </a:rPr>
              <a:t>តែព្រះចៅ</a:t>
            </a:r>
            <a:r>
              <a:rPr lang="km-KH" b="1" dirty="0" smtClean="0">
                <a:latin typeface="Khmer OS Siemreap" pitchFamily="2" charset="0"/>
                <a:cs typeface="Khmer OS Siemreap" pitchFamily="2" charset="0"/>
              </a:rPr>
              <a:t>តាកស៊ីន </a:t>
            </a:r>
            <a:r>
              <a:rPr lang="km-KH" dirty="0" smtClean="0">
                <a:latin typeface="Khmer OS Siemreap" pitchFamily="2" charset="0"/>
                <a:cs typeface="Khmer OS Siemreap" pitchFamily="2" charset="0"/>
              </a:rPr>
              <a:t>មិនជឿអោយចាប់ឃុំឃាំង។ ក្រោយមក ព្រះ</a:t>
            </a:r>
            <a:r>
              <a:rPr lang="km-KH" b="1" dirty="0" smtClean="0">
                <a:latin typeface="Khmer OS Siemreap" pitchFamily="2" charset="0"/>
                <a:cs typeface="Khmer OS Siemreap" pitchFamily="2" charset="0"/>
              </a:rPr>
              <a:t>អង្គដួង </a:t>
            </a:r>
            <a:r>
              <a:rPr lang="km-KH" dirty="0" smtClean="0">
                <a:latin typeface="Khmer OS Siemreap" pitchFamily="2" charset="0"/>
                <a:cs typeface="Khmer OS Siemreap" pitchFamily="2" charset="0"/>
              </a:rPr>
              <a:t>សូម​អនុញ្ញាត​អោយមាតា ភរិយានិងបុត្រចូលទៅដល់ក្រុង</a:t>
            </a:r>
            <a:r>
              <a:rPr lang="km-KH" b="1" dirty="0" smtClean="0">
                <a:latin typeface="Khmer OS Siemreap" pitchFamily="2" charset="0"/>
                <a:cs typeface="Khmer OS Siemreap" pitchFamily="2" charset="0"/>
              </a:rPr>
              <a:t>អយុធ្យា </a:t>
            </a:r>
            <a:r>
              <a:rPr lang="km-KH" dirty="0" smtClean="0">
                <a:latin typeface="Khmer OS Siemreap" pitchFamily="2" charset="0"/>
                <a:cs typeface="Khmer OS Siemreap" pitchFamily="2" charset="0"/>
              </a:rPr>
              <a:t>ទើបព្រះចៅ</a:t>
            </a:r>
            <a:r>
              <a:rPr lang="km-KH" b="1" dirty="0" smtClean="0">
                <a:latin typeface="Khmer OS Siemreap" pitchFamily="2" charset="0"/>
                <a:cs typeface="Khmer OS Siemreap" pitchFamily="2" charset="0"/>
              </a:rPr>
              <a:t>តាកស៊ីន </a:t>
            </a:r>
            <a:r>
              <a:rPr lang="km-KH" dirty="0" smtClean="0">
                <a:latin typeface="Khmer OS Siemreap" pitchFamily="2" charset="0"/>
                <a:cs typeface="Khmer OS Siemreap" pitchFamily="2" charset="0"/>
              </a:rPr>
              <a:t>ជឿថាស្មោះត្រង់ពិតក៏អោយ​លើកលែងទោស។</a:t>
            </a:r>
            <a:endParaRPr lang="en-US" dirty="0" smtClean="0">
              <a:latin typeface="Khmer OS Siemreap" pitchFamily="2" charset="0"/>
              <a:cs typeface="Khmer OS Siemreap"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lnSpc>
                <a:spcPct val="150000"/>
              </a:lnSpc>
              <a:buNone/>
            </a:pPr>
            <a:r>
              <a:rPr lang="km-KH" dirty="0" smtClean="0">
                <a:latin typeface="Khmer OS Siemreap" pitchFamily="2" charset="0"/>
                <a:cs typeface="Khmer OS Siemreap" pitchFamily="2" charset="0"/>
              </a:rPr>
              <a:t>៤. ព្រះបទុមរាជាទី១អង្គនន់(១៦៣៩</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១៦៤១) គឺជាបុត្រឧទ័យនិងមិនមានស្នាដៃ។ នៅ១៦៣៩ ព្រះ</a:t>
            </a:r>
            <a:r>
              <a:rPr lang="km-KH" b="1" dirty="0" smtClean="0">
                <a:latin typeface="Khmer OS Siemreap" pitchFamily="2" charset="0"/>
                <a:cs typeface="Khmer OS Siemreap" pitchFamily="2" charset="0"/>
              </a:rPr>
              <a:t>អង្គនន់​</a:t>
            </a:r>
            <a:r>
              <a:rPr lang="km-KH" dirty="0" smtClean="0">
                <a:latin typeface="Khmer OS Siemreap" pitchFamily="2" charset="0"/>
                <a:cs typeface="Khmer OS Siemreap" pitchFamily="2" charset="0"/>
              </a:rPr>
              <a:t>ជា​បុត្រច្បងរបស់​ព្រះ</a:t>
            </a:r>
            <a:r>
              <a:rPr lang="km-KH" b="1" dirty="0" smtClean="0">
                <a:latin typeface="Khmer OS Siemreap" pitchFamily="2" charset="0"/>
                <a:cs typeface="Khmer OS Siemreap" pitchFamily="2" charset="0"/>
              </a:rPr>
              <a:t>ឧទ័យ មាន</a:t>
            </a:r>
            <a:r>
              <a:rPr lang="km-KH" dirty="0" smtClean="0">
                <a:latin typeface="Khmer OS Siemreap" pitchFamily="2" charset="0"/>
                <a:cs typeface="Khmer OS Siemreap" pitchFamily="2" charset="0"/>
              </a:rPr>
              <a:t>ព្រះជន្មបាន២១ព្រះវស្សាត្រូវបានលើកឲ្យឡើងសោយរាជ្យស្នងនៅរាជធានី​</a:t>
            </a:r>
            <a:r>
              <a:rPr lang="km-KH" b="1" dirty="0" smtClean="0">
                <a:latin typeface="Khmer OS Siemreap" pitchFamily="2" charset="0"/>
                <a:cs typeface="Khmer OS Siemreap" pitchFamily="2" charset="0"/>
              </a:rPr>
              <a:t>ឧដុង្គ​</a:t>
            </a:r>
            <a:r>
              <a:rPr lang="km-KH" dirty="0" smtClean="0">
                <a:latin typeface="Khmer OS Siemreap" pitchFamily="2" charset="0"/>
                <a:cs typeface="Khmer OS Siemreap" pitchFamily="2" charset="0"/>
              </a:rPr>
              <a:t>ដោយមានព្រះនាមសំរាប់រាជ្យថា</a:t>
            </a:r>
            <a:r>
              <a:rPr lang="km-KH" b="1" dirty="0" smtClean="0">
                <a:latin typeface="Khmer OS Siemreap" pitchFamily="2" charset="0"/>
                <a:cs typeface="Khmer OS Siemreap" pitchFamily="2" charset="0"/>
              </a:rPr>
              <a:t>ព្រះបាទសម្តេចព្រះបរមរាជាធិរាជរាមាធិបតី</a:t>
            </a:r>
            <a:r>
              <a:rPr lang="km-KH" dirty="0" smtClean="0">
                <a:latin typeface="Khmer OS Siemreap" pitchFamily="2" charset="0"/>
                <a:cs typeface="Khmer OS Siemreap" pitchFamily="2" charset="0"/>
              </a:rPr>
              <a:t>។  ព្រះអង្គយកព្រះរាជបុត្រី​សម្តេច​</a:t>
            </a:r>
            <a:r>
              <a:rPr lang="km-KH" b="1" dirty="0" smtClean="0">
                <a:latin typeface="Khmer OS Siemreap" pitchFamily="2" charset="0"/>
                <a:cs typeface="Khmer OS Siemreap" pitchFamily="2" charset="0"/>
              </a:rPr>
              <a:t>ព្រះជ័យជេដ្ឋាទី២ </a:t>
            </a:r>
            <a:r>
              <a:rPr lang="km-KH" dirty="0" smtClean="0">
                <a:latin typeface="Khmer OS Siemreap" pitchFamily="2" charset="0"/>
                <a:cs typeface="Khmer OS Siemreap" pitchFamily="2" charset="0"/>
              </a:rPr>
              <a:t>ជាព្រះអគ្គមហេសីនិង​លើកព្រះនាមហៅ</a:t>
            </a:r>
            <a:r>
              <a:rPr lang="km-KH" b="1" dirty="0" smtClean="0">
                <a:latin typeface="Khmer OS Siemreap" pitchFamily="2" charset="0"/>
                <a:cs typeface="Khmer OS Siemreap" pitchFamily="2" charset="0"/>
              </a:rPr>
              <a:t>សម្តេចព្រះភគវតីព្រះបវរក្សត្រី</a:t>
            </a:r>
            <a:r>
              <a:rPr lang="km-KH" dirty="0" smtClean="0">
                <a:latin typeface="Khmer OS Siemreap" pitchFamily="2" charset="0"/>
                <a:cs typeface="Khmer OS Siemreap" pitchFamily="2" charset="0"/>
              </a:rPr>
              <a:t>។ ព្រះអង្គ មានបុត្រជា​មួយ​អគ្គមហេសីនេះនាម</a:t>
            </a:r>
            <a:r>
              <a:rPr lang="km-KH" b="1" dirty="0" smtClean="0">
                <a:latin typeface="Khmer OS Siemreap" pitchFamily="2" charset="0"/>
                <a:cs typeface="Khmer OS Siemreap" pitchFamily="2" charset="0"/>
              </a:rPr>
              <a:t>ស្រីជ័យជេដ្ឋ។ </a:t>
            </a:r>
            <a:r>
              <a:rPr lang="km-KH" dirty="0" smtClean="0">
                <a:latin typeface="Khmer OS Siemreap" pitchFamily="2" charset="0"/>
                <a:cs typeface="Khmer OS Siemreap" pitchFamily="2" charset="0"/>
              </a:rPr>
              <a:t>ព្រះ</a:t>
            </a:r>
            <a:r>
              <a:rPr lang="km-KH" b="1" dirty="0" smtClean="0">
                <a:latin typeface="Khmer OS Siemreap" pitchFamily="2" charset="0"/>
                <a:cs typeface="Khmer OS Siemreap" pitchFamily="2" charset="0"/>
              </a:rPr>
              <a:t>ឧទ័យ</a:t>
            </a:r>
            <a:r>
              <a:rPr lang="km-KH" dirty="0" smtClean="0">
                <a:latin typeface="Khmer OS Siemreap" pitchFamily="2" charset="0"/>
                <a:cs typeface="Khmer OS Siemreap" pitchFamily="2" charset="0"/>
              </a:rPr>
              <a:t> គង់នៅជាព្រះឧភយោរាជ។ នៅឆ្នាំ១៦៤១ </a:t>
            </a:r>
            <a:r>
              <a:rPr lang="km-KH" b="1" dirty="0" smtClean="0">
                <a:latin typeface="Khmer OS Siemreap" pitchFamily="2" charset="0"/>
                <a:cs typeface="Khmer OS Siemreap" pitchFamily="2" charset="0"/>
              </a:rPr>
              <a:t>ចៅពញាចន្ទ ជា</a:t>
            </a:r>
            <a:r>
              <a:rPr lang="km-KH" dirty="0" smtClean="0">
                <a:latin typeface="Khmer OS Siemreap" pitchFamily="2" charset="0"/>
                <a:cs typeface="Khmer OS Siemreap" pitchFamily="2" charset="0"/>
              </a:rPr>
              <a:t>ព្រះរាជបុត្រពៅព្រះ</a:t>
            </a:r>
            <a:r>
              <a:rPr lang="km-KH" b="1" dirty="0" smtClean="0">
                <a:latin typeface="Khmer OS Siemreap" pitchFamily="2" charset="0"/>
                <a:cs typeface="Khmer OS Siemreap" pitchFamily="2" charset="0"/>
              </a:rPr>
              <a:t>ជ័យជេដ្ឋាទី២</a:t>
            </a:r>
            <a:r>
              <a:rPr lang="km-KH" dirty="0" smtClean="0">
                <a:latin typeface="Khmer OS Siemreap" pitchFamily="2" charset="0"/>
                <a:cs typeface="Khmer OS Siemreap" pitchFamily="2" charset="0"/>
              </a:rPr>
              <a:t> បាននាំបក្សពួកចូលលុកព្រះរាជវាំងធ្វើគុតទាំងសម្តេចឧភយោ​រាជ​​និង​ព្រះ​</a:t>
            </a:r>
            <a:r>
              <a:rPr lang="km-KH" b="1" dirty="0" smtClean="0">
                <a:latin typeface="Khmer OS Siemreap" pitchFamily="2" charset="0"/>
                <a:cs typeface="Khmer OS Siemreap" pitchFamily="2" charset="0"/>
              </a:rPr>
              <a:t>បទុម​រាជា។</a:t>
            </a:r>
            <a:endParaRPr lang="en-US" dirty="0">
              <a:latin typeface="Khmer OS Siemreap" pitchFamily="2" charset="0"/>
              <a:cs typeface="Khmer OS Siemreap" pitchFamily="2"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60000"/>
              </a:lnSpc>
            </a:pPr>
            <a:r>
              <a:rPr lang="km-KH" dirty="0" smtClean="0">
                <a:latin typeface="Khmer OS Siemreap" pitchFamily="2" charset="0"/>
                <a:cs typeface="Khmer OS Siemreap" pitchFamily="2" charset="0"/>
              </a:rPr>
              <a:t>នៅ១៧៧៣ អ្នកម្នាងរបស់ព្រះ</a:t>
            </a:r>
            <a:r>
              <a:rPr lang="km-KH" b="1" dirty="0" smtClean="0">
                <a:latin typeface="Khmer OS Siemreap" pitchFamily="2" charset="0"/>
                <a:cs typeface="Khmer OS Siemreap" pitchFamily="2" charset="0"/>
              </a:rPr>
              <a:t>អង្គតន់ </a:t>
            </a:r>
            <a:r>
              <a:rPr lang="km-KH" dirty="0" smtClean="0">
                <a:latin typeface="Khmer OS Siemreap" pitchFamily="2" charset="0"/>
                <a:cs typeface="Khmer OS Siemreap" pitchFamily="2" charset="0"/>
              </a:rPr>
              <a:t>នាម</a:t>
            </a:r>
            <a:r>
              <a:rPr lang="km-KH" b="1" dirty="0" smtClean="0">
                <a:latin typeface="Khmer OS Siemreap" pitchFamily="2" charset="0"/>
                <a:cs typeface="Khmer OS Siemreap" pitchFamily="2" charset="0"/>
              </a:rPr>
              <a:t>ជៃ </a:t>
            </a:r>
            <a:r>
              <a:rPr lang="km-KH" dirty="0" smtClean="0">
                <a:latin typeface="Khmer OS Siemreap" pitchFamily="2" charset="0"/>
                <a:cs typeface="Khmer OS Siemreap" pitchFamily="2" charset="0"/>
              </a:rPr>
              <a:t>ប្រសូតបុត្រនាម</a:t>
            </a:r>
            <a:r>
              <a:rPr lang="km-KH" b="1" dirty="0" smtClean="0">
                <a:latin typeface="Khmer OS Siemreap" pitchFamily="2" charset="0"/>
                <a:cs typeface="Khmer OS Siemreap" pitchFamily="2" charset="0"/>
              </a:rPr>
              <a:t>អង្គអេង</a:t>
            </a:r>
            <a:r>
              <a:rPr lang="km-KH" dirty="0" smtClean="0">
                <a:latin typeface="Khmer OS Siemreap" pitchFamily="2" charset="0"/>
                <a:cs typeface="Khmer OS Siemreap" pitchFamily="2" charset="0"/>
              </a:rPr>
              <a:t>។ ១ឆ្នាំក្រោយ ព្រះអង្គបាន​យាងទៅគង់នៅ</a:t>
            </a:r>
            <a:r>
              <a:rPr lang="km-KH" b="1" dirty="0" smtClean="0">
                <a:latin typeface="Khmer OS Siemreap" pitchFamily="2" charset="0"/>
                <a:cs typeface="Khmer OS Siemreap" pitchFamily="2" charset="0"/>
              </a:rPr>
              <a:t>កោះចិន </a:t>
            </a:r>
            <a:r>
              <a:rPr lang="km-KH" dirty="0" smtClean="0">
                <a:latin typeface="Khmer OS Siemreap" pitchFamily="2" charset="0"/>
                <a:cs typeface="Khmer OS Siemreap" pitchFamily="2" charset="0"/>
              </a:rPr>
              <a:t>និងអោយទ័ពយួនថយទៅស្រុកវិញ។ នៅទីបំផុតព្រះអង្គយាងត្រឡប់ចូលរាជធានី</a:t>
            </a:r>
            <a:r>
              <a:rPr lang="km-KH" b="1" dirty="0" smtClean="0">
                <a:latin typeface="Khmer OS Siemreap" pitchFamily="2" charset="0"/>
                <a:cs typeface="Khmer OS Siemreap" pitchFamily="2" charset="0"/>
              </a:rPr>
              <a:t>ឧដុង្គ </a:t>
            </a:r>
            <a:r>
              <a:rPr lang="km-KH" dirty="0" smtClean="0">
                <a:latin typeface="Khmer OS Siemreap" pitchFamily="2" charset="0"/>
                <a:cs typeface="Khmer OS Siemreap" pitchFamily="2" charset="0"/>
              </a:rPr>
              <a:t>វិញ។ ព្រះអង្គបានគ្រោះជាមួយមន្ត្រីធំៗ និងបានសំរេចព្រះទ័យដាក់រាជថ្វាយទៅព្រះ</a:t>
            </a:r>
            <a:r>
              <a:rPr lang="km-KH" b="1" dirty="0" smtClean="0">
                <a:latin typeface="Khmer OS Siemreap" pitchFamily="2" charset="0"/>
                <a:cs typeface="Khmer OS Siemreap" pitchFamily="2" charset="0"/>
              </a:rPr>
              <a:t>អង្គនន់ </a:t>
            </a:r>
            <a:r>
              <a:rPr lang="km-KH" dirty="0" smtClean="0">
                <a:latin typeface="Khmer OS Siemreap" pitchFamily="2" charset="0"/>
                <a:cs typeface="Khmer OS Siemreap" pitchFamily="2" charset="0"/>
              </a:rPr>
              <a:t>នៅ១៧៧៥ ដើម្បី​ចៀសវាងកុំអោយមានការបង្ហូរឈាមគ្នាឯងតទៅទៀត។ ព្រះអង្គ គឺស្ថិតនៅជាមហាឧភយោរាជវិញ។</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វិបត្តិរាជវង្សបាននាំឲ្យស្តេចខ្មែរយកអ្នកជិតខាងជាបង្អែក ស្តេចខ្លះដូចជា </a:t>
            </a:r>
            <a:r>
              <a:rPr lang="km-KH" b="1" dirty="0" smtClean="0">
                <a:latin typeface="Khmer OS Siemreap" pitchFamily="2" charset="0"/>
                <a:cs typeface="Khmer OS Siemreap" pitchFamily="2" charset="0"/>
              </a:rPr>
              <a:t>កែវហ៊្វាទី៣អង្គអិម </a:t>
            </a:r>
            <a:r>
              <a:rPr lang="km-KH" dirty="0" smtClean="0">
                <a:latin typeface="Khmer OS Siemreap" pitchFamily="2" charset="0"/>
                <a:cs typeface="Khmer OS Siemreap" pitchFamily="2" charset="0"/>
              </a:rPr>
              <a:t>សុខចិត្ត​ដាក់​ប្រទេស​ចំណុះសៀមឫ</a:t>
            </a:r>
            <a:r>
              <a:rPr lang="km-KH" b="1" dirty="0" smtClean="0">
                <a:latin typeface="Khmer OS Siemreap" pitchFamily="2" charset="0"/>
                <a:cs typeface="Khmer OS Siemreap" pitchFamily="2" charset="0"/>
              </a:rPr>
              <a:t>សត្ថាទី២អង្គជី </a:t>
            </a:r>
            <a:r>
              <a:rPr lang="km-KH" dirty="0" smtClean="0">
                <a:latin typeface="Khmer OS Siemreap" pitchFamily="2" charset="0"/>
                <a:cs typeface="Khmer OS Siemreap" pitchFamily="2" charset="0"/>
              </a:rPr>
              <a:t>សុខចិត្តយល់ព្រមអោយពួកយួនមកតាំងអំណាចត្រួតត្រាលើស្រុកខ្មែ​រ អោយតែពួកនេះព្រមទទួលស្គាល់ព្រះអង្គជាព្រះមហាក្សត្រខ្មែរ និងស្តេចខ្លះទៀត​បានយល់ព្រមលះបង់ទឹកដី​អោយ​បរទេស ដូចជាករណីរបស់ </a:t>
            </a:r>
            <a:r>
              <a:rPr lang="km-KH" b="1" dirty="0" smtClean="0">
                <a:latin typeface="Khmer OS Siemreap" pitchFamily="2" charset="0"/>
                <a:cs typeface="Khmer OS Siemreap" pitchFamily="2" charset="0"/>
              </a:rPr>
              <a:t>នារាយណ៍រាជាអង្គតន់</a:t>
            </a:r>
            <a:r>
              <a:rPr lang="km-KH" dirty="0" smtClean="0">
                <a:latin typeface="Khmer OS Siemreap" pitchFamily="2" charset="0"/>
                <a:cs typeface="Khmer OS Siemreap" pitchFamily="2" charset="0"/>
              </a:rPr>
              <a:t>ជាដើម។</a:t>
            </a:r>
            <a:endParaRPr lang="en-US" dirty="0" smtClean="0">
              <a:latin typeface="Khmer OS Siemreap" pitchFamily="2" charset="0"/>
              <a:cs typeface="Khmer OS Siemreap" pitchFamily="2"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70000"/>
              </a:lnSpc>
              <a:buNone/>
            </a:pPr>
            <a:r>
              <a:rPr lang="km-KH" b="1" dirty="0" smtClean="0">
                <a:latin typeface="Khmer OS Siemreap" pitchFamily="2" charset="0"/>
                <a:cs typeface="Khmer OS Siemreap" pitchFamily="2" charset="0"/>
              </a:rPr>
              <a:t>១៩.​ ព្រះរាមរាជាអង្គនន់ </a:t>
            </a:r>
            <a:r>
              <a:rPr lang="en-US" b="1" dirty="0" smtClean="0">
                <a:latin typeface="Khmer OS Siemreap" pitchFamily="2" charset="0"/>
                <a:cs typeface="Khmer OS Siemreap" pitchFamily="2" charset="0"/>
              </a:rPr>
              <a:t>(</a:t>
            </a:r>
            <a:r>
              <a:rPr lang="km-KH" b="1" dirty="0" smtClean="0">
                <a:latin typeface="Khmer OS Siemreap" pitchFamily="2" charset="0"/>
                <a:cs typeface="Khmer OS Siemreap" pitchFamily="2" charset="0"/>
              </a:rPr>
              <a:t>១៧៧៥</a:t>
            </a:r>
            <a:r>
              <a:rPr lang="en-US" b="1" dirty="0" smtClean="0">
                <a:latin typeface="Khmer OS Siemreap" pitchFamily="2" charset="0"/>
                <a:cs typeface="Khmer OS Siemreap" pitchFamily="2" charset="0"/>
              </a:rPr>
              <a:t>-</a:t>
            </a:r>
            <a:r>
              <a:rPr lang="km-KH" b="1" dirty="0" smtClean="0">
                <a:latin typeface="Khmer OS Siemreap" pitchFamily="2" charset="0"/>
                <a:cs typeface="Khmer OS Siemreap" pitchFamily="2" charset="0"/>
              </a:rPr>
              <a:t>១៧៧៩</a:t>
            </a:r>
            <a:r>
              <a:rPr lang="en-US" b="1" dirty="0" smtClean="0">
                <a:latin typeface="Khmer OS Siemreap" pitchFamily="2" charset="0"/>
                <a:cs typeface="Khmer OS Siemreap" pitchFamily="2" charset="0"/>
              </a:rPr>
              <a:t>) </a:t>
            </a:r>
            <a:r>
              <a:rPr lang="km-KH" b="1" dirty="0" smtClean="0">
                <a:latin typeface="Khmer OS Siemreap" pitchFamily="2" charset="0"/>
                <a:cs typeface="Khmer OS Siemreap" pitchFamily="2" charset="0"/>
              </a:rPr>
              <a:t>គឺជាបុត្រស្រីជ័យជេដ្ឋាអង្គស្ងួន។</a:t>
            </a:r>
            <a:endParaRPr lang="en-US" b="1"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ព្រះ</a:t>
            </a:r>
            <a:r>
              <a:rPr lang="km-KH" b="1" dirty="0" smtClean="0">
                <a:latin typeface="Khmer OS Siemreap" pitchFamily="2" charset="0"/>
                <a:cs typeface="Khmer OS Siemreap" pitchFamily="2" charset="0"/>
              </a:rPr>
              <a:t>អង្គនន់ </a:t>
            </a:r>
            <a:r>
              <a:rPr lang="km-KH" dirty="0" smtClean="0">
                <a:latin typeface="Khmer OS Siemreap" pitchFamily="2" charset="0"/>
                <a:cs typeface="Khmer OS Siemreap" pitchFamily="2" charset="0"/>
              </a:rPr>
              <a:t>បានសេកឡើងសោយរាជ្យនៅ</a:t>
            </a:r>
            <a:r>
              <a:rPr lang="km-KH" b="1" dirty="0" smtClean="0">
                <a:latin typeface="Khmer OS Siemreap" pitchFamily="2" charset="0"/>
                <a:cs typeface="Khmer OS Siemreap" pitchFamily="2" charset="0"/>
              </a:rPr>
              <a:t>ឧដុង្គមានជ័យ </a:t>
            </a:r>
            <a:r>
              <a:rPr lang="km-KH" dirty="0" smtClean="0">
                <a:latin typeface="Khmer OS Siemreap" pitchFamily="2" charset="0"/>
                <a:cs typeface="Khmer OS Siemreap" pitchFamily="2" charset="0"/>
              </a:rPr>
              <a:t>ដោយមានព្រះនាមសំរាប់រាជ្យថា </a:t>
            </a:r>
            <a:r>
              <a:rPr lang="km-KH" b="1" dirty="0" smtClean="0">
                <a:latin typeface="Khmer OS Siemreap" pitchFamily="2" charset="0"/>
                <a:cs typeface="Khmer OS Siemreap" pitchFamily="2" charset="0"/>
              </a:rPr>
              <a:t>ព្រះបាទ សម្តេចស្តេចព្រះរាមរាជាធិរាជបរមបពិត្រ</a:t>
            </a:r>
            <a:r>
              <a:rPr lang="km-KH" dirty="0" smtClean="0">
                <a:latin typeface="Khmer OS Siemreap" pitchFamily="2" charset="0"/>
                <a:cs typeface="Khmer OS Siemreap" pitchFamily="2" charset="0"/>
              </a:rPr>
              <a:t>។	</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នៅ១៧៧៦ ព្រះរាម</a:t>
            </a:r>
            <a:r>
              <a:rPr lang="km-KH" b="1" dirty="0" smtClean="0">
                <a:latin typeface="Khmer OS Siemreap" pitchFamily="2" charset="0"/>
                <a:cs typeface="Khmer OS Siemreap" pitchFamily="2" charset="0"/>
              </a:rPr>
              <a:t>រាជា</a:t>
            </a:r>
            <a:r>
              <a:rPr lang="km-KH" dirty="0" smtClean="0">
                <a:latin typeface="Khmer OS Siemreap" pitchFamily="2" charset="0"/>
                <a:cs typeface="Khmer OS Siemreap" pitchFamily="2" charset="0"/>
              </a:rPr>
              <a:t>បានបញ្ជាឲ្យជាងសិតកាំភ្លើងបញ្ចរង្គ កិនរំសេវ កាប់ឈើធ្វើ​បន្ទាយ​នៅក្រុង​ភ្នំពេញនិងនៅមុខកំពូល។</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នៅស្រុកយួន មានការបះបោរប្រឆាំងនិងស្តេចនៅ១៧៧៣។ មានបងប្អូន៣នាក់នៅភូមិ </a:t>
            </a:r>
            <a:r>
              <a:rPr lang="km-KH" b="1" dirty="0" smtClean="0">
                <a:latin typeface="Khmer OS Siemreap" pitchFamily="2" charset="0"/>
                <a:cs typeface="Khmer OS Siemreap" pitchFamily="2" charset="0"/>
              </a:rPr>
              <a:t>តៃ សឺន </a:t>
            </a:r>
            <a:r>
              <a:rPr lang="km-KH" dirty="0" smtClean="0">
                <a:latin typeface="Khmer OS Siemreap" pitchFamily="2" charset="0"/>
                <a:cs typeface="Khmer OS Siemreap" pitchFamily="2" charset="0"/>
              </a:rPr>
              <a:t>ឈ្មោះ​</a:t>
            </a:r>
            <a:r>
              <a:rPr lang="km-KH" b="1" dirty="0" smtClean="0">
                <a:latin typeface="Khmer OS Siemreap" pitchFamily="2" charset="0"/>
                <a:cs typeface="Khmer OS Siemreap" pitchFamily="2" charset="0"/>
              </a:rPr>
              <a:t>ង្វៀង ញ៉ាក ង្វៀង លីនិងង្វៀង វេ</a:t>
            </a:r>
            <a:r>
              <a:rPr lang="km-KH" dirty="0" smtClean="0">
                <a:latin typeface="Khmer OS Siemreap" pitchFamily="2" charset="0"/>
                <a:cs typeface="Khmer OS Siemreap" pitchFamily="2" charset="0"/>
              </a:rPr>
              <a:t>បានមករួមកម្លាំងជាមួយពួកអ្នកស្រុកភ្នំនិងបានលើកទ័ពឆ្ពោះទៅក្រុង</a:t>
            </a:r>
            <a:r>
              <a:rPr lang="km-KH" b="1" dirty="0" smtClean="0">
                <a:latin typeface="Khmer OS Siemreap" pitchFamily="2" charset="0"/>
                <a:cs typeface="Khmer OS Siemreap" pitchFamily="2" charset="0"/>
              </a:rPr>
              <a:t>គ្វី ញើន។ </a:t>
            </a:r>
            <a:r>
              <a:rPr lang="km-KH" dirty="0" smtClean="0">
                <a:latin typeface="Khmer OS Siemreap" pitchFamily="2" charset="0"/>
                <a:cs typeface="Khmer OS Siemreap" pitchFamily="2" charset="0"/>
              </a:rPr>
              <a:t>នៅ១៧៧៥ ស្តេច </a:t>
            </a:r>
            <a:r>
              <a:rPr lang="km-KH" b="1" dirty="0" smtClean="0">
                <a:latin typeface="Khmer OS Siemreap" pitchFamily="2" charset="0"/>
                <a:cs typeface="Khmer OS Siemreap" pitchFamily="2" charset="0"/>
              </a:rPr>
              <a:t>ឌិញ វឿង </a:t>
            </a:r>
            <a:r>
              <a:rPr lang="km-KH" dirty="0" smtClean="0">
                <a:latin typeface="Khmer OS Siemreap" pitchFamily="2" charset="0"/>
                <a:cs typeface="Khmer OS Siemreap" pitchFamily="2" charset="0"/>
              </a:rPr>
              <a:t>បានភៀសព្រះអង្គទៅនៅស្រុកក្រោម។ ប៉ុន្តែ ត្រូវពួកបះបោរចាប់បាននិងបានធ្វើ​គុត​នៅ១៧៧៧។ ចំណែកក្មួយរបស់ព្រះអង្គនាម</a:t>
            </a:r>
            <a:r>
              <a:rPr lang="km-KH" b="1" dirty="0" smtClean="0">
                <a:latin typeface="Khmer OS Siemreap" pitchFamily="2" charset="0"/>
                <a:cs typeface="Khmer OS Siemreap" pitchFamily="2" charset="0"/>
              </a:rPr>
              <a:t>ង្វៀង ភុកអាញ់ </a:t>
            </a:r>
            <a:r>
              <a:rPr lang="km-KH" dirty="0" smtClean="0">
                <a:latin typeface="Khmer OS Siemreap" pitchFamily="2" charset="0"/>
                <a:cs typeface="Khmer OS Siemreap" pitchFamily="2" charset="0"/>
              </a:rPr>
              <a:t>បានភៀសព្រះអង្គទៅគង់នៅកោះត្រល់ រួច​ទៅ​នៅ​ប្រទេសសៀមនៅ១៧៨៤។</a:t>
            </a:r>
            <a:endParaRPr lang="en-US" dirty="0" smtClean="0">
              <a:latin typeface="Khmer OS Siemreap" pitchFamily="2" charset="0"/>
              <a:cs typeface="Khmer OS Siemreap" pitchFamily="2"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60000"/>
              </a:lnSpc>
            </a:pPr>
            <a:r>
              <a:rPr lang="km-KH" dirty="0" smtClean="0">
                <a:latin typeface="Khmer OS Siemreap" pitchFamily="2" charset="0"/>
                <a:cs typeface="Khmer OS Siemreap" pitchFamily="2" charset="0"/>
              </a:rPr>
              <a:t>ក្នុងគ្រានោះ លើកទេសាភិបាលយួនដែលឈរនៅ</a:t>
            </a:r>
            <a:r>
              <a:rPr lang="km-KH" b="1" dirty="0" smtClean="0">
                <a:latin typeface="Khmer OS Siemreap" pitchFamily="2" charset="0"/>
                <a:cs typeface="Khmer OS Siemreap" pitchFamily="2" charset="0"/>
              </a:rPr>
              <a:t>ព្រៃនគរ </a:t>
            </a:r>
            <a:r>
              <a:rPr lang="km-KH" dirty="0" smtClean="0">
                <a:latin typeface="Khmer OS Siemreap" pitchFamily="2" charset="0"/>
                <a:cs typeface="Khmer OS Siemreap" pitchFamily="2" charset="0"/>
              </a:rPr>
              <a:t>បានរត់ទៅសុំជំនួយទ័ពពីព្រះ</a:t>
            </a:r>
            <a:r>
              <a:rPr lang="km-KH" b="1" dirty="0" smtClean="0">
                <a:latin typeface="Khmer OS Siemreap" pitchFamily="2" charset="0"/>
                <a:cs typeface="Khmer OS Siemreap" pitchFamily="2" charset="0"/>
              </a:rPr>
              <a:t>រាជាខ្មែរ </a:t>
            </a:r>
            <a:r>
              <a:rPr lang="km-KH" dirty="0" smtClean="0">
                <a:latin typeface="Khmer OS Siemreap" pitchFamily="2" charset="0"/>
                <a:cs typeface="Khmer OS Siemreap" pitchFamily="2" charset="0"/>
              </a:rPr>
              <a:t>ដើម្បីទៅបង្ក្រាបពួកបះបោរតែព្រះអង្គពុំយល់ព្រម។ លោកទេសាភិបាលនោះ បានលើកទ័ពយួនចូលមកប្រទេស​ខ្មែរនិងបានឡើងមកដល់ក្រុងភ្នំពេញច្បាំងនឹងទ័ពខ្មែរ តែមិនចាញ់មិនឈ្នះ ក៏ដកថយទៅវិញអស់ទៅ។</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នៅ១៧៧៧ លោក</a:t>
            </a:r>
            <a:r>
              <a:rPr lang="km-KH" b="1" dirty="0" smtClean="0">
                <a:latin typeface="Khmer OS Siemreap" pitchFamily="2" charset="0"/>
                <a:cs typeface="Khmer OS Siemreap" pitchFamily="2" charset="0"/>
              </a:rPr>
              <a:t>ឧកញ៉ាវិបុលរាជ </a:t>
            </a:r>
            <a:r>
              <a:rPr lang="km-KH" dirty="0" smtClean="0">
                <a:latin typeface="Khmer OS Siemreap" pitchFamily="2" charset="0"/>
                <a:cs typeface="Khmer OS Siemreap" pitchFamily="2" charset="0"/>
              </a:rPr>
              <a:t>នាម</a:t>
            </a:r>
            <a:r>
              <a:rPr lang="km-KH" b="1" dirty="0" smtClean="0">
                <a:latin typeface="Khmer OS Siemreap" pitchFamily="2" charset="0"/>
                <a:cs typeface="Khmer OS Siemreap" pitchFamily="2" charset="0"/>
              </a:rPr>
              <a:t>ស៊ូ </a:t>
            </a:r>
            <a:r>
              <a:rPr lang="km-KH" dirty="0" smtClean="0">
                <a:latin typeface="Khmer OS Siemreap" pitchFamily="2" charset="0"/>
                <a:cs typeface="Khmer OS Siemreap" pitchFamily="2" charset="0"/>
              </a:rPr>
              <a:t>ដោយមិនចូលចិត្តនឹងព្រះ</a:t>
            </a:r>
            <a:r>
              <a:rPr lang="km-KH" b="1" dirty="0" smtClean="0">
                <a:latin typeface="Khmer OS Siemreap" pitchFamily="2" charset="0"/>
                <a:cs typeface="Khmer OS Siemreap" pitchFamily="2" charset="0"/>
              </a:rPr>
              <a:t>អង្គនន់ </a:t>
            </a:r>
            <a:r>
              <a:rPr lang="km-KH" dirty="0" smtClean="0">
                <a:latin typeface="Khmer OS Siemreap" pitchFamily="2" charset="0"/>
                <a:cs typeface="Khmer OS Siemreap" pitchFamily="2" charset="0"/>
              </a:rPr>
              <a:t>បានញុះញង់ព្រះឧបរាជ </a:t>
            </a:r>
            <a:r>
              <a:rPr lang="km-KH" b="1" dirty="0" smtClean="0">
                <a:latin typeface="Khmer OS Siemreap" pitchFamily="2" charset="0"/>
                <a:cs typeface="Khmer OS Siemreap" pitchFamily="2" charset="0"/>
              </a:rPr>
              <a:t>អង្គធម្ម </a:t>
            </a:r>
            <a:r>
              <a:rPr lang="km-KH" dirty="0" smtClean="0">
                <a:latin typeface="Khmer OS Siemreap" pitchFamily="2" charset="0"/>
                <a:cs typeface="Khmer OS Siemreap" pitchFamily="2" charset="0"/>
              </a:rPr>
              <a:t>ថា</a:t>
            </a:r>
            <a:r>
              <a:rPr lang="km-KH" b="1" dirty="0" smtClean="0">
                <a:latin typeface="Khmer OS Siemreap" pitchFamily="2" charset="0"/>
                <a:cs typeface="Khmer OS Siemreap" pitchFamily="2" charset="0"/>
              </a:rPr>
              <a:t>ព្រះអង្គនន់ </a:t>
            </a:r>
            <a:r>
              <a:rPr lang="km-KH" dirty="0" smtClean="0">
                <a:latin typeface="Khmer OS Siemreap" pitchFamily="2" charset="0"/>
                <a:cs typeface="Khmer OS Siemreap" pitchFamily="2" charset="0"/>
              </a:rPr>
              <a:t>ចង់ប្រទូស្ត តែព្រះឧបរាជមិនជឿ។ ដោយភ័យខ្លាចក្រែងមានទោសកំហុស លោក </a:t>
            </a:r>
            <a:r>
              <a:rPr lang="km-KH" b="1" dirty="0" smtClean="0">
                <a:latin typeface="Khmer OS Siemreap" pitchFamily="2" charset="0"/>
                <a:cs typeface="Khmer OS Siemreap" pitchFamily="2" charset="0"/>
              </a:rPr>
              <a:t>ឧកញ៉ាវិបុលរាជ </a:t>
            </a:r>
            <a:r>
              <a:rPr lang="km-KH" dirty="0" smtClean="0">
                <a:latin typeface="Khmer OS Siemreap" pitchFamily="2" charset="0"/>
                <a:cs typeface="Khmer OS Siemreap" pitchFamily="2" charset="0"/>
              </a:rPr>
              <a:t>បានទៅទូលញុះញង់ព្រះ</a:t>
            </a:r>
            <a:r>
              <a:rPr lang="km-KH" b="1" dirty="0" smtClean="0">
                <a:latin typeface="Khmer OS Siemreap" pitchFamily="2" charset="0"/>
                <a:cs typeface="Khmer OS Siemreap" pitchFamily="2" charset="0"/>
              </a:rPr>
              <a:t>អង្គនន់ ម្តង</a:t>
            </a:r>
            <a:r>
              <a:rPr lang="km-KH" dirty="0" smtClean="0">
                <a:latin typeface="Khmer OS Siemreap" pitchFamily="2" charset="0"/>
                <a:cs typeface="Khmer OS Siemreap" pitchFamily="2" charset="0"/>
              </a:rPr>
              <a:t>ថា ព្រះឧបរាជចង់ក្បត់ដណ្តើមរាជ្យ។ ព្រះអង្គក៏ព្រមជឿ​តាមនិងបានបញ្ជាអោយធ្វើគុតព្រះឧបរាជបានក្នុងពេលលេងចត្រង្គ ដោយមានលោក</a:t>
            </a:r>
            <a:r>
              <a:rPr lang="km-KH" b="1" dirty="0" smtClean="0">
                <a:latin typeface="Khmer OS Siemreap" pitchFamily="2" charset="0"/>
                <a:cs typeface="Khmer OS Siemreap" pitchFamily="2" charset="0"/>
              </a:rPr>
              <a:t>ឧកញ៉ាស្រីអគ្គរាជ </a:t>
            </a:r>
            <a:r>
              <a:rPr lang="km-KH" dirty="0" smtClean="0">
                <a:latin typeface="Khmer OS Siemreap" pitchFamily="2" charset="0"/>
                <a:cs typeface="Khmer OS Siemreap" pitchFamily="2" charset="0"/>
              </a:rPr>
              <a:t>ចូលដៃ​ផង។ ប៉ុន្មានថ្ងៃក្រោយមក ព្រះមហាឧភយោរាជ បានសោយទីវត្តតនៅ</a:t>
            </a:r>
            <a:r>
              <a:rPr lang="km-KH" b="1" dirty="0" smtClean="0">
                <a:latin typeface="Khmer OS Siemreap" pitchFamily="2" charset="0"/>
                <a:cs typeface="Khmer OS Siemreap" pitchFamily="2" charset="0"/>
              </a:rPr>
              <a:t>កំពង់ហ្លូង</a:t>
            </a:r>
            <a:r>
              <a:rPr lang="km-KH" dirty="0" smtClean="0">
                <a:latin typeface="Khmer OS Siemreap" pitchFamily="2" charset="0"/>
                <a:cs typeface="Khmer OS Siemreap" pitchFamily="2" charset="0"/>
              </a:rPr>
              <a:t>ទៀត ដោយព្រះអង្គព្រួយ​ព្រះទ័យពេក។</a:t>
            </a:r>
            <a:endParaRPr lang="en-US" dirty="0" smtClean="0">
              <a:latin typeface="Khmer OS Siemreap" pitchFamily="2" charset="0"/>
              <a:cs typeface="Khmer OS Siemreap" pitchFamily="2"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60000"/>
              </a:lnSpc>
            </a:pPr>
            <a:r>
              <a:rPr lang="km-KH" dirty="0" smtClean="0">
                <a:latin typeface="Khmer OS Siemreap" pitchFamily="2" charset="0"/>
                <a:cs typeface="Khmer OS Siemreap" pitchFamily="2" charset="0"/>
              </a:rPr>
              <a:t>នៅ១៧៧៨ ព្រះចៅ</a:t>
            </a:r>
            <a:r>
              <a:rPr lang="km-KH" b="1" dirty="0" smtClean="0">
                <a:latin typeface="Khmer OS Siemreap" pitchFamily="2" charset="0"/>
                <a:cs typeface="Khmer OS Siemreap" pitchFamily="2" charset="0"/>
              </a:rPr>
              <a:t>តាកស៊ីន </a:t>
            </a:r>
            <a:r>
              <a:rPr lang="km-KH" dirty="0" smtClean="0">
                <a:latin typeface="Khmer OS Siemreap" pitchFamily="2" charset="0"/>
                <a:cs typeface="Khmer OS Siemreap" pitchFamily="2" charset="0"/>
              </a:rPr>
              <a:t>បានបញ្ជាអោយ</a:t>
            </a:r>
            <a:r>
              <a:rPr lang="km-KH" b="1" dirty="0" smtClean="0">
                <a:latin typeface="Khmer OS Siemreap" pitchFamily="2" charset="0"/>
                <a:cs typeface="Khmer OS Siemreap" pitchFamily="2" charset="0"/>
              </a:rPr>
              <a:t>ឧកញ៉ាចក្រីនិងឧញ៉ាសូរសីហ៍ </a:t>
            </a:r>
            <a:r>
              <a:rPr lang="km-KH" dirty="0" smtClean="0">
                <a:latin typeface="Khmer OS Siemreap" pitchFamily="2" charset="0"/>
                <a:cs typeface="Khmer OS Siemreap" pitchFamily="2" charset="0"/>
              </a:rPr>
              <a:t>លើកទ័ព ១០០០០​នាក់​ទៅវាយលាវនៅ</a:t>
            </a:r>
            <a:r>
              <a:rPr lang="km-KH" b="1" dirty="0" smtClean="0">
                <a:latin typeface="Khmer OS Siemreap" pitchFamily="2" charset="0"/>
                <a:cs typeface="Khmer OS Siemreap" pitchFamily="2" charset="0"/>
              </a:rPr>
              <a:t>វៀងចន្ទន៍</a:t>
            </a:r>
            <a:r>
              <a:rPr lang="km-KH" dirty="0" smtClean="0">
                <a:latin typeface="Khmer OS Siemreap" pitchFamily="2" charset="0"/>
                <a:cs typeface="Khmer OS Siemreap" pitchFamily="2" charset="0"/>
              </a:rPr>
              <a:t>។ ទ័ពនោះបានឆ្លងកាត់តាមស្រុកខ្មែរ លុះទៅដល់</a:t>
            </a:r>
            <a:r>
              <a:rPr lang="km-KH" b="1" dirty="0" smtClean="0">
                <a:latin typeface="Khmer OS Siemreap" pitchFamily="2" charset="0"/>
                <a:cs typeface="Khmer OS Siemreap" pitchFamily="2" charset="0"/>
              </a:rPr>
              <a:t>បន្ទាយពេជ </a:t>
            </a:r>
            <a:r>
              <a:rPr lang="km-KH" dirty="0" smtClean="0">
                <a:latin typeface="Khmer OS Siemreap" pitchFamily="2" charset="0"/>
                <a:cs typeface="Khmer OS Siemreap" pitchFamily="2" charset="0"/>
              </a:rPr>
              <a:t>មេទ័ពបានឆៀងទៅ </a:t>
            </a:r>
            <a:r>
              <a:rPr lang="km-KH" b="1" dirty="0" smtClean="0">
                <a:latin typeface="Khmer OS Siemreap" pitchFamily="2" charset="0"/>
                <a:cs typeface="Khmer OS Siemreap" pitchFamily="2" charset="0"/>
              </a:rPr>
              <a:t>ឧដុង្គ </a:t>
            </a:r>
            <a:r>
              <a:rPr lang="km-KH" dirty="0" smtClean="0">
                <a:latin typeface="Khmer OS Siemreap" pitchFamily="2" charset="0"/>
                <a:cs typeface="Khmer OS Siemreap" pitchFamily="2" charset="0"/>
              </a:rPr>
              <a:t>ទូលព្រះ</a:t>
            </a:r>
            <a:r>
              <a:rPr lang="km-KH" b="1" dirty="0" smtClean="0">
                <a:latin typeface="Khmer OS Siemreap" pitchFamily="2" charset="0"/>
                <a:cs typeface="Khmer OS Siemreap" pitchFamily="2" charset="0"/>
              </a:rPr>
              <a:t>រាមរាជា </a:t>
            </a:r>
            <a:r>
              <a:rPr lang="km-KH" dirty="0" smtClean="0">
                <a:latin typeface="Khmer OS Siemreap" pitchFamily="2" charset="0"/>
                <a:cs typeface="Khmer OS Siemreap" pitchFamily="2" charset="0"/>
              </a:rPr>
              <a:t>សូមជួយកងទ័ពនិងស្បៀងអាហារ។ ព្រះ</a:t>
            </a:r>
            <a:r>
              <a:rPr lang="km-KH" b="1" dirty="0" smtClean="0">
                <a:latin typeface="Khmer OS Siemreap" pitchFamily="2" charset="0"/>
                <a:cs typeface="Khmer OS Siemreap" pitchFamily="2" charset="0"/>
              </a:rPr>
              <a:t>រាមរាជា </a:t>
            </a:r>
            <a:r>
              <a:rPr lang="km-KH" dirty="0" smtClean="0">
                <a:latin typeface="Khmer OS Siemreap" pitchFamily="2" charset="0"/>
                <a:cs typeface="Khmer OS Siemreap" pitchFamily="2" charset="0"/>
              </a:rPr>
              <a:t>បានយល់ព្រមតាម បានបញ្ជាឲ្យកេណ្ឌ​ទ័ព​បានគ្រប់១០០០នាក់ ប្រគល់អោយមេទ័ពទាំងពីរព្រមទាំងស្បៀងជាអង្គរគ្រប់គ្រាន់ទៀតផង។</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ទ័ពខ្មែរលើកទៅជាពីរផ្លូវ ១តាមជើងគោក មួយទៀតតាមជើងទឹក។ កាលណោះ គេបានកេណ្ឌពួកស្រីៗ នៅខេត្ត</a:t>
            </a:r>
            <a:r>
              <a:rPr lang="km-KH" b="1" dirty="0" smtClean="0">
                <a:latin typeface="Khmer OS Siemreap" pitchFamily="2" charset="0"/>
                <a:cs typeface="Khmer OS Siemreap" pitchFamily="2" charset="0"/>
              </a:rPr>
              <a:t>កំពង់ស្វាយ </a:t>
            </a:r>
            <a:r>
              <a:rPr lang="km-KH" dirty="0" smtClean="0">
                <a:latin typeface="Khmer OS Siemreap" pitchFamily="2" charset="0"/>
                <a:cs typeface="Khmer OS Siemreap" pitchFamily="2" charset="0"/>
              </a:rPr>
              <a:t>អោយបុកអង្គរ កិនស្រូវដើម្បីបញ្ជូនទៅអោយកងទ័ព។ ដំណឹងនេះ ឮទៅដល់ពួកទាហាន​ដែល​គេបង្ខំអោយទៅច្បាំងនឹងលាវ ពួកនោះរត់មករកប្រពន្ធកូនវិញ។ ព្រះ</a:t>
            </a:r>
            <a:r>
              <a:rPr lang="km-KH" b="1" dirty="0" smtClean="0">
                <a:latin typeface="Khmer OS Siemreap" pitchFamily="2" charset="0"/>
                <a:cs typeface="Khmer OS Siemreap" pitchFamily="2" charset="0"/>
              </a:rPr>
              <a:t>អង្គនន់ </a:t>
            </a:r>
            <a:r>
              <a:rPr lang="km-KH" dirty="0" smtClean="0">
                <a:latin typeface="Khmer OS Siemreap" pitchFamily="2" charset="0"/>
                <a:cs typeface="Khmer OS Siemreap" pitchFamily="2" charset="0"/>
              </a:rPr>
              <a:t>បានបញ្ជាអោយរកចាប់បញ្ជូន​ទៅវិញ ប៉ុន្តែពួកនោះរួមគ្នាប្រឆាំងនិងព្រះអង្គវិញ រហូតដល់កាប់សម្លាប់ពួកឧកញ៉ានិងហ្លួងទៀតផង។</a:t>
            </a:r>
            <a:endParaRPr lang="en-US" dirty="0" smtClean="0">
              <a:latin typeface="Khmer OS Siemreap" pitchFamily="2" charset="0"/>
              <a:cs typeface="Khmer OS Siemreap" pitchFamily="2"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60000"/>
              </a:lnSpc>
            </a:pPr>
            <a:r>
              <a:rPr lang="km-KH" dirty="0" smtClean="0">
                <a:latin typeface="Khmer OS Siemreap" pitchFamily="2" charset="0"/>
                <a:cs typeface="Khmer OS Siemreap" pitchFamily="2" charset="0"/>
              </a:rPr>
              <a:t>រាជពង្សាតារបាននិយាយថា ព្រះរាជាបានចោទចៅហ្វាយស្រុកខេត្ត</a:t>
            </a:r>
            <a:r>
              <a:rPr lang="km-KH" b="1" dirty="0" smtClean="0">
                <a:latin typeface="Khmer OS Siemreap" pitchFamily="2" charset="0"/>
                <a:cs typeface="Khmer OS Siemreap" pitchFamily="2" charset="0"/>
              </a:rPr>
              <a:t>បារាយណ៍</a:t>
            </a:r>
            <a:r>
              <a:rPr lang="km-KH" dirty="0" smtClean="0">
                <a:latin typeface="Khmer OS Siemreap" pitchFamily="2" charset="0"/>
                <a:cs typeface="Khmer OS Siemreap" pitchFamily="2" charset="0"/>
              </a:rPr>
              <a:t>និងខេត្ត</a:t>
            </a:r>
            <a:r>
              <a:rPr lang="km-KH" b="1" dirty="0" smtClean="0">
                <a:latin typeface="Khmer OS Siemreap" pitchFamily="2" charset="0"/>
                <a:cs typeface="Khmer OS Siemreap" pitchFamily="2" charset="0"/>
              </a:rPr>
              <a:t>ព្រៃក្តី </a:t>
            </a:r>
            <a:r>
              <a:rPr lang="km-KH" dirty="0" smtClean="0">
                <a:latin typeface="Khmer OS Siemreap" pitchFamily="2" charset="0"/>
                <a:cs typeface="Khmer OS Siemreap" pitchFamily="2" charset="0"/>
              </a:rPr>
              <a:t>ដែលត្រូវ​ជា​បង​ប្អូននិងចៅហ្វាយស្រុកខេត្ត</a:t>
            </a:r>
            <a:r>
              <a:rPr lang="km-KH" b="1" dirty="0" smtClean="0">
                <a:latin typeface="Khmer OS Siemreap" pitchFamily="2" charset="0"/>
                <a:cs typeface="Khmer OS Siemreap" pitchFamily="2" charset="0"/>
              </a:rPr>
              <a:t>កំពង់ស្វាយ </a:t>
            </a:r>
            <a:r>
              <a:rPr lang="km-KH" dirty="0" smtClean="0">
                <a:latin typeface="Khmer OS Siemreap" pitchFamily="2" charset="0"/>
                <a:cs typeface="Khmer OS Siemreap" pitchFamily="2" charset="0"/>
              </a:rPr>
              <a:t>ថាឃុបឃិតផ្សំគំនិតនឹងគ្នា។ ព្រោះ មិនបានថ្វាយដំណឹងខាងលើ​នោះ​អោយ​ទាន់ពេលវេលា។ ចៅហ្វាយស្រុកខេត្តព្រៃក្តី </a:t>
            </a:r>
            <a:r>
              <a:rPr lang="km-KH" b="1" dirty="0" smtClean="0">
                <a:latin typeface="Khmer OS Siemreap" pitchFamily="2" charset="0"/>
                <a:cs typeface="Khmer OS Siemreap" pitchFamily="2" charset="0"/>
              </a:rPr>
              <a:t>ឧកញ៉ាមន្ត្រីស្នេហាសូរ </a:t>
            </a:r>
            <a:r>
              <a:rPr lang="km-KH" dirty="0" smtClean="0">
                <a:latin typeface="Khmer OS Siemreap" pitchFamily="2" charset="0"/>
                <a:cs typeface="Khmer OS Siemreap" pitchFamily="2" charset="0"/>
              </a:rPr>
              <a:t>ត្រូវកាត់ទោសប្រហារជីវិត ចៅហ្វាយ​ស្រុក</a:t>
            </a:r>
            <a:r>
              <a:rPr lang="km-KH" b="1" dirty="0" smtClean="0">
                <a:latin typeface="Khmer OS Siemreap" pitchFamily="2" charset="0"/>
                <a:cs typeface="Khmer OS Siemreap" pitchFamily="2" charset="0"/>
              </a:rPr>
              <a:t>បារាយណ៍ ឧកញ៉ាសែន្យខាងហ្វាពាង </a:t>
            </a:r>
            <a:r>
              <a:rPr lang="km-KH" dirty="0" smtClean="0">
                <a:latin typeface="Khmer OS Siemreap" pitchFamily="2" charset="0"/>
                <a:cs typeface="Khmer OS Siemreap" pitchFamily="2" charset="0"/>
              </a:rPr>
              <a:t>ត្រូវវាយ៥០រំពាត់និងត្រូវហូតងារ។ ឯចៅហ្វាយស្រុក</a:t>
            </a:r>
            <a:r>
              <a:rPr lang="km-KH" b="1" dirty="0" smtClean="0">
                <a:latin typeface="Khmer OS Siemreap" pitchFamily="2" charset="0"/>
                <a:cs typeface="Khmer OS Siemreap" pitchFamily="2" charset="0"/>
              </a:rPr>
              <a:t>កំពង់ស្វាយ ឧកញ៉ាតេជោទែន </a:t>
            </a:r>
            <a:r>
              <a:rPr lang="km-KH" dirty="0" smtClean="0">
                <a:latin typeface="Khmer OS Siemreap" pitchFamily="2" charset="0"/>
                <a:cs typeface="Khmer OS Siemreap" pitchFamily="2" charset="0"/>
              </a:rPr>
              <a:t>គ្រាន់តែត្រូវស្តីប្រដៅ ហើយបរមងារនៅដដែល។</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នៅ១៧៧៩ មន្ត្រីទាំងពីរជាបងប្អូននឹកតូចចិត្តនិងព្រះរាជាដែលបានកាត់ទោស​ប្រហារ​ជីវិត​​ប្អូនលោក បាន​បំបះបំបោររាស្ត្រអោយប្រឆាំងនឹងស្តេច។ ស្តេចឲ្យ </a:t>
            </a:r>
            <a:r>
              <a:rPr lang="km-KH" b="1" dirty="0" smtClean="0">
                <a:latin typeface="Khmer OS Siemreap" pitchFamily="2" charset="0"/>
                <a:cs typeface="Khmer OS Siemreap" pitchFamily="2" charset="0"/>
              </a:rPr>
              <a:t>ចៅហ៊្វាមូ​ </a:t>
            </a:r>
            <a:r>
              <a:rPr lang="km-KH" dirty="0" smtClean="0">
                <a:latin typeface="Khmer OS Siemreap" pitchFamily="2" charset="0"/>
                <a:cs typeface="Khmer OS Siemreap" pitchFamily="2" charset="0"/>
              </a:rPr>
              <a:t>នៅស្រុកបាសាក់លើកទ័ពទៅបង្ក្រាប​នៅ​កំពង់​ស្វាយ តែនៅទីបំផុត</a:t>
            </a:r>
            <a:r>
              <a:rPr lang="km-KH" b="1" dirty="0" smtClean="0">
                <a:latin typeface="Khmer OS Siemreap" pitchFamily="2" charset="0"/>
                <a:cs typeface="Khmer OS Siemreap" pitchFamily="2" charset="0"/>
              </a:rPr>
              <a:t>ចៅហ៊្វាមូ</a:t>
            </a:r>
            <a:r>
              <a:rPr lang="km-KH" dirty="0" smtClean="0">
                <a:latin typeface="Khmer OS Siemreap" pitchFamily="2" charset="0"/>
                <a:cs typeface="Khmer OS Siemreap" pitchFamily="2" charset="0"/>
              </a:rPr>
              <a:t>បានចូលដៃជាមួយប្អូនលោកទាំងពីរប្រឆាំងនឹងស្តេចវិញ។</a:t>
            </a:r>
            <a:endParaRPr lang="en-US" dirty="0" smtClean="0">
              <a:latin typeface="Khmer OS Siemreap" pitchFamily="2" charset="0"/>
              <a:cs typeface="Khmer OS Siemreap" pitchFamily="2"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60000"/>
              </a:lnSpc>
            </a:pPr>
            <a:r>
              <a:rPr lang="km-KH" dirty="0" smtClean="0">
                <a:latin typeface="Khmer OS Siemreap" pitchFamily="2" charset="0"/>
                <a:cs typeface="Khmer OS Siemreap" pitchFamily="2" charset="0"/>
              </a:rPr>
              <a:t>ព្រះ</a:t>
            </a:r>
            <a:r>
              <a:rPr lang="km-KH" b="1" dirty="0" smtClean="0">
                <a:latin typeface="Khmer OS Siemreap" pitchFamily="2" charset="0"/>
                <a:cs typeface="Khmer OS Siemreap" pitchFamily="2" charset="0"/>
              </a:rPr>
              <a:t>រាមរាជា </a:t>
            </a:r>
            <a:r>
              <a:rPr lang="km-KH" dirty="0" smtClean="0">
                <a:latin typeface="Khmer OS Siemreap" pitchFamily="2" charset="0"/>
                <a:cs typeface="Khmer OS Siemreap" pitchFamily="2" charset="0"/>
              </a:rPr>
              <a:t>បានទ័ពទៅបង្ក្រាបផ្ទាល់ព្រះអង្គ។ នៅពេលនោះ </a:t>
            </a:r>
            <a:r>
              <a:rPr lang="km-KH" b="1" dirty="0" smtClean="0">
                <a:latin typeface="Khmer OS Siemreap" pitchFamily="2" charset="0"/>
                <a:cs typeface="Khmer OS Siemreap" pitchFamily="2" charset="0"/>
              </a:rPr>
              <a:t>ឧកញ៉ាវិបុលរាជស៊ូ </a:t>
            </a:r>
            <a:r>
              <a:rPr lang="km-KH" dirty="0" smtClean="0">
                <a:latin typeface="Khmer OS Siemreap" pitchFamily="2" charset="0"/>
                <a:cs typeface="Khmer OS Siemreap" pitchFamily="2" charset="0"/>
              </a:rPr>
              <a:t>ក៏បានចូលដៃជាមួយ​ពួក​បះបោរទៀត។ មន្ត្រីរូបនេះបានទាំងចាប់យកព្រះ</a:t>
            </a:r>
            <a:r>
              <a:rPr lang="km-KH" b="1" dirty="0" smtClean="0">
                <a:latin typeface="Khmer OS Siemreap" pitchFamily="2" charset="0"/>
                <a:cs typeface="Khmer OS Siemreap" pitchFamily="2" charset="0"/>
              </a:rPr>
              <a:t>អង្គអេង  </a:t>
            </a:r>
            <a:r>
              <a:rPr lang="km-KH" dirty="0" smtClean="0">
                <a:latin typeface="Khmer OS Siemreap" pitchFamily="2" charset="0"/>
                <a:cs typeface="Khmer OS Siemreap" pitchFamily="2" charset="0"/>
              </a:rPr>
              <a:t>ដែលមានព្រះជន្មទើបបាន</a:t>
            </a:r>
            <a:r>
              <a:rPr lang="km-KH" b="1" dirty="0" smtClean="0">
                <a:latin typeface="Khmer OS Siemreap" pitchFamily="2" charset="0"/>
                <a:cs typeface="Khmer OS Siemreap" pitchFamily="2" charset="0"/>
              </a:rPr>
              <a:t>៦វស្សា</a:t>
            </a:r>
            <a:r>
              <a:rPr lang="km-KH" dirty="0" smtClean="0">
                <a:latin typeface="Khmer OS Siemreap" pitchFamily="2" charset="0"/>
                <a:cs typeface="Khmer OS Siemreap" pitchFamily="2" charset="0"/>
              </a:rPr>
              <a:t>និងឲ្យធ្វើគុត​បុត្រ​ទាំង៤របស់ព្រះរាជា។</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លុះជ្រាបដំណឹងនោះ ព្រះរាជា បានប្រញាប់លើកទ័ពត្រឡប់មកវិញជួបនិងទ័ពចំរុះខ្មែរ</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យួននៅកំពង់</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ឆ្នាំង​។ ទាំងសងខាងបានប្រយុទ្ធគ្នាអស់ពេលយ៉ាងយូរតែមិនចាញ់មិនឈ្នះ។ ព្រះរាជាដកថយទៅនៅជិត</a:t>
            </a:r>
            <a:r>
              <a:rPr lang="km-KH" b="1" dirty="0" smtClean="0">
                <a:latin typeface="Khmer OS Siemreap" pitchFamily="2" charset="0"/>
                <a:cs typeface="Khmer OS Siemreap" pitchFamily="2" charset="0"/>
              </a:rPr>
              <a:t>ភ្នំកំរែង ខេត្តក្រង</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60000"/>
              </a:lnSpc>
            </a:pPr>
            <a:r>
              <a:rPr lang="km-KH" b="1" dirty="0" smtClean="0">
                <a:latin typeface="Khmer OS Siemreap" pitchFamily="2" charset="0"/>
                <a:cs typeface="Khmer OS Siemreap" pitchFamily="2" charset="0"/>
              </a:rPr>
              <a:t>ចៅហ៊្វាមូ</a:t>
            </a:r>
            <a:r>
              <a:rPr lang="km-KH" dirty="0" smtClean="0">
                <a:latin typeface="Khmer OS Siemreap" pitchFamily="2" charset="0"/>
                <a:cs typeface="Khmer OS Siemreap" pitchFamily="2" charset="0"/>
              </a:rPr>
              <a:t> ដឹងការណ៍ បានលើកទ័ពទៅចាប់បានព្រះរាជាយកទៅធ្វើគុតនៅត្រង់</a:t>
            </a:r>
            <a:r>
              <a:rPr lang="km-KH" b="1" dirty="0" smtClean="0">
                <a:latin typeface="Khmer OS Siemreap" pitchFamily="2" charset="0"/>
                <a:cs typeface="Khmer OS Siemreap" pitchFamily="2" charset="0"/>
              </a:rPr>
              <a:t>បឹងខ្យង </a:t>
            </a:r>
            <a:r>
              <a:rPr lang="km-KH" dirty="0" smtClean="0">
                <a:latin typeface="Khmer OS Siemreap" pitchFamily="2" charset="0"/>
                <a:cs typeface="Khmer OS Siemreap" pitchFamily="2" charset="0"/>
              </a:rPr>
              <a:t>នៅខាងត្បូងជិត រាជធានី រួចឡើងកាន់អំណាចគ្រប់គ្រងរដ្ឋនៅ១៧៧៩ តាំងខ្លួនឡើងឈ្មោះថា </a:t>
            </a:r>
            <a:r>
              <a:rPr lang="km-KH" b="1" dirty="0" smtClean="0">
                <a:latin typeface="Khmer OS Siemreap" pitchFamily="2" charset="0"/>
                <a:cs typeface="Khmer OS Siemreap" pitchFamily="2" charset="0"/>
              </a:rPr>
              <a:t>ចៅហ៊្វាទឡ្ហៈមហារាជបពិត្រ</a:t>
            </a:r>
            <a:r>
              <a:rPr lang="km-KH" dirty="0" smtClean="0">
                <a:latin typeface="Khmer OS Siemreap" pitchFamily="2" charset="0"/>
                <a:cs typeface="Khmer OS Siemreap" pitchFamily="2" charset="0"/>
              </a:rPr>
              <a:t>។ </a:t>
            </a:r>
            <a:r>
              <a:rPr lang="km-KH" b="1" dirty="0" smtClean="0">
                <a:latin typeface="Khmer OS Siemreap" pitchFamily="2" charset="0"/>
                <a:cs typeface="Khmer OS Siemreap" pitchFamily="2" charset="0"/>
              </a:rPr>
              <a:t>ឧកញ៉ាវិបុលរាជស៊ូ </a:t>
            </a:r>
            <a:r>
              <a:rPr lang="km-KH" dirty="0" smtClean="0">
                <a:latin typeface="Khmer OS Siemreap" pitchFamily="2" charset="0"/>
                <a:cs typeface="Khmer OS Siemreap" pitchFamily="2" charset="0"/>
              </a:rPr>
              <a:t>ឡើងជា</a:t>
            </a:r>
            <a:r>
              <a:rPr lang="km-KH" b="1" dirty="0" smtClean="0">
                <a:latin typeface="Khmer OS Siemreap" pitchFamily="2" charset="0"/>
                <a:cs typeface="Khmer OS Siemreap" pitchFamily="2" charset="0"/>
              </a:rPr>
              <a:t>ឧកញ៉ាក្រឡាហោម</a:t>
            </a:r>
            <a:r>
              <a:rPr lang="km-KH" dirty="0" smtClean="0">
                <a:latin typeface="Khmer OS Siemreap" pitchFamily="2" charset="0"/>
                <a:cs typeface="Khmer OS Siemreap" pitchFamily="2" charset="0"/>
              </a:rPr>
              <a:t>។ </a:t>
            </a:r>
            <a:r>
              <a:rPr lang="km-KH" b="1" dirty="0" smtClean="0">
                <a:latin typeface="Khmer OS Siemreap" pitchFamily="2" charset="0"/>
                <a:cs typeface="Khmer OS Siemreap" pitchFamily="2" charset="0"/>
              </a:rPr>
              <a:t>ឧកញ៉ាសែន្យខាងហ្វាពាង </a:t>
            </a:r>
            <a:r>
              <a:rPr lang="km-KH" dirty="0" smtClean="0">
                <a:latin typeface="Khmer OS Siemreap" pitchFamily="2" charset="0"/>
                <a:cs typeface="Khmer OS Siemreap" pitchFamily="2" charset="0"/>
              </a:rPr>
              <a:t>ឡើងជា</a:t>
            </a:r>
            <a:r>
              <a:rPr lang="km-KH" b="1" dirty="0" smtClean="0">
                <a:latin typeface="Khmer OS Siemreap" pitchFamily="2" charset="0"/>
                <a:cs typeface="Khmer OS Siemreap" pitchFamily="2" charset="0"/>
              </a:rPr>
              <a:t>ឧកញ៉ាចក្រី</a:t>
            </a:r>
            <a:r>
              <a:rPr lang="km-KH" dirty="0" smtClean="0">
                <a:latin typeface="Khmer OS Siemreap" pitchFamily="2" charset="0"/>
                <a:cs typeface="Khmer OS Siemreap" pitchFamily="2" charset="0"/>
              </a:rPr>
              <a:t>។ រីឯ </a:t>
            </a:r>
            <a:r>
              <a:rPr lang="km-KH" b="1" dirty="0" smtClean="0">
                <a:latin typeface="Khmer OS Siemreap" pitchFamily="2" charset="0"/>
                <a:cs typeface="Khmer OS Siemreap" pitchFamily="2" charset="0"/>
              </a:rPr>
              <a:t>ឧកញ៉ាអធិវង្សាប៉ុក </a:t>
            </a:r>
            <a:r>
              <a:rPr lang="km-KH" dirty="0" smtClean="0">
                <a:latin typeface="Khmer OS Siemreap" pitchFamily="2" charset="0"/>
                <a:cs typeface="Khmer OS Siemreap" pitchFamily="2" charset="0"/>
              </a:rPr>
              <a:t>ដែលថែរក្សាព្រះ</a:t>
            </a:r>
            <a:r>
              <a:rPr lang="km-KH" b="1" dirty="0" smtClean="0">
                <a:latin typeface="Khmer OS Siemreap" pitchFamily="2" charset="0"/>
                <a:cs typeface="Khmer OS Siemreap" pitchFamily="2" charset="0"/>
              </a:rPr>
              <a:t>អង្គអេង </a:t>
            </a:r>
            <a:r>
              <a:rPr lang="km-KH" dirty="0" smtClean="0">
                <a:latin typeface="Khmer OS Siemreap" pitchFamily="2" charset="0"/>
                <a:cs typeface="Khmer OS Siemreap" pitchFamily="2" charset="0"/>
              </a:rPr>
              <a:t>ឡើងជា</a:t>
            </a:r>
            <a:r>
              <a:rPr lang="km-KH" b="1" dirty="0" smtClean="0">
                <a:latin typeface="Khmer OS Siemreap" pitchFamily="2" charset="0"/>
                <a:cs typeface="Khmer OS Siemreap" pitchFamily="2" charset="0"/>
              </a:rPr>
              <a:t>ឧកញ៉ាវាំង</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a:lnSpc>
                <a:spcPct val="160000"/>
              </a:lnSpc>
              <a:buNone/>
            </a:pPr>
            <a:r>
              <a:rPr lang="km-KH" dirty="0" smtClean="0">
                <a:latin typeface="Khmer OS Siemreap" pitchFamily="2" charset="0"/>
                <a:cs typeface="Khmer OS Siemreap" pitchFamily="2" charset="0"/>
              </a:rPr>
              <a:t>២០. ព្រះនារាយណ៍រាជាអង្គអេង (១៧៧៩</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១៧៩៦)(ឧត្តុង្គ) គឺជាបុត្រឧទ័យរាជាអង្គតន់។</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នៅដំណាច់ឆ្នាំ ១៧៧៩ ពួកមន្ត្រីនិងព្រាហ្មណ៏បុរាហិត បានលើករាជសម្បត្តិថ្វាយព្រះ</a:t>
            </a:r>
            <a:r>
              <a:rPr lang="km-KH" b="1" dirty="0" smtClean="0">
                <a:latin typeface="Khmer OS Siemreap" pitchFamily="2" charset="0"/>
                <a:cs typeface="Khmer OS Siemreap" pitchFamily="2" charset="0"/>
              </a:rPr>
              <a:t>អង្គអេង</a:t>
            </a:r>
            <a:r>
              <a:rPr lang="km-KH" dirty="0" smtClean="0">
                <a:latin typeface="Khmer OS Siemreap" pitchFamily="2" charset="0"/>
                <a:cs typeface="Khmer OS Siemreap" pitchFamily="2" charset="0"/>
              </a:rPr>
              <a:t> ដែល​មាន​ព្រះជន្មទើបបាន</a:t>
            </a:r>
            <a:r>
              <a:rPr lang="km-KH" b="1" dirty="0" smtClean="0">
                <a:latin typeface="Khmer OS Siemreap" pitchFamily="2" charset="0"/>
                <a:cs typeface="Khmer OS Siemreap" pitchFamily="2" charset="0"/>
              </a:rPr>
              <a:t>៧វស្សា</a:t>
            </a:r>
            <a:r>
              <a:rPr lang="km-KH" dirty="0" smtClean="0">
                <a:latin typeface="Khmer OS Siemreap" pitchFamily="2" charset="0"/>
                <a:cs typeface="Khmer OS Siemreap" pitchFamily="2" charset="0"/>
              </a:rPr>
              <a:t> ប៉ុន្តែកិច្ចការផែនដីនៅលើកណ្តាប់ដៃ</a:t>
            </a:r>
            <a:r>
              <a:rPr lang="km-KH" b="1" dirty="0" smtClean="0">
                <a:latin typeface="Khmer OS Siemreap" pitchFamily="2" charset="0"/>
                <a:cs typeface="Khmer OS Siemreap" pitchFamily="2" charset="0"/>
              </a:rPr>
              <a:t>ចៅហ៊្វាមូ</a:t>
            </a:r>
            <a:r>
              <a:rPr lang="km-KH" dirty="0" smtClean="0">
                <a:latin typeface="Khmer OS Siemreap" pitchFamily="2" charset="0"/>
                <a:cs typeface="Khmer OS Siemreap" pitchFamily="2" charset="0"/>
              </a:rPr>
              <a:t>ទាំងអស់។</a:t>
            </a:r>
            <a:endParaRPr lang="en-US" dirty="0" smtClean="0">
              <a:latin typeface="Khmer OS Siemreap" pitchFamily="2" charset="0"/>
              <a:cs typeface="Khmer OS Siemreap" pitchFamily="2" charset="0"/>
            </a:endParaRPr>
          </a:p>
          <a:p>
            <a:pPr>
              <a:lnSpc>
                <a:spcPct val="160000"/>
              </a:lnSpc>
            </a:pPr>
            <a:r>
              <a:rPr lang="km-KH" b="1" dirty="0" smtClean="0">
                <a:latin typeface="Khmer OS Siemreap" pitchFamily="2" charset="0"/>
                <a:cs typeface="Khmer OS Siemreap" pitchFamily="2" charset="0"/>
              </a:rPr>
              <a:t>ចៅហ៊្វាមូ បាន</a:t>
            </a:r>
            <a:r>
              <a:rPr lang="km-KH" dirty="0" smtClean="0">
                <a:latin typeface="Khmer OS Siemreap" pitchFamily="2" charset="0"/>
                <a:cs typeface="Khmer OS Siemreap" pitchFamily="2" charset="0"/>
              </a:rPr>
              <a:t>ចាត់</a:t>
            </a:r>
            <a:r>
              <a:rPr lang="km-KH" b="1" dirty="0" smtClean="0">
                <a:latin typeface="Khmer OS Siemreap" pitchFamily="2" charset="0"/>
                <a:cs typeface="Khmer OS Siemreap" pitchFamily="2" charset="0"/>
              </a:rPr>
              <a:t>ឧកញ៉ាយមរាជបែន </a:t>
            </a:r>
            <a:r>
              <a:rPr lang="km-KH" dirty="0" smtClean="0">
                <a:latin typeface="Khmer OS Siemreap" pitchFamily="2" charset="0"/>
                <a:cs typeface="Khmer OS Siemreap" pitchFamily="2" charset="0"/>
              </a:rPr>
              <a:t>ទៅនៅខេត្តកំពង់ស្វាយជាមួយប្អូនលោក គឺ</a:t>
            </a:r>
            <a:r>
              <a:rPr lang="km-KH" b="1" dirty="0" smtClean="0">
                <a:latin typeface="Khmer OS Siemreap" pitchFamily="2" charset="0"/>
                <a:cs typeface="Khmer OS Siemreap" pitchFamily="2" charset="0"/>
              </a:rPr>
              <a:t>ឧកញ៉ាតេជោទែន</a:t>
            </a:r>
            <a:r>
              <a:rPr lang="km-KH" dirty="0" smtClean="0">
                <a:latin typeface="Khmer OS Siemreap" pitchFamily="2" charset="0"/>
                <a:cs typeface="Khmer OS Siemreap" pitchFamily="2" charset="0"/>
              </a:rPr>
              <a:t>។ ចំណែកឯមន្ត្រីធំៗឯទៀត ក៏</a:t>
            </a:r>
            <a:r>
              <a:rPr lang="km-KH" b="1" dirty="0" smtClean="0">
                <a:latin typeface="Khmer OS Siemreap" pitchFamily="2" charset="0"/>
                <a:cs typeface="Khmer OS Siemreap" pitchFamily="2" charset="0"/>
              </a:rPr>
              <a:t>ចៅហ៊្វាមូ</a:t>
            </a:r>
            <a:r>
              <a:rPr lang="km-KH" dirty="0" smtClean="0">
                <a:latin typeface="Khmer OS Siemreap" pitchFamily="2" charset="0"/>
                <a:cs typeface="Khmer OS Siemreap" pitchFamily="2" charset="0"/>
              </a:rPr>
              <a:t>បានចាត់វិធានការដូចគ្នានេះដែរ។</a:t>
            </a:r>
            <a:endParaRPr lang="en-US" dirty="0" smtClean="0">
              <a:latin typeface="Khmer OS Siemreap" pitchFamily="2" charset="0"/>
              <a:cs typeface="Khmer OS Siemreap" pitchFamily="2"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lnSpc>
                <a:spcPct val="160000"/>
              </a:lnSpc>
            </a:pPr>
            <a:r>
              <a:rPr lang="km-KH" dirty="0" smtClean="0">
                <a:latin typeface="Khmer OS Siemreap" pitchFamily="2" charset="0"/>
                <a:cs typeface="Khmer OS Siemreap" pitchFamily="2" charset="0"/>
              </a:rPr>
              <a:t>ដំណឹងនេះបានឮដល់ព្រះចៅសៀម។ ព្រះចៅសៀមបានបញ្ជាឲ្យព្រះ</a:t>
            </a:r>
            <a:r>
              <a:rPr lang="km-KH" b="1" dirty="0" smtClean="0">
                <a:latin typeface="Khmer OS Siemreap" pitchFamily="2" charset="0"/>
                <a:cs typeface="Khmer OS Siemreap" pitchFamily="2" charset="0"/>
              </a:rPr>
              <a:t>អង្គដួង</a:t>
            </a:r>
            <a:r>
              <a:rPr lang="km-KH" dirty="0" smtClean="0">
                <a:latin typeface="Khmer OS Siemreap" pitchFamily="2" charset="0"/>
                <a:cs typeface="Khmer OS Siemreap" pitchFamily="2" charset="0"/>
              </a:rPr>
              <a:t>ដែលបាន​ឃាត់​ទុក​ពីមុន​នោះ ឲ្យត្រឡប់ចូលប្រទេសខ្មែរនិងធ្វើយ៉ាងណាសុំឲ្យបាន</a:t>
            </a:r>
            <a:r>
              <a:rPr lang="km-KH" b="1" dirty="0" smtClean="0">
                <a:latin typeface="Khmer OS Siemreap" pitchFamily="2" charset="0"/>
                <a:cs typeface="Khmer OS Siemreap" pitchFamily="2" charset="0"/>
              </a:rPr>
              <a:t>ឧកញ៉ាយមរាជបែនដែល</a:t>
            </a:r>
            <a:r>
              <a:rPr lang="km-KH" dirty="0" smtClean="0">
                <a:latin typeface="Khmer OS Siemreap" pitchFamily="2" charset="0"/>
                <a:cs typeface="Khmer OS Siemreap" pitchFamily="2" charset="0"/>
              </a:rPr>
              <a:t>ជាមន្រ្តីចាស់របស់ព្រះបិតា ព្រះ</a:t>
            </a:r>
            <a:r>
              <a:rPr lang="km-KH" b="1" dirty="0" smtClean="0">
                <a:latin typeface="Khmer OS Siemreap" pitchFamily="2" charset="0"/>
                <a:cs typeface="Khmer OS Siemreap" pitchFamily="2" charset="0"/>
              </a:rPr>
              <a:t>អង្គអេង </a:t>
            </a:r>
            <a:r>
              <a:rPr lang="km-KH" dirty="0" smtClean="0">
                <a:latin typeface="Khmer OS Siemreap" pitchFamily="2" charset="0"/>
                <a:cs typeface="Khmer OS Siemreap" pitchFamily="2" charset="0"/>
              </a:rPr>
              <a:t>ដើម្បីនាំទៅស្រុកសៀម។ ចៅ</a:t>
            </a:r>
            <a:r>
              <a:rPr lang="km-KH" b="1" dirty="0" smtClean="0">
                <a:latin typeface="Khmer OS Siemreap" pitchFamily="2" charset="0"/>
                <a:cs typeface="Khmer OS Siemreap" pitchFamily="2" charset="0"/>
              </a:rPr>
              <a:t>ហ៊្វាមូ </a:t>
            </a:r>
            <a:r>
              <a:rPr lang="km-KH" dirty="0" smtClean="0">
                <a:latin typeface="Khmer OS Siemreap" pitchFamily="2" charset="0"/>
                <a:cs typeface="Khmer OS Siemreap" pitchFamily="2" charset="0"/>
              </a:rPr>
              <a:t>ក្រោយពីប្រឹក្សានឹង</a:t>
            </a:r>
            <a:r>
              <a:rPr lang="km-KH" b="1" dirty="0" smtClean="0">
                <a:latin typeface="Khmer OS Siemreap" pitchFamily="2" charset="0"/>
                <a:cs typeface="Khmer OS Siemreap" pitchFamily="2" charset="0"/>
              </a:rPr>
              <a:t>ឧកញ៉ាក្រឡាហោមស៊ូ </a:t>
            </a:r>
            <a:r>
              <a:rPr lang="km-KH" dirty="0" smtClean="0">
                <a:latin typeface="Khmer OS Siemreap" pitchFamily="2" charset="0"/>
                <a:cs typeface="Khmer OS Siemreap" pitchFamily="2" charset="0"/>
              </a:rPr>
              <a:t>ក៏ព្រមប្រគល់    </a:t>
            </a:r>
            <a:r>
              <a:rPr lang="km-KH" b="1" dirty="0" smtClean="0">
                <a:latin typeface="Khmer OS Siemreap" pitchFamily="2" charset="0"/>
                <a:cs typeface="Khmer OS Siemreap" pitchFamily="2" charset="0"/>
              </a:rPr>
              <a:t>ឧកញ៉ាបែន</a:t>
            </a:r>
            <a:r>
              <a:rPr lang="km-KH" dirty="0" smtClean="0">
                <a:latin typeface="Khmer OS Siemreap" pitchFamily="2" charset="0"/>
                <a:cs typeface="Khmer OS Siemreap" pitchFamily="2" charset="0"/>
              </a:rPr>
              <a:t>ទៅព្រះចៅសៀម។ មន្ត្រីរូបនេះ ត្រូវបានស្តីបន្ទោសយ៉ាងខ្លាំងពីបទចូលដៃនឹងយួន និងពីឃាតកម្ម​លើ​រូប​ព្រះ </a:t>
            </a:r>
            <a:r>
              <a:rPr lang="km-KH" b="1" dirty="0" smtClean="0">
                <a:latin typeface="Khmer OS Siemreap" pitchFamily="2" charset="0"/>
                <a:cs typeface="Khmer OS Siemreap" pitchFamily="2" charset="0"/>
              </a:rPr>
              <a:t>រាមរាជា </a:t>
            </a:r>
            <a:r>
              <a:rPr lang="km-KH" dirty="0" smtClean="0">
                <a:latin typeface="Khmer OS Siemreap" pitchFamily="2" charset="0"/>
                <a:cs typeface="Khmer OS Siemreap" pitchFamily="2" charset="0"/>
              </a:rPr>
              <a:t>ហើយថែមទាំងត្រូវយកទៅដាក់គុកទៀតផង។</a:t>
            </a:r>
            <a:endParaRPr lang="en-US" dirty="0" smtClean="0">
              <a:latin typeface="Khmer OS Siemreap" pitchFamily="2" charset="0"/>
              <a:cs typeface="Khmer OS Siemreap" pitchFamily="2"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a:lnSpc>
                <a:spcPct val="160000"/>
              </a:lnSpc>
            </a:pPr>
            <a:r>
              <a:rPr lang="km-KH" dirty="0" smtClean="0">
                <a:latin typeface="Khmer OS Siemreap" pitchFamily="2" charset="0"/>
                <a:cs typeface="Khmer OS Siemreap" pitchFamily="2" charset="0"/>
              </a:rPr>
              <a:t>នៅ១៧៨០ ព្រះចៅសៀម បាននឹកសង្ស័យថា​ពួកមន្ត្រីដែលគ្រប់គ្រងនៅ​ប្រទេសខ្មែរ ចូលដៃជាមួយ​នឹង​យួន។ ព្រះចៅសៀម បានបញ្ជាឲ្យលើកទ័ព២០០០០ នាក់ចូលជា៣ផ្លូវ៖</a:t>
            </a:r>
            <a:endParaRPr lang="en-US" dirty="0" smtClean="0">
              <a:latin typeface="Khmer OS Siemreap" pitchFamily="2" charset="0"/>
              <a:cs typeface="Khmer OS Siemreap" pitchFamily="2" charset="0"/>
            </a:endParaRPr>
          </a:p>
          <a:p>
            <a:pPr lvl="0">
              <a:lnSpc>
                <a:spcPct val="160000"/>
              </a:lnSpc>
            </a:pPr>
            <a:r>
              <a:rPr lang="km-KH" dirty="0" smtClean="0">
                <a:latin typeface="Khmer OS Siemreap" pitchFamily="2" charset="0"/>
                <a:cs typeface="Khmer OS Siemreap" pitchFamily="2" charset="0"/>
              </a:rPr>
              <a:t>កងទី១ ស្ថិតក្រោមបញ្ជាការរបស់ព្រះរាជបុត្រនាម </a:t>
            </a:r>
            <a:r>
              <a:rPr lang="km-KH" b="1" dirty="0" smtClean="0">
                <a:latin typeface="Khmer OS Siemreap" pitchFamily="2" charset="0"/>
                <a:cs typeface="Khmer OS Siemreap" pitchFamily="2" charset="0"/>
              </a:rPr>
              <a:t>ចៅណយ </a:t>
            </a:r>
            <a:r>
              <a:rPr lang="km-KH" dirty="0" smtClean="0">
                <a:latin typeface="Khmer OS Siemreap" pitchFamily="2" charset="0"/>
                <a:cs typeface="Khmer OS Siemreap" pitchFamily="2" charset="0"/>
              </a:rPr>
              <a:t>លើកឆ្ពោះត្រុង់មក</a:t>
            </a:r>
            <a:r>
              <a:rPr lang="km-KH" b="1" dirty="0" smtClean="0">
                <a:latin typeface="Khmer OS Siemreap" pitchFamily="2" charset="0"/>
                <a:cs typeface="Khmer OS Siemreap" pitchFamily="2" charset="0"/>
              </a:rPr>
              <a:t>ឧដុង្គ</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lvl="0">
              <a:lnSpc>
                <a:spcPct val="160000"/>
              </a:lnSpc>
            </a:pPr>
            <a:r>
              <a:rPr lang="km-KH" dirty="0" smtClean="0">
                <a:latin typeface="Khmer OS Siemreap" pitchFamily="2" charset="0"/>
                <a:cs typeface="Khmer OS Siemreap" pitchFamily="2" charset="0"/>
              </a:rPr>
              <a:t>កងទី២ ស្ថិតក្រោមបញ្ជាការរបស់ </a:t>
            </a:r>
            <a:r>
              <a:rPr lang="km-KH" b="1" dirty="0" smtClean="0">
                <a:latin typeface="Khmer OS Siemreap" pitchFamily="2" charset="0"/>
                <a:cs typeface="Khmer OS Siemreap" pitchFamily="2" charset="0"/>
              </a:rPr>
              <a:t>ឧកញ៉ាចក្រី </a:t>
            </a:r>
            <a:r>
              <a:rPr lang="km-KH" dirty="0" smtClean="0">
                <a:latin typeface="Khmer OS Siemreap" pitchFamily="2" charset="0"/>
                <a:cs typeface="Khmer OS Siemreap" pitchFamily="2" charset="0"/>
              </a:rPr>
              <a:t>លើកមកបោះជំរំនៅចាំត្រង់តំបន់អង្គរ។</a:t>
            </a:r>
            <a:endParaRPr lang="en-US" dirty="0" smtClean="0">
              <a:latin typeface="Khmer OS Siemreap" pitchFamily="2" charset="0"/>
              <a:cs typeface="Khmer OS Siemreap" pitchFamily="2" charset="0"/>
            </a:endParaRPr>
          </a:p>
          <a:p>
            <a:pPr lvl="0">
              <a:lnSpc>
                <a:spcPct val="160000"/>
              </a:lnSpc>
            </a:pPr>
            <a:r>
              <a:rPr lang="km-KH" dirty="0" smtClean="0">
                <a:latin typeface="Khmer OS Siemreap" pitchFamily="2" charset="0"/>
                <a:cs typeface="Khmer OS Siemreap" pitchFamily="2" charset="0"/>
              </a:rPr>
              <a:t>កងទី៣ ស្ថិតក្រោមបញ្ជាការរបស់ </a:t>
            </a:r>
            <a:r>
              <a:rPr lang="km-KH" b="1" dirty="0" smtClean="0">
                <a:latin typeface="Khmer OS Siemreap" pitchFamily="2" charset="0"/>
                <a:cs typeface="Khmer OS Siemreap" pitchFamily="2" charset="0"/>
              </a:rPr>
              <a:t>ឧកញ៉ាសូរសីហ៍ </a:t>
            </a:r>
            <a:r>
              <a:rPr lang="km-KH" dirty="0" smtClean="0">
                <a:latin typeface="Khmer OS Siemreap" pitchFamily="2" charset="0"/>
                <a:cs typeface="Khmer OS Siemreap" pitchFamily="2" charset="0"/>
              </a:rPr>
              <a:t>លើកចូលលុកយកខេត្តកំពង់ស្វាយ។</a:t>
            </a:r>
            <a:endParaRPr lang="en-US" dirty="0" smtClean="0">
              <a:latin typeface="Khmer OS Siemreap" pitchFamily="2" charset="0"/>
              <a:cs typeface="Khmer OS Siemreap" pitchFamily="2"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60000"/>
              </a:lnSpc>
            </a:pPr>
            <a:r>
              <a:rPr lang="km-KH" b="1" dirty="0" smtClean="0">
                <a:latin typeface="Khmer OS Siemreap" pitchFamily="2" charset="0"/>
                <a:cs typeface="Khmer OS Siemreap" pitchFamily="2" charset="0"/>
              </a:rPr>
              <a:t>ចៅហ៊្វាមូ </a:t>
            </a:r>
            <a:r>
              <a:rPr lang="km-KH" dirty="0" smtClean="0">
                <a:latin typeface="Khmer OS Siemreap" pitchFamily="2" charset="0"/>
                <a:cs typeface="Khmer OS Siemreap" pitchFamily="2" charset="0"/>
              </a:rPr>
              <a:t>បានកេណ្ឌទ័ព ពង្រឹងបន្ទាយនិងបាននាំព្រះ</a:t>
            </a:r>
            <a:r>
              <a:rPr lang="km-KH" b="1" dirty="0" smtClean="0">
                <a:latin typeface="Khmer OS Siemreap" pitchFamily="2" charset="0"/>
                <a:cs typeface="Khmer OS Siemreap" pitchFamily="2" charset="0"/>
              </a:rPr>
              <a:t>អង្គអេង</a:t>
            </a:r>
            <a:r>
              <a:rPr lang="km-KH" dirty="0" smtClean="0">
                <a:latin typeface="Khmer OS Siemreap" pitchFamily="2" charset="0"/>
                <a:cs typeface="Khmer OS Siemreap" pitchFamily="2" charset="0"/>
              </a:rPr>
              <a:t>ទៅគង់នៅភ្នំពេញ ហើយចាត់បំរើអោយ​ទៅសុំជំនួយ​ទាហានពីយួន។ ស្តេច</a:t>
            </a:r>
            <a:r>
              <a:rPr lang="km-KH" b="1" dirty="0" smtClean="0">
                <a:latin typeface="Khmer OS Siemreap" pitchFamily="2" charset="0"/>
                <a:cs typeface="Khmer OS Siemreap" pitchFamily="2" charset="0"/>
              </a:rPr>
              <a:t>ង្វៀង តុក អាញ់ បាន</a:t>
            </a:r>
            <a:r>
              <a:rPr lang="km-KH" dirty="0" smtClean="0">
                <a:latin typeface="Khmer OS Siemreap" pitchFamily="2" charset="0"/>
                <a:cs typeface="Khmer OS Siemreap" pitchFamily="2" charset="0"/>
              </a:rPr>
              <a:t>បញ្ជាមេទ័ព២នាក់គឺ </a:t>
            </a:r>
            <a:r>
              <a:rPr lang="km-KH" b="1" dirty="0" smtClean="0">
                <a:latin typeface="Khmer OS Siemreap" pitchFamily="2" charset="0"/>
                <a:cs typeface="Khmer OS Siemreap" pitchFamily="2" charset="0"/>
              </a:rPr>
              <a:t>ង្វៀង ហ៊ីវថ្វាយ និង ហូ វ៉ាន់ ឡឹង </a:t>
            </a:r>
            <a:r>
              <a:rPr lang="km-KH" dirty="0" smtClean="0">
                <a:latin typeface="Khmer OS Siemreap" pitchFamily="2" charset="0"/>
                <a:cs typeface="Khmer OS Siemreap" pitchFamily="2" charset="0"/>
              </a:rPr>
              <a:t>នាំទ័ព៣០០០នាក់មកជួយ។</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ក្នុងពេលទ័ពសៀមនិងទ័ពយួនកំពុងតែច្បាំងគ្នានៅលើទឹកដីខ្មែរ ព្រះចៅ</a:t>
            </a:r>
            <a:r>
              <a:rPr lang="km-KH" b="1" dirty="0" smtClean="0">
                <a:latin typeface="Khmer OS Siemreap" pitchFamily="2" charset="0"/>
                <a:cs typeface="Khmer OS Siemreap" pitchFamily="2" charset="0"/>
              </a:rPr>
              <a:t>តាក ស៊ីន </a:t>
            </a:r>
            <a:r>
              <a:rPr lang="km-KH" dirty="0" smtClean="0">
                <a:latin typeface="Khmer OS Siemreap" pitchFamily="2" charset="0"/>
                <a:cs typeface="Khmer OS Siemreap" pitchFamily="2" charset="0"/>
              </a:rPr>
              <a:t>កើតវិកល​ចរិក។ មេទ័ពសៀមទាំងពីរដែលកំពុងតែធ្វើប្រតិបត្តិការសឹកនៅប្រទេសខ្មែរ ក៏ប្រញាប់ប្រញាល់លើកទ័ពចូលស្រុកវិញ ដោយនាំយកទាំងព្រះរាជបុត្រនាម</a:t>
            </a:r>
            <a:r>
              <a:rPr lang="km-KH" b="1" dirty="0" smtClean="0">
                <a:latin typeface="Khmer OS Siemreap" pitchFamily="2" charset="0"/>
                <a:cs typeface="Khmer OS Siemreap" pitchFamily="2" charset="0"/>
              </a:rPr>
              <a:t>ចៅណយ</a:t>
            </a:r>
            <a:r>
              <a:rPr lang="km-KH" dirty="0" smtClean="0">
                <a:latin typeface="Khmer OS Siemreap" pitchFamily="2" charset="0"/>
                <a:cs typeface="Khmer OS Siemreap" pitchFamily="2" charset="0"/>
              </a:rPr>
              <a:t>ទៅជាមួយផង។ ព្រះចៅ</a:t>
            </a:r>
            <a:r>
              <a:rPr lang="km-KH" b="1" dirty="0" smtClean="0">
                <a:latin typeface="Khmer OS Siemreap" pitchFamily="2" charset="0"/>
                <a:cs typeface="Khmer OS Siemreap" pitchFamily="2" charset="0"/>
              </a:rPr>
              <a:t>តាក ស៊ីន  </a:t>
            </a:r>
            <a:r>
              <a:rPr lang="km-KH" dirty="0" smtClean="0">
                <a:latin typeface="Khmer OS Siemreap" pitchFamily="2" charset="0"/>
                <a:cs typeface="Khmer OS Siemreap" pitchFamily="2" charset="0"/>
              </a:rPr>
              <a:t>និងព្រះរាជបុត្រត្រូវបាន​ចាប់​ឃុំ​ឃាំង​និងបានត្រូវធ្វើគុត១៧៨២។ </a:t>
            </a:r>
            <a:r>
              <a:rPr lang="km-KH" b="1" dirty="0" smtClean="0">
                <a:latin typeface="Khmer OS Siemreap" pitchFamily="2" charset="0"/>
                <a:cs typeface="Khmer OS Siemreap" pitchFamily="2" charset="0"/>
              </a:rPr>
              <a:t>ឧកញ៉ាចក្រី </a:t>
            </a:r>
            <a:r>
              <a:rPr lang="km-KH" dirty="0" smtClean="0">
                <a:latin typeface="Khmer OS Siemreap" pitchFamily="2" charset="0"/>
                <a:cs typeface="Khmer OS Siemreap" pitchFamily="2" charset="0"/>
              </a:rPr>
              <a:t>បានតាំងខ្លួនជាព្រះរាជាមានព្រះនាមថា </a:t>
            </a:r>
            <a:r>
              <a:rPr lang="km-KH" b="1" dirty="0" smtClean="0">
                <a:latin typeface="Khmer OS Siemreap" pitchFamily="2" charset="0"/>
                <a:cs typeface="Khmer OS Siemreap" pitchFamily="2" charset="0"/>
              </a:rPr>
              <a:t>សម្តេចព្រះពុទ្ធយ៉ត​ហ៊្វា​ចូឡាលោក</a:t>
            </a:r>
            <a:r>
              <a:rPr lang="km-KH" dirty="0" smtClean="0">
                <a:latin typeface="Khmer OS Siemreap" pitchFamily="2" charset="0"/>
                <a:cs typeface="Khmer OS Siemreap" pitchFamily="2" charset="0"/>
              </a:rPr>
              <a:t>និង</a:t>
            </a:r>
            <a:r>
              <a:rPr lang="km-KH" b="1" dirty="0" smtClean="0">
                <a:latin typeface="Khmer OS Siemreap" pitchFamily="2" charset="0"/>
                <a:cs typeface="Khmer OS Siemreap" pitchFamily="2" charset="0"/>
              </a:rPr>
              <a:t>ឧកញ៉ាសូរសីហ៍ </a:t>
            </a:r>
            <a:r>
              <a:rPr lang="km-KH" dirty="0" smtClean="0">
                <a:latin typeface="Khmer OS Siemreap" pitchFamily="2" charset="0"/>
                <a:cs typeface="Khmer OS Siemreap" pitchFamily="2" charset="0"/>
              </a:rPr>
              <a:t>បានតាំងជាឧបរាជ។</a:t>
            </a:r>
            <a:endParaRPr lang="en-US" dirty="0" smtClean="0">
              <a:latin typeface="Khmer OS Siemreap" pitchFamily="2" charset="0"/>
              <a:cs typeface="Khmer OS Siemreap"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a:lnSpc>
                <a:spcPct val="150000"/>
              </a:lnSpc>
            </a:pPr>
            <a:r>
              <a:rPr lang="km-KH" dirty="0" smtClean="0">
                <a:latin typeface="Khmer OS Siemreap" pitchFamily="2" charset="0"/>
                <a:cs typeface="Khmer OS Siemreap" pitchFamily="2" charset="0"/>
              </a:rPr>
              <a:t>៥. ព្រះរាមាធិបតីទី១ចៅពញាច័ន្ទ(១៦៤១</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១៦៥៩) គឺជាបុត្រពៅជ័យជេដ្ឋាទី២។ </a:t>
            </a:r>
            <a:r>
              <a:rPr lang="km-KH" b="1" dirty="0" smtClean="0">
                <a:latin typeface="Khmer OS Siemreap" pitchFamily="2" charset="0"/>
                <a:cs typeface="Khmer OS Siemreap" pitchFamily="2" charset="0"/>
              </a:rPr>
              <a:t>ចៅពញាចន្ទ</a:t>
            </a:r>
            <a:r>
              <a:rPr lang="km-KH" dirty="0" smtClean="0">
                <a:latin typeface="Khmer OS Siemreap" pitchFamily="2" charset="0"/>
                <a:cs typeface="Khmer OS Siemreap" pitchFamily="2" charset="0"/>
              </a:rPr>
              <a:t> បានឡើង​សោយ​រាជសម្បត្តិនៅក្រុង</a:t>
            </a:r>
            <a:r>
              <a:rPr lang="km-KH" b="1" dirty="0" smtClean="0">
                <a:latin typeface="Khmer OS Siemreap" pitchFamily="2" charset="0"/>
                <a:cs typeface="Khmer OS Siemreap" pitchFamily="2" charset="0"/>
              </a:rPr>
              <a:t>ឧដុង្គមានេជ័យ</a:t>
            </a:r>
            <a:r>
              <a:rPr lang="km-KH" dirty="0" smtClean="0">
                <a:latin typeface="Khmer OS Siemreap" pitchFamily="2" charset="0"/>
                <a:cs typeface="Khmer OS Siemreap" pitchFamily="2" charset="0"/>
              </a:rPr>
              <a:t>ដោយមានព្រះមានសំរាប់រាជ្យថា </a:t>
            </a:r>
            <a:r>
              <a:rPr lang="km-KH" b="1" dirty="0" smtClean="0">
                <a:latin typeface="Khmer OS Siemreap" pitchFamily="2" charset="0"/>
                <a:cs typeface="Khmer OS Siemreap" pitchFamily="2" charset="0"/>
              </a:rPr>
              <a:t>ព្រះបានសម្តេចព្រះរាមាធិបតី​</a:t>
            </a:r>
            <a:r>
              <a:rPr lang="km-KH" dirty="0" smtClean="0">
                <a:latin typeface="Khmer OS Siemreap" pitchFamily="2" charset="0"/>
                <a:cs typeface="Khmer OS Siemreap" pitchFamily="2" charset="0"/>
              </a:rPr>
              <a:t>នៅ​ពេល​ដែល​ព្រះជន្មបាន២៣វស្សា។ ព្រះអង្គ ប្រតិព័ន្ធស្រីចាម</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ជ្វា</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ឈ្មោះនាង</a:t>
            </a:r>
            <a:r>
              <a:rPr lang="km-KH" b="1" dirty="0" smtClean="0">
                <a:latin typeface="Khmer OS Siemreap" pitchFamily="2" charset="0"/>
                <a:cs typeface="Khmer OS Siemreap" pitchFamily="2" charset="0"/>
              </a:rPr>
              <a:t>វ៉ៈ</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ឯកសារខ្លះថាឈ្មោះ</a:t>
            </a:r>
            <a:r>
              <a:rPr lang="en-US" dirty="0" smtClean="0">
                <a:latin typeface="Khmer OS Siemreap" pitchFamily="2" charset="0"/>
                <a:cs typeface="Khmer OS Siemreap" pitchFamily="2" charset="0"/>
              </a:rPr>
              <a:t>Fatima</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​និង​បាន​លើក​នាង​ជាស្នំឯក​។ ប៉ុន្តែ ប្រពៃណីតម្រូវឲ្យព្រះអង្គកាន់សាសនាឥស្លាម​និងយកព្រះនាមថា </a:t>
            </a:r>
            <a:r>
              <a:rPr lang="en-US" dirty="0" smtClean="0">
                <a:latin typeface="Khmer OS Siemreap" pitchFamily="2" charset="0"/>
                <a:cs typeface="Khmer OS Siemreap" pitchFamily="2" charset="0"/>
              </a:rPr>
              <a:t>Ibrahim</a:t>
            </a:r>
            <a:r>
              <a:rPr lang="km-KH" dirty="0" smtClean="0">
                <a:latin typeface="Khmer OS Siemreap" pitchFamily="2" charset="0"/>
                <a:cs typeface="Khmer OS Siemreap" pitchFamily="2" charset="0"/>
              </a:rPr>
              <a:t>។ ព្រះអង្គ​មាន​ឈ្មោះ​ហៅថា​ព្រះ</a:t>
            </a:r>
            <a:r>
              <a:rPr lang="km-KH" b="1" dirty="0" smtClean="0">
                <a:latin typeface="Khmer OS Siemreap" pitchFamily="2" charset="0"/>
                <a:cs typeface="Khmer OS Siemreap" pitchFamily="2" charset="0"/>
              </a:rPr>
              <a:t>រាមចូលសាសន៍</a:t>
            </a:r>
            <a:r>
              <a:rPr lang="km-KH" dirty="0" smtClean="0">
                <a:latin typeface="Khmer OS Siemreap" pitchFamily="2" charset="0"/>
                <a:cs typeface="Khmer OS Siemreap" pitchFamily="2" charset="0"/>
              </a:rPr>
              <a:t>។  ព្រះអង្គ បានប្រោសប្រណីពួកចាមជ្វា​និងបាន​លើកតំកើង​ជា​នាម៉ឺន​ធំៗ​។​ ព្រះអង្គ បាន​លើក</a:t>
            </a:r>
            <a:r>
              <a:rPr lang="km-KH" b="1" dirty="0" smtClean="0">
                <a:latin typeface="Khmer OS Siemreap" pitchFamily="2" charset="0"/>
                <a:cs typeface="Khmer OS Siemreap" pitchFamily="2" charset="0"/>
              </a:rPr>
              <a:t>ចៃសុន</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ព្រះបិតាក្មេក</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 ជា</a:t>
            </a:r>
            <a:r>
              <a:rPr lang="km-KH" b="1" dirty="0" smtClean="0">
                <a:latin typeface="Khmer OS Siemreap" pitchFamily="2" charset="0"/>
                <a:cs typeface="Khmer OS Siemreap" pitchFamily="2" charset="0"/>
              </a:rPr>
              <a:t>សម្តេចបរទេសរាជ</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60000"/>
              </a:lnSpc>
            </a:pPr>
            <a:r>
              <a:rPr lang="km-KH" dirty="0" smtClean="0">
                <a:latin typeface="Khmer OS Siemreap" pitchFamily="2" charset="0"/>
                <a:cs typeface="Khmer OS Siemreap" pitchFamily="2" charset="0"/>
              </a:rPr>
              <a:t>លុះទ័ពសៀមថយទៅអស់ យួនបានសុំទ័ពខ្មែរឲ្យជួយវាយពួក</a:t>
            </a:r>
            <a:r>
              <a:rPr lang="km-KH" b="1" dirty="0" smtClean="0">
                <a:latin typeface="Khmer OS Siemreap" pitchFamily="2" charset="0"/>
                <a:cs typeface="Khmer OS Siemreap" pitchFamily="2" charset="0"/>
              </a:rPr>
              <a:t>តៃសឹន </a:t>
            </a:r>
            <a:r>
              <a:rPr lang="km-KH" dirty="0" smtClean="0">
                <a:latin typeface="Khmer OS Siemreap" pitchFamily="2" charset="0"/>
                <a:cs typeface="Khmer OS Siemreap" pitchFamily="2" charset="0"/>
              </a:rPr>
              <a:t>តែចាញ់ពួកនោះ។ ស្តេចយួន </a:t>
            </a:r>
            <a:r>
              <a:rPr lang="km-KH" b="1" dirty="0" smtClean="0">
                <a:latin typeface="Khmer OS Siemreap" pitchFamily="2" charset="0"/>
                <a:cs typeface="Khmer OS Siemreap" pitchFamily="2" charset="0"/>
              </a:rPr>
              <a:t>ង្វៀង ភុក អាញ់ បាន</a:t>
            </a:r>
            <a:r>
              <a:rPr lang="km-KH" dirty="0" smtClean="0">
                <a:latin typeface="Khmer OS Siemreap" pitchFamily="2" charset="0"/>
                <a:cs typeface="Khmer OS Siemreap" pitchFamily="2" charset="0"/>
              </a:rPr>
              <a:t>រត់ទៅពឹងសៀមនៅ១៧៨៤។ ស្តេចសៀម បានលើកទ័ព២០០០០នាក់និងសំពៅ៣០០ មកជួយច្បាំង តែត្រូវចាញ់ពួក</a:t>
            </a:r>
            <a:r>
              <a:rPr lang="km-KH" b="1" dirty="0" smtClean="0">
                <a:latin typeface="Khmer OS Siemreap" pitchFamily="2" charset="0"/>
                <a:cs typeface="Khmer OS Siemreap" pitchFamily="2" charset="0"/>
              </a:rPr>
              <a:t>តៃសឹន</a:t>
            </a:r>
            <a:r>
              <a:rPr lang="km-KH" dirty="0" smtClean="0">
                <a:latin typeface="Khmer OS Siemreap" pitchFamily="2" charset="0"/>
                <a:cs typeface="Khmer OS Siemreap" pitchFamily="2" charset="0"/>
              </a:rPr>
              <a:t>។ នៅទីបំផុត </a:t>
            </a:r>
            <a:r>
              <a:rPr lang="km-KH" b="1" dirty="0" smtClean="0">
                <a:latin typeface="Khmer OS Siemreap" pitchFamily="2" charset="0"/>
                <a:cs typeface="Khmer OS Siemreap" pitchFamily="2" charset="0"/>
              </a:rPr>
              <a:t>ង្វៀង ភុក អាញ់</a:t>
            </a:r>
            <a:r>
              <a:rPr lang="km-KH" dirty="0" smtClean="0">
                <a:latin typeface="Khmer OS Siemreap" pitchFamily="2" charset="0"/>
                <a:cs typeface="Khmer OS Siemreap" pitchFamily="2" charset="0"/>
              </a:rPr>
              <a:t>បានសុំជំនួយពីបារាំងវិញ។</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ក្នុង១៧៨២ នៅប្រទេសខ្មែរមានជម្លោះ រវាង</a:t>
            </a:r>
            <a:r>
              <a:rPr lang="km-KH" b="1" dirty="0" smtClean="0">
                <a:latin typeface="Khmer OS Siemreap" pitchFamily="2" charset="0"/>
                <a:cs typeface="Khmer OS Siemreap" pitchFamily="2" charset="0"/>
              </a:rPr>
              <a:t>ចៅហ៊្វាមូ ឧកញ៉ាចក្រីពាង</a:t>
            </a:r>
            <a:r>
              <a:rPr lang="km-KH" dirty="0" smtClean="0">
                <a:latin typeface="Khmer OS Siemreap" pitchFamily="2" charset="0"/>
                <a:cs typeface="Khmer OS Siemreap" pitchFamily="2" charset="0"/>
              </a:rPr>
              <a:t>និង</a:t>
            </a:r>
            <a:r>
              <a:rPr lang="km-KH" b="1" dirty="0" smtClean="0">
                <a:latin typeface="Khmer OS Siemreap" pitchFamily="2" charset="0"/>
                <a:cs typeface="Khmer OS Siemreap" pitchFamily="2" charset="0"/>
              </a:rPr>
              <a:t>សម្តេចចៅពញាស៊ូ។ សម្តេចចៅពញាស៊ូ </a:t>
            </a:r>
            <a:r>
              <a:rPr lang="km-KH" dirty="0" smtClean="0">
                <a:latin typeface="Khmer OS Siemreap" pitchFamily="2" charset="0"/>
                <a:cs typeface="Khmer OS Siemreap" pitchFamily="2" charset="0"/>
              </a:rPr>
              <a:t>បានចាត់មនុស្សអោយទៅហៅ</a:t>
            </a:r>
            <a:r>
              <a:rPr lang="km-KH" b="1" dirty="0" smtClean="0">
                <a:latin typeface="Khmer OS Siemreap" pitchFamily="2" charset="0"/>
                <a:cs typeface="Khmer OS Siemreap" pitchFamily="2" charset="0"/>
              </a:rPr>
              <a:t>ឧកញ៉ាបែន</a:t>
            </a:r>
            <a:r>
              <a:rPr lang="km-KH" dirty="0" smtClean="0">
                <a:latin typeface="Khmer OS Siemreap" pitchFamily="2" charset="0"/>
                <a:cs typeface="Khmer OS Siemreap" pitchFamily="2" charset="0"/>
              </a:rPr>
              <a:t>មកស្រុកខ្មែរវិញ។ នៅ១៧៨៥ </a:t>
            </a:r>
            <a:r>
              <a:rPr lang="km-KH" b="1" dirty="0" smtClean="0">
                <a:latin typeface="Khmer OS Siemreap" pitchFamily="2" charset="0"/>
                <a:cs typeface="Khmer OS Siemreap" pitchFamily="2" charset="0"/>
              </a:rPr>
              <a:t>ឧកញ៉ាបែន </a:t>
            </a:r>
            <a:r>
              <a:rPr lang="km-KH" dirty="0" smtClean="0">
                <a:latin typeface="Khmer OS Siemreap" pitchFamily="2" charset="0"/>
                <a:cs typeface="Khmer OS Siemreap" pitchFamily="2" charset="0"/>
              </a:rPr>
              <a:t>បាន​ស្តេចសៀមអនុញ្ញាតអោយត្រឡប់ចូលស្រុកខ្មែរវិញ។ </a:t>
            </a:r>
            <a:r>
              <a:rPr lang="km-KH" b="1" dirty="0" smtClean="0">
                <a:latin typeface="Khmer OS Siemreap" pitchFamily="2" charset="0"/>
                <a:cs typeface="Khmer OS Siemreap" pitchFamily="2" charset="0"/>
              </a:rPr>
              <a:t>សម្តេចចៅពញាស៊ូ បាន</a:t>
            </a:r>
            <a:r>
              <a:rPr lang="km-KH" dirty="0" smtClean="0">
                <a:latin typeface="Khmer OS Siemreap" pitchFamily="2" charset="0"/>
                <a:cs typeface="Khmer OS Siemreap" pitchFamily="2" charset="0"/>
              </a:rPr>
              <a:t>សុំអោយ</a:t>
            </a:r>
            <a:r>
              <a:rPr lang="km-KH" b="1" dirty="0" smtClean="0">
                <a:latin typeface="Khmer OS Siemreap" pitchFamily="2" charset="0"/>
                <a:cs typeface="Khmer OS Siemreap" pitchFamily="2" charset="0"/>
              </a:rPr>
              <a:t>ឧកញ៉ាបែន </a:t>
            </a:r>
            <a:r>
              <a:rPr lang="km-KH" dirty="0" smtClean="0">
                <a:latin typeface="Khmer OS Siemreap" pitchFamily="2" charset="0"/>
                <a:cs typeface="Khmer OS Siemreap" pitchFamily="2" charset="0"/>
              </a:rPr>
              <a:t>នៅជាមួយ​លោក។ ក្នុងពេលជប់លៀងមួយ បក្សពួករបស់</a:t>
            </a:r>
            <a:r>
              <a:rPr lang="km-KH" b="1" dirty="0" smtClean="0">
                <a:latin typeface="Khmer OS Siemreap" pitchFamily="2" charset="0"/>
                <a:cs typeface="Khmer OS Siemreap" pitchFamily="2" charset="0"/>
              </a:rPr>
              <a:t>សម្តេចចៅពញាស៊ូ</a:t>
            </a:r>
            <a:r>
              <a:rPr lang="km-KH" dirty="0" smtClean="0">
                <a:latin typeface="Khmer OS Siemreap" pitchFamily="2" charset="0"/>
                <a:cs typeface="Khmer OS Siemreap" pitchFamily="2" charset="0"/>
              </a:rPr>
              <a:t>បានសម្លាប់បក្សពួក</a:t>
            </a:r>
            <a:r>
              <a:rPr lang="km-KH" b="1" dirty="0" smtClean="0">
                <a:latin typeface="Khmer OS Siemreap" pitchFamily="2" charset="0"/>
                <a:cs typeface="Khmer OS Siemreap" pitchFamily="2" charset="0"/>
              </a:rPr>
              <a:t>ចៅហ៊្វាមូ</a:t>
            </a:r>
            <a:r>
              <a:rPr lang="km-KH" dirty="0" smtClean="0">
                <a:latin typeface="Khmer OS Siemreap" pitchFamily="2" charset="0"/>
                <a:cs typeface="Khmer OS Siemreap" pitchFamily="2" charset="0"/>
              </a:rPr>
              <a:t>និង</a:t>
            </a:r>
            <a:r>
              <a:rPr lang="km-KH" b="1" dirty="0" smtClean="0">
                <a:latin typeface="Khmer OS Siemreap" pitchFamily="2" charset="0"/>
                <a:cs typeface="Khmer OS Siemreap" pitchFamily="2" charset="0"/>
              </a:rPr>
              <a:t>ឧកញ៉ា​ចក្រី​ពាង</a:t>
            </a:r>
            <a:r>
              <a:rPr lang="km-KH" dirty="0" smtClean="0">
                <a:latin typeface="Khmer OS Siemreap" pitchFamily="2" charset="0"/>
                <a:cs typeface="Khmer OS Siemreap" pitchFamily="2" charset="0"/>
              </a:rPr>
              <a:t>។ ចំណែក មន្ត្រីទាំងពីរជាបងប្អូនត្រូវចាប់បាននិងបានយកទៅប្រហារជីវិត។</a:t>
            </a:r>
            <a:endParaRPr lang="en-US" dirty="0" smtClean="0">
              <a:latin typeface="Khmer OS Siemreap" pitchFamily="2" charset="0"/>
              <a:cs typeface="Khmer OS Siemreap" pitchFamily="2"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lnSpc>
                <a:spcPct val="150000"/>
              </a:lnSpc>
            </a:pPr>
            <a:r>
              <a:rPr lang="km-KH" b="1" dirty="0" smtClean="0">
                <a:latin typeface="Khmer OS Siemreap" pitchFamily="2" charset="0"/>
                <a:cs typeface="Khmer OS Siemreap" pitchFamily="2" charset="0"/>
              </a:rPr>
              <a:t>សម្តេចចៅពញាស៊ូ បាន</a:t>
            </a:r>
            <a:r>
              <a:rPr lang="km-KH" dirty="0" smtClean="0">
                <a:latin typeface="Khmer OS Siemreap" pitchFamily="2" charset="0"/>
                <a:cs typeface="Khmer OS Siemreap" pitchFamily="2" charset="0"/>
              </a:rPr>
              <a:t>លើកខ្លួនជាធំនិងគិតកំចាត់</a:t>
            </a:r>
            <a:r>
              <a:rPr lang="km-KH" b="1" dirty="0" smtClean="0">
                <a:latin typeface="Khmer OS Siemreap" pitchFamily="2" charset="0"/>
                <a:cs typeface="Khmer OS Siemreap" pitchFamily="2" charset="0"/>
              </a:rPr>
              <a:t>ឧកញ៉ាបែន។ ប៉ុន្តែ ឧកញ៉ាបែន បាន</a:t>
            </a:r>
            <a:r>
              <a:rPr lang="km-KH" dirty="0" smtClean="0">
                <a:latin typeface="Khmer OS Siemreap" pitchFamily="2" charset="0"/>
                <a:cs typeface="Khmer OS Siemreap" pitchFamily="2" charset="0"/>
              </a:rPr>
              <a:t>ដឹងខ្លួន​និងបាន កំចាត់</a:t>
            </a:r>
            <a:r>
              <a:rPr lang="km-KH" b="1" dirty="0" smtClean="0">
                <a:latin typeface="Khmer OS Siemreap" pitchFamily="2" charset="0"/>
                <a:cs typeface="Khmer OS Siemreap" pitchFamily="2" charset="0"/>
              </a:rPr>
              <a:t>សម្តេចពញាស៊ូ </a:t>
            </a:r>
            <a:r>
              <a:rPr lang="km-KH" dirty="0" smtClean="0">
                <a:latin typeface="Khmer OS Siemreap" pitchFamily="2" charset="0"/>
                <a:cs typeface="Khmer OS Siemreap" pitchFamily="2" charset="0"/>
              </a:rPr>
              <a:t>ហើយតាំងខ្លួនជា</a:t>
            </a:r>
            <a:r>
              <a:rPr lang="km-KH" b="1" dirty="0" smtClean="0">
                <a:latin typeface="Khmer OS Siemreap" pitchFamily="2" charset="0"/>
                <a:cs typeface="Khmer OS Siemreap" pitchFamily="2" charset="0"/>
              </a:rPr>
              <a:t>សម្តេចចៅហ៊្វាទឡ្ហៈ</a:t>
            </a:r>
            <a:r>
              <a:rPr lang="km-KH" dirty="0" smtClean="0">
                <a:latin typeface="Khmer OS Siemreap" pitchFamily="2" charset="0"/>
                <a:cs typeface="Khmer OS Siemreap" pitchFamily="2" charset="0"/>
              </a:rPr>
              <a:t>។ បក្សពួក</a:t>
            </a:r>
            <a:r>
              <a:rPr lang="km-KH" b="1" dirty="0" smtClean="0">
                <a:latin typeface="Khmer OS Siemreap" pitchFamily="2" charset="0"/>
                <a:cs typeface="Khmer OS Siemreap" pitchFamily="2" charset="0"/>
              </a:rPr>
              <a:t>សម្តេចចៅពញាស៊ូ </a:t>
            </a:r>
            <a:r>
              <a:rPr lang="km-KH" dirty="0" smtClean="0">
                <a:latin typeface="Khmer OS Siemreap" pitchFamily="2" charset="0"/>
                <a:cs typeface="Khmer OS Siemreap" pitchFamily="2" charset="0"/>
              </a:rPr>
              <a:t>បានលើកគ្នាទៅ</a:t>
            </a:r>
            <a:r>
              <a:rPr lang="km-KH" b="1" dirty="0" smtClean="0">
                <a:latin typeface="Khmer OS Siemreap" pitchFamily="2" charset="0"/>
                <a:cs typeface="Khmer OS Siemreap" pitchFamily="2" charset="0"/>
              </a:rPr>
              <a:t>ឧដុង្គ </a:t>
            </a:r>
            <a:r>
              <a:rPr lang="km-KH" dirty="0" smtClean="0">
                <a:latin typeface="Khmer OS Siemreap" pitchFamily="2" charset="0"/>
                <a:cs typeface="Khmer OS Siemreap" pitchFamily="2" charset="0"/>
              </a:rPr>
              <a:t>នាំឲ្យ</a:t>
            </a:r>
            <a:r>
              <a:rPr lang="km-KH" b="1" dirty="0" smtClean="0">
                <a:latin typeface="Khmer OS Siemreap" pitchFamily="2" charset="0"/>
                <a:cs typeface="Khmer OS Siemreap" pitchFamily="2" charset="0"/>
              </a:rPr>
              <a:t>ចៅហ៊្វាបែន </a:t>
            </a:r>
            <a:r>
              <a:rPr lang="km-KH" dirty="0" smtClean="0">
                <a:latin typeface="Khmer OS Siemreap" pitchFamily="2" charset="0"/>
                <a:cs typeface="Khmer OS Siemreap" pitchFamily="2" charset="0"/>
              </a:rPr>
              <a:t>ភៀសខ្លួហទៅសៀមនិងបាននាំទាំងព្រះ</a:t>
            </a:r>
            <a:r>
              <a:rPr lang="km-KH" b="1" dirty="0" smtClean="0">
                <a:latin typeface="Khmer OS Siemreap" pitchFamily="2" charset="0"/>
                <a:cs typeface="Khmer OS Siemreap" pitchFamily="2" charset="0"/>
              </a:rPr>
              <a:t>អង្គអេង</a:t>
            </a:r>
            <a:r>
              <a:rPr lang="km-KH" dirty="0" smtClean="0">
                <a:latin typeface="Khmer OS Siemreap" pitchFamily="2" charset="0"/>
                <a:cs typeface="Khmer OS Siemreap" pitchFamily="2" charset="0"/>
              </a:rPr>
              <a:t> ព្រមទាំងក្សត្រីទាំង៣អង្គទៅជាមួយ​។</a:t>
            </a:r>
            <a:endParaRPr lang="en-US" dirty="0" smtClean="0">
              <a:latin typeface="Khmer OS Siemreap" pitchFamily="2" charset="0"/>
              <a:cs typeface="Khmer OS Siemreap" pitchFamily="2" charset="0"/>
            </a:endParaRPr>
          </a:p>
          <a:p>
            <a:pPr>
              <a:lnSpc>
                <a:spcPct val="150000"/>
              </a:lnSpc>
            </a:pPr>
            <a:r>
              <a:rPr lang="km-KH" b="1" dirty="0" smtClean="0">
                <a:latin typeface="Khmer OS Siemreap" pitchFamily="2" charset="0"/>
                <a:cs typeface="Khmer OS Siemreap" pitchFamily="2" charset="0"/>
              </a:rPr>
              <a:t>ចៅហ៊្វាបែន</a:t>
            </a:r>
            <a:r>
              <a:rPr lang="km-KH" dirty="0" smtClean="0">
                <a:latin typeface="Khmer OS Siemreap" pitchFamily="2" charset="0"/>
                <a:cs typeface="Khmer OS Siemreap" pitchFamily="2" charset="0"/>
              </a:rPr>
              <a:t>ត្រូវបានព្រះចៅសៀមប្រទានឋានន្តរសក្តិជា </a:t>
            </a:r>
            <a:r>
              <a:rPr lang="km-KH" b="1" dirty="0" smtClean="0">
                <a:latin typeface="Khmer OS Siemreap" pitchFamily="2" charset="0"/>
                <a:cs typeface="Khmer OS Siemreap" pitchFamily="2" charset="0"/>
              </a:rPr>
              <a:t>ចៅពញាអភ័យធីបែសវិសេស​សង្គ្រាម​រាមន​រិន្ទបតី</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នៅ១៧៩១ អ្នកម្នាង </a:t>
            </a:r>
            <a:r>
              <a:rPr lang="km-KH" b="1" dirty="0" smtClean="0">
                <a:latin typeface="Khmer OS Siemreap" pitchFamily="2" charset="0"/>
                <a:cs typeface="Khmer OS Siemreap" pitchFamily="2" charset="0"/>
              </a:rPr>
              <a:t>អួត </a:t>
            </a:r>
            <a:r>
              <a:rPr lang="km-KH" dirty="0" smtClean="0">
                <a:latin typeface="Khmer OS Siemreap" pitchFamily="2" charset="0"/>
                <a:cs typeface="Khmer OS Siemreap" pitchFamily="2" charset="0"/>
              </a:rPr>
              <a:t>មានបុត្រនាមព្រះ</a:t>
            </a:r>
            <a:r>
              <a:rPr lang="km-KH" b="1" dirty="0" smtClean="0">
                <a:latin typeface="Khmer OS Siemreap" pitchFamily="2" charset="0"/>
                <a:cs typeface="Khmer OS Siemreap" pitchFamily="2" charset="0"/>
              </a:rPr>
              <a:t>អង្គចន្ទ</a:t>
            </a:r>
            <a:r>
              <a:rPr lang="km-KH" dirty="0" smtClean="0">
                <a:latin typeface="Khmer OS Siemreap" pitchFamily="2" charset="0"/>
                <a:cs typeface="Khmer OS Siemreap" pitchFamily="2" charset="0"/>
              </a:rPr>
              <a:t>និងបីឆ្នាំក្រោយមកមានបុត្រមួយអង្គទៀតមាននាម </a:t>
            </a:r>
            <a:r>
              <a:rPr lang="km-KH" b="1" dirty="0" smtClean="0">
                <a:latin typeface="Khmer OS Siemreap" pitchFamily="2" charset="0"/>
                <a:cs typeface="Khmer OS Siemreap" pitchFamily="2" charset="0"/>
              </a:rPr>
              <a:t>អង្គស្ងួន</a:t>
            </a:r>
            <a:r>
              <a:rPr lang="km-KH" dirty="0" smtClean="0">
                <a:latin typeface="Khmer OS Siemreap" pitchFamily="2" charset="0"/>
                <a:cs typeface="Khmer OS Siemreap" pitchFamily="2" charset="0"/>
              </a:rPr>
              <a:t>។ អ្នកម្នាងម្នាក់ទៀតមានបុត្រនាម</a:t>
            </a:r>
            <a:r>
              <a:rPr lang="km-KH" b="1" dirty="0" smtClean="0">
                <a:latin typeface="Khmer OS Siemreap" pitchFamily="2" charset="0"/>
                <a:cs typeface="Khmer OS Siemreap" pitchFamily="2" charset="0"/>
              </a:rPr>
              <a:t>អង្គអិម</a:t>
            </a:r>
            <a:r>
              <a:rPr lang="km-KH" dirty="0" smtClean="0">
                <a:latin typeface="Khmer OS Siemreap" pitchFamily="2" charset="0"/>
                <a:cs typeface="Khmer OS Siemreap" pitchFamily="2" charset="0"/>
              </a:rPr>
              <a:t>។ អ្នកម្នាង </a:t>
            </a:r>
            <a:r>
              <a:rPr lang="km-KH" b="1" dirty="0" smtClean="0">
                <a:latin typeface="Khmer OS Siemreap" pitchFamily="2" charset="0"/>
                <a:cs typeface="Khmer OS Siemreap" pitchFamily="2" charset="0"/>
              </a:rPr>
              <a:t>កែ </a:t>
            </a:r>
            <a:r>
              <a:rPr lang="km-KH" dirty="0" smtClean="0">
                <a:latin typeface="Khmer OS Siemreap" pitchFamily="2" charset="0"/>
                <a:cs typeface="Khmer OS Siemreap" pitchFamily="2" charset="0"/>
              </a:rPr>
              <a:t>មានសបុត្រនាម</a:t>
            </a:r>
            <a:r>
              <a:rPr lang="km-KH" b="1" dirty="0" smtClean="0">
                <a:latin typeface="Khmer OS Siemreap" pitchFamily="2" charset="0"/>
                <a:cs typeface="Khmer OS Siemreap" pitchFamily="2" charset="0"/>
              </a:rPr>
              <a:t>អង្គភិម </a:t>
            </a:r>
            <a:r>
              <a:rPr lang="km-KH" dirty="0" smtClean="0">
                <a:latin typeface="Khmer OS Siemreap" pitchFamily="2" charset="0"/>
                <a:cs typeface="Khmer OS Siemreap" pitchFamily="2" charset="0"/>
              </a:rPr>
              <a:t>នៅ១៧៩៣។</a:t>
            </a:r>
            <a:endParaRPr lang="en-US" dirty="0" smtClean="0">
              <a:latin typeface="Khmer OS Siemreap" pitchFamily="2" charset="0"/>
              <a:cs typeface="Khmer OS Siemreap" pitchFamily="2"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lnSpc>
                <a:spcPct val="150000"/>
              </a:lnSpc>
            </a:pPr>
            <a:r>
              <a:rPr lang="km-KH" dirty="0" smtClean="0">
                <a:latin typeface="Khmer OS Siemreap" pitchFamily="2" charset="0"/>
                <a:cs typeface="Khmer OS Siemreap" pitchFamily="2" charset="0"/>
              </a:rPr>
              <a:t>នៅ១៧៩៤ ព្រះ</a:t>
            </a:r>
            <a:r>
              <a:rPr lang="km-KH" b="1" dirty="0" smtClean="0">
                <a:latin typeface="Khmer OS Siemreap" pitchFamily="2" charset="0"/>
                <a:cs typeface="Khmer OS Siemreap" pitchFamily="2" charset="0"/>
              </a:rPr>
              <a:t>អង្គអេង </a:t>
            </a:r>
            <a:r>
              <a:rPr lang="km-KH" dirty="0" smtClean="0">
                <a:latin typeface="Khmer OS Siemreap" pitchFamily="2" charset="0"/>
                <a:cs typeface="Khmer OS Siemreap" pitchFamily="2" charset="0"/>
              </a:rPr>
              <a:t>ត្រូវបានព្រះចៅសៀមអភិសេកនៅ</a:t>
            </a:r>
            <a:r>
              <a:rPr lang="km-KH" b="1" dirty="0" smtClean="0">
                <a:latin typeface="Khmer OS Siemreap" pitchFamily="2" charset="0"/>
                <a:cs typeface="Khmer OS Siemreap" pitchFamily="2" charset="0"/>
              </a:rPr>
              <a:t>បឹងកក </a:t>
            </a:r>
            <a:r>
              <a:rPr lang="km-KH" dirty="0" smtClean="0">
                <a:latin typeface="Khmer OS Siemreap" pitchFamily="2" charset="0"/>
                <a:cs typeface="Khmer OS Siemreap" pitchFamily="2" charset="0"/>
              </a:rPr>
              <a:t>ដោយមានព្រះនាមហៅថា សម្តេច​ព្រះ</a:t>
            </a:r>
            <a:r>
              <a:rPr lang="km-KH" b="1" dirty="0" smtClean="0">
                <a:latin typeface="Khmer OS Siemreap" pitchFamily="2" charset="0"/>
                <a:cs typeface="Khmer OS Siemreap" pitchFamily="2" charset="0"/>
              </a:rPr>
              <a:t>នរាយណ៍រាជាធិរាជរាមាធិបតី</a:t>
            </a:r>
            <a:r>
              <a:rPr lang="km-KH" dirty="0" smtClean="0">
                <a:latin typeface="Khmer OS Siemreap" pitchFamily="2" charset="0"/>
                <a:cs typeface="Khmer OS Siemreap" pitchFamily="2" charset="0"/>
              </a:rPr>
              <a:t>។ ឧកញ៉ាក្រឡាហោម </a:t>
            </a:r>
            <a:r>
              <a:rPr lang="km-KH" b="1" dirty="0" smtClean="0">
                <a:latin typeface="Khmer OS Siemreap" pitchFamily="2" charset="0"/>
                <a:cs typeface="Khmer OS Siemreap" pitchFamily="2" charset="0"/>
              </a:rPr>
              <a:t>ប៉ុក </a:t>
            </a:r>
            <a:r>
              <a:rPr lang="km-KH" dirty="0" smtClean="0">
                <a:latin typeface="Khmer OS Siemreap" pitchFamily="2" charset="0"/>
                <a:cs typeface="Khmer OS Siemreap" pitchFamily="2" charset="0"/>
              </a:rPr>
              <a:t>បានភៀសទៅជាមួយព្រះ</a:t>
            </a:r>
            <a:r>
              <a:rPr lang="km-KH" b="1" dirty="0" smtClean="0">
                <a:latin typeface="Khmer OS Siemreap" pitchFamily="2" charset="0"/>
                <a:cs typeface="Khmer OS Siemreap" pitchFamily="2" charset="0"/>
              </a:rPr>
              <a:t>អង្គអេង </a:t>
            </a:r>
            <a:r>
              <a:rPr lang="km-KH" dirty="0" smtClean="0">
                <a:latin typeface="Khmer OS Siemreap" pitchFamily="2" charset="0"/>
                <a:cs typeface="Khmer OS Siemreap" pitchFamily="2" charset="0"/>
              </a:rPr>
              <a:t>ដែរនោះ ត្រូវ​បាន​តាំងជា</a:t>
            </a:r>
            <a:r>
              <a:rPr lang="km-KH" b="1" dirty="0" smtClean="0">
                <a:latin typeface="Khmer OS Siemreap" pitchFamily="2" charset="0"/>
                <a:cs typeface="Khmer OS Siemreap" pitchFamily="2" charset="0"/>
              </a:rPr>
              <a:t>ចៅហ៊្វាទឡ្ហៈ </a:t>
            </a:r>
            <a:r>
              <a:rPr lang="km-KH" dirty="0" smtClean="0">
                <a:latin typeface="Khmer OS Siemreap" pitchFamily="2" charset="0"/>
                <a:cs typeface="Khmer OS Siemreap" pitchFamily="2" charset="0"/>
              </a:rPr>
              <a:t>ជាជំនួស</a:t>
            </a:r>
            <a:r>
              <a:rPr lang="km-KH" b="1" dirty="0" smtClean="0">
                <a:latin typeface="Khmer OS Siemreap" pitchFamily="2" charset="0"/>
                <a:cs typeface="Khmer OS Siemreap" pitchFamily="2" charset="0"/>
              </a:rPr>
              <a:t>ចៅហ៊្វាទឡ្ហៈបែន។</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ក្រោយអភិសេក ព្រះចៅសៀម បានបញ្ជាឲ្យ</a:t>
            </a:r>
            <a:r>
              <a:rPr lang="km-KH" b="1" dirty="0" smtClean="0">
                <a:latin typeface="Khmer OS Siemreap" pitchFamily="2" charset="0"/>
                <a:cs typeface="Khmer OS Siemreap" pitchFamily="2" charset="0"/>
              </a:rPr>
              <a:t>ចៅពញាអភ័យធីបែសបែន</a:t>
            </a:r>
            <a:r>
              <a:rPr lang="km-KH" dirty="0" smtClean="0">
                <a:latin typeface="Khmer OS Siemreap" pitchFamily="2" charset="0"/>
                <a:cs typeface="Khmer OS Siemreap" pitchFamily="2" charset="0"/>
              </a:rPr>
              <a:t>លើកទ័ពនាំព្រះ</a:t>
            </a:r>
            <a:r>
              <a:rPr lang="km-KH" b="1" dirty="0" smtClean="0">
                <a:latin typeface="Khmer OS Siemreap" pitchFamily="2" charset="0"/>
                <a:cs typeface="Khmer OS Siemreap" pitchFamily="2" charset="0"/>
              </a:rPr>
              <a:t>អង្គអេង </a:t>
            </a:r>
            <a:r>
              <a:rPr lang="km-KH" dirty="0" smtClean="0">
                <a:latin typeface="Khmer OS Siemreap" pitchFamily="2" charset="0"/>
                <a:cs typeface="Khmer OS Siemreap" pitchFamily="2" charset="0"/>
              </a:rPr>
              <a:t>យាង​មកសោយរាជ្យនៅប្រទេសខ្មែរ។ </a:t>
            </a:r>
            <a:r>
              <a:rPr lang="km-KH" b="1" dirty="0" smtClean="0">
                <a:latin typeface="Khmer OS Siemreap" pitchFamily="2" charset="0"/>
                <a:cs typeface="Khmer OS Siemreap" pitchFamily="2" charset="0"/>
              </a:rPr>
              <a:t>ចៅហ៊្វាទឡ្ហៈបែន</a:t>
            </a:r>
            <a:r>
              <a:rPr lang="km-KH" dirty="0" smtClean="0">
                <a:latin typeface="Khmer OS Siemreap" pitchFamily="2" charset="0"/>
                <a:cs typeface="Khmer OS Siemreap" pitchFamily="2" charset="0"/>
              </a:rPr>
              <a:t> បានត្រឡប់ទៅឈរត្រួតខេត្តបាត់ដំបងវិញ តែត្រូវឡើងសួយ​ផ្ទាល់​ទៅព្រះចៅសៀម។ ចំណែកចៅហ្វាយខេត្ត</a:t>
            </a:r>
            <a:r>
              <a:rPr lang="km-KH" b="1" dirty="0" smtClean="0">
                <a:latin typeface="Khmer OS Siemreap" pitchFamily="2" charset="0"/>
                <a:cs typeface="Khmer OS Siemreap" pitchFamily="2" charset="0"/>
              </a:rPr>
              <a:t>អង្គរ </a:t>
            </a:r>
            <a:r>
              <a:rPr lang="km-KH" dirty="0" smtClean="0">
                <a:latin typeface="Khmer OS Siemreap" pitchFamily="2" charset="0"/>
                <a:cs typeface="Khmer OS Siemreap" pitchFamily="2" charset="0"/>
              </a:rPr>
              <a:t>ត្រូវស្ថិតនៅក្រោមអំណាចរបស់</a:t>
            </a:r>
            <a:r>
              <a:rPr lang="km-KH" b="1" dirty="0" smtClean="0">
                <a:latin typeface="Khmer OS Siemreap" pitchFamily="2" charset="0"/>
                <a:cs typeface="Khmer OS Siemreap" pitchFamily="2" charset="0"/>
              </a:rPr>
              <a:t>ចៅពញាភ័យធីបែសបែន។ </a:t>
            </a:r>
            <a:r>
              <a:rPr lang="km-KH" dirty="0" smtClean="0">
                <a:latin typeface="Khmer OS Siemreap" pitchFamily="2" charset="0"/>
                <a:cs typeface="Khmer OS Siemreap" pitchFamily="2" charset="0"/>
              </a:rPr>
              <a:t>ចាប់តាំងពីឆ្នាំ១៧៩៥ មកខេត្ត</a:t>
            </a:r>
            <a:r>
              <a:rPr lang="km-KH" b="1" dirty="0" smtClean="0">
                <a:latin typeface="Khmer OS Siemreap" pitchFamily="2" charset="0"/>
                <a:cs typeface="Khmer OS Siemreap" pitchFamily="2" charset="0"/>
              </a:rPr>
              <a:t>បាត់ដំបង</a:t>
            </a:r>
            <a:r>
              <a:rPr lang="km-KH" dirty="0" smtClean="0">
                <a:latin typeface="Khmer OS Siemreap" pitchFamily="2" charset="0"/>
                <a:cs typeface="Khmer OS Siemreap" pitchFamily="2" charset="0"/>
              </a:rPr>
              <a:t>និងខេត្ត</a:t>
            </a:r>
            <a:r>
              <a:rPr lang="km-KH" b="1" dirty="0" smtClean="0">
                <a:latin typeface="Khmer OS Siemreap" pitchFamily="2" charset="0"/>
                <a:cs typeface="Khmer OS Siemreap" pitchFamily="2" charset="0"/>
              </a:rPr>
              <a:t>អង្គរ </a:t>
            </a:r>
            <a:r>
              <a:rPr lang="km-KH" dirty="0" smtClean="0">
                <a:latin typeface="Khmer OS Siemreap" pitchFamily="2" charset="0"/>
                <a:cs typeface="Khmer OS Siemreap" pitchFamily="2" charset="0"/>
              </a:rPr>
              <a:t>ត្រូវបានទៅសៀម។ </a:t>
            </a:r>
            <a:endParaRPr lang="en-US" dirty="0" smtClean="0">
              <a:latin typeface="Khmer OS Siemreap" pitchFamily="2" charset="0"/>
              <a:cs typeface="Khmer OS Siemreap" pitchFamily="2"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lnSpc>
                <a:spcPct val="150000"/>
              </a:lnSpc>
            </a:pPr>
            <a:r>
              <a:rPr lang="km-KH" dirty="0" smtClean="0">
                <a:latin typeface="Khmer OS Siemreap" pitchFamily="2" charset="0"/>
                <a:cs typeface="Khmer OS Siemreap" pitchFamily="2" charset="0"/>
              </a:rPr>
              <a:t>នៅ១៧៩៦ </a:t>
            </a:r>
            <a:r>
              <a:rPr lang="km-KH" b="1" dirty="0" smtClean="0">
                <a:latin typeface="Khmer OS Siemreap" pitchFamily="2" charset="0"/>
                <a:cs typeface="Khmer OS Siemreap" pitchFamily="2" charset="0"/>
              </a:rPr>
              <a:t>អ្នកម្នាងរស់</a:t>
            </a:r>
            <a:r>
              <a:rPr lang="km-KH" dirty="0" smtClean="0">
                <a:latin typeface="Khmer OS Siemreap" pitchFamily="2" charset="0"/>
                <a:cs typeface="Khmer OS Siemreap" pitchFamily="2" charset="0"/>
              </a:rPr>
              <a:t>បានប្រសូតបុត្រនាម</a:t>
            </a:r>
            <a:r>
              <a:rPr lang="km-KH" b="1" dirty="0" smtClean="0">
                <a:latin typeface="Khmer OS Siemreap" pitchFamily="2" charset="0"/>
                <a:cs typeface="Khmer OS Siemreap" pitchFamily="2" charset="0"/>
              </a:rPr>
              <a:t>អង្គដួង</a:t>
            </a:r>
            <a:r>
              <a:rPr lang="km-KH" dirty="0" smtClean="0">
                <a:latin typeface="Khmer OS Siemreap" pitchFamily="2" charset="0"/>
                <a:cs typeface="Khmer OS Siemreap" pitchFamily="2" charset="0"/>
              </a:rPr>
              <a:t>។ នៅឆ្នាំដដែលព្រះ</a:t>
            </a:r>
            <a:r>
              <a:rPr lang="km-KH" b="1" dirty="0" smtClean="0">
                <a:latin typeface="Khmer OS Siemreap" pitchFamily="2" charset="0"/>
                <a:cs typeface="Khmer OS Siemreap" pitchFamily="2" charset="0"/>
              </a:rPr>
              <a:t>នរាយណ៍រាជាអង្គអេង </a:t>
            </a:r>
            <a:r>
              <a:rPr lang="km-KH" dirty="0" smtClean="0">
                <a:latin typeface="Khmer OS Siemreap" pitchFamily="2" charset="0"/>
                <a:cs typeface="Khmer OS Siemreap" pitchFamily="2" charset="0"/>
              </a:rPr>
              <a:t>ទ្រង់អាពាធនិងបានសោយទិវង្គត។</a:t>
            </a:r>
            <a:endParaRPr lang="en-US" dirty="0" smtClean="0">
              <a:latin typeface="Khmer OS Siemreap" pitchFamily="2" charset="0"/>
              <a:cs typeface="Khmer OS Siemreap" pitchFamily="2" charset="0"/>
            </a:endParaRPr>
          </a:p>
          <a:p>
            <a:pPr>
              <a:lnSpc>
                <a:spcPct val="150000"/>
              </a:lnSpc>
              <a:buNone/>
            </a:pPr>
            <a:r>
              <a:rPr lang="km-KH" dirty="0" smtClean="0">
                <a:latin typeface="Khmer OS Siemreap" pitchFamily="2" charset="0"/>
                <a:cs typeface="Khmer OS Siemreap" pitchFamily="2" charset="0"/>
              </a:rPr>
              <a:t>២១. ចៅហ្វាប៉ុក (១៧៩៦</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១៨០៥)</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ព្រះចៅសៀមបានបញ្ជាឲ្យ</a:t>
            </a:r>
            <a:r>
              <a:rPr lang="km-KH" b="1" dirty="0" smtClean="0">
                <a:latin typeface="Khmer OS Siemreap" pitchFamily="2" charset="0"/>
                <a:cs typeface="Khmer OS Siemreap" pitchFamily="2" charset="0"/>
              </a:rPr>
              <a:t>ចៅហ៊្វាប៉ុក </a:t>
            </a:r>
            <a:r>
              <a:rPr lang="km-KH" dirty="0" smtClean="0">
                <a:latin typeface="Khmer OS Siemreap" pitchFamily="2" charset="0"/>
                <a:cs typeface="Khmer OS Siemreap" pitchFamily="2" charset="0"/>
              </a:rPr>
              <a:t>លើកព្រះ</a:t>
            </a:r>
            <a:r>
              <a:rPr lang="km-KH" b="1" dirty="0" smtClean="0">
                <a:latin typeface="Khmer OS Siemreap" pitchFamily="2" charset="0"/>
                <a:cs typeface="Khmer OS Siemreap" pitchFamily="2" charset="0"/>
              </a:rPr>
              <a:t>អង្គចន្ទ </a:t>
            </a:r>
            <a:r>
              <a:rPr lang="km-KH" dirty="0" smtClean="0">
                <a:latin typeface="Khmer OS Siemreap" pitchFamily="2" charset="0"/>
                <a:cs typeface="Khmer OS Siemreap" pitchFamily="2" charset="0"/>
              </a:rPr>
              <a:t>អោយឡើងគ្រងរាជ្យ ក្នុងព្រះជន្ម បាន៥វស្សា ហើយអោយលោកទទួលមើលខុសត្រូវក្នុងកិច្ចការរដ្ឋសិន។</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នៅ១៧៩៨ សៀមច្បាំងនឹងភូមា។ ចៅ</a:t>
            </a:r>
            <a:r>
              <a:rPr lang="km-KH" b="1" dirty="0" smtClean="0">
                <a:latin typeface="Khmer OS Siemreap" pitchFamily="2" charset="0"/>
                <a:cs typeface="Khmer OS Siemreap" pitchFamily="2" charset="0"/>
              </a:rPr>
              <a:t>ហ៊្វាប៉ុក </a:t>
            </a:r>
            <a:r>
              <a:rPr lang="km-KH" dirty="0" smtClean="0">
                <a:latin typeface="Khmer OS Siemreap" pitchFamily="2" charset="0"/>
                <a:cs typeface="Khmer OS Siemreap" pitchFamily="2" charset="0"/>
              </a:rPr>
              <a:t>បានកេណ្ឌទ័ពទៅជួយច្បាំងឈ្នះភូមា ព្រមទាំងចាប់បាន​ឈ្លើយជាច្រើននាំចូលស្រុកខ្មែនិងឲ្យទៅរស់នៅត្រង់តំបន់</a:t>
            </a:r>
            <a:r>
              <a:rPr lang="km-KH" b="1" dirty="0" smtClean="0">
                <a:latin typeface="Khmer OS Siemreap" pitchFamily="2" charset="0"/>
                <a:cs typeface="Khmer OS Siemreap" pitchFamily="2" charset="0"/>
              </a:rPr>
              <a:t>ប៉ៃលិន</a:t>
            </a:r>
            <a:r>
              <a:rPr lang="km-KH" dirty="0" smtClean="0">
                <a:latin typeface="Khmer OS Siemreap" pitchFamily="2" charset="0"/>
                <a:cs typeface="Khmer OS Siemreap" pitchFamily="2" charset="0"/>
              </a:rPr>
              <a:t>ក្នុងខេត្ត</a:t>
            </a:r>
            <a:r>
              <a:rPr lang="km-KH" b="1" dirty="0" smtClean="0">
                <a:latin typeface="Khmer OS Siemreap" pitchFamily="2" charset="0"/>
                <a:cs typeface="Khmer OS Siemreap" pitchFamily="2" charset="0"/>
              </a:rPr>
              <a:t>បាត់ដំបង</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a:lnSpc>
                <a:spcPct val="150000"/>
              </a:lnSpc>
            </a:pPr>
            <a:r>
              <a:rPr lang="km-KH" dirty="0" smtClean="0">
                <a:latin typeface="Khmer OS Siemreap" pitchFamily="2" charset="0"/>
                <a:cs typeface="Khmer OS Siemreap" pitchFamily="2" charset="0"/>
              </a:rPr>
              <a:t>នៅ១៨០០ ស្តេចសៀម បានបញ្ជាឲ្យ</a:t>
            </a:r>
            <a:r>
              <a:rPr lang="km-KH" b="1" dirty="0" smtClean="0">
                <a:latin typeface="Khmer OS Siemreap" pitchFamily="2" charset="0"/>
                <a:cs typeface="Khmer OS Siemreap" pitchFamily="2" charset="0"/>
              </a:rPr>
              <a:t>ចៅហ៊្វាប៉ុក </a:t>
            </a:r>
            <a:r>
              <a:rPr lang="km-KH" dirty="0" smtClean="0">
                <a:latin typeface="Khmer OS Siemreap" pitchFamily="2" charset="0"/>
                <a:cs typeface="Khmer OS Siemreap" pitchFamily="2" charset="0"/>
              </a:rPr>
              <a:t>បញ្ជូនទ័ពទៅជួយ </a:t>
            </a:r>
            <a:r>
              <a:rPr lang="km-KH" b="1" dirty="0" smtClean="0">
                <a:latin typeface="Khmer OS Siemreap" pitchFamily="2" charset="0"/>
                <a:cs typeface="Khmer OS Siemreap" pitchFamily="2" charset="0"/>
              </a:rPr>
              <a:t>ង្វៀង ភុក អាញ់ </a:t>
            </a:r>
            <a:r>
              <a:rPr lang="km-KH" dirty="0" smtClean="0">
                <a:latin typeface="Khmer OS Siemreap" pitchFamily="2" charset="0"/>
                <a:cs typeface="Khmer OS Siemreap" pitchFamily="2" charset="0"/>
              </a:rPr>
              <a:t>ដើម្បីកំចាត់ពួក </a:t>
            </a:r>
            <a:r>
              <a:rPr lang="km-KH" b="1" dirty="0" smtClean="0">
                <a:latin typeface="Khmer OS Siemreap" pitchFamily="2" charset="0"/>
                <a:cs typeface="Khmer OS Siemreap" pitchFamily="2" charset="0"/>
              </a:rPr>
              <a:t>តៃសីន</a:t>
            </a:r>
            <a:r>
              <a:rPr lang="km-KH" dirty="0" smtClean="0">
                <a:latin typeface="Khmer OS Siemreap" pitchFamily="2" charset="0"/>
                <a:cs typeface="Khmer OS Siemreap" pitchFamily="2" charset="0"/>
              </a:rPr>
              <a:t>។ ទាហានណាមិនព្រមច្បាំងត្រូវប្រហារជីវិត នេះជាហេតុនាំអោយរាស្ត្រខ្មែរក្តៅក្រហាយខ្លាំង។ លុះបាន​ជ័យ​ជំនះលើពួក </a:t>
            </a:r>
            <a:r>
              <a:rPr lang="km-KH" b="1" dirty="0" smtClean="0">
                <a:latin typeface="Khmer OS Siemreap" pitchFamily="2" charset="0"/>
                <a:cs typeface="Khmer OS Siemreap" pitchFamily="2" charset="0"/>
              </a:rPr>
              <a:t>តៃសីន </a:t>
            </a:r>
            <a:r>
              <a:rPr lang="km-KH" dirty="0" smtClean="0">
                <a:latin typeface="Khmer OS Siemreap" pitchFamily="2" charset="0"/>
                <a:cs typeface="Khmer OS Siemreap" pitchFamily="2" charset="0"/>
              </a:rPr>
              <a:t>ហើយ </a:t>
            </a:r>
            <a:r>
              <a:rPr lang="km-KH" b="1" dirty="0" smtClean="0">
                <a:latin typeface="Khmer OS Siemreap" pitchFamily="2" charset="0"/>
                <a:cs typeface="Khmer OS Siemreap" pitchFamily="2" charset="0"/>
              </a:rPr>
              <a:t>ង្វៀង ភុក អាញ់ </a:t>
            </a:r>
            <a:r>
              <a:rPr lang="km-KH" dirty="0" smtClean="0">
                <a:latin typeface="Khmer OS Siemreap" pitchFamily="2" charset="0"/>
                <a:cs typeface="Khmer OS Siemreap" pitchFamily="2" charset="0"/>
              </a:rPr>
              <a:t>ឡើងសោយរាជ្យមាននាមថា </a:t>
            </a:r>
            <a:r>
              <a:rPr lang="km-KH" b="1" dirty="0" smtClean="0">
                <a:latin typeface="Khmer OS Siemreap" pitchFamily="2" charset="0"/>
                <a:cs typeface="Khmer OS Siemreap" pitchFamily="2" charset="0"/>
              </a:rPr>
              <a:t>យ៉ាឡុង </a:t>
            </a:r>
            <a:r>
              <a:rPr lang="km-KH" dirty="0" smtClean="0">
                <a:latin typeface="Khmer OS Siemreap" pitchFamily="2" charset="0"/>
                <a:cs typeface="Khmer OS Siemreap" pitchFamily="2" charset="0"/>
              </a:rPr>
              <a:t>និងបានផ្តល់សារគុណ មកខ្មែរវិញនូវកាំភ្លើងធំ២ដើម ដែលយួនបានរឹមយកពីសង្គ្រាមជាមួយព្រះ</a:t>
            </a:r>
            <a:r>
              <a:rPr lang="km-KH" b="1" dirty="0" smtClean="0">
                <a:latin typeface="Khmer OS Siemreap" pitchFamily="2" charset="0"/>
                <a:cs typeface="Khmer OS Siemreap" pitchFamily="2" charset="0"/>
              </a:rPr>
              <a:t>អង្គនន់</a:t>
            </a:r>
            <a:r>
              <a:rPr lang="km-KH" dirty="0" smtClean="0">
                <a:latin typeface="Khmer OS Siemreap" pitchFamily="2" charset="0"/>
                <a:cs typeface="Khmer OS Siemreap" pitchFamily="2" charset="0"/>
              </a:rPr>
              <a:t>(ព្រះរាមរាជា)។</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នៅ១៨០៥ ព្រះ</a:t>
            </a:r>
            <a:r>
              <a:rPr lang="km-KH" b="1" dirty="0" smtClean="0">
                <a:latin typeface="Khmer OS Siemreap" pitchFamily="2" charset="0"/>
                <a:cs typeface="Khmer OS Siemreap" pitchFamily="2" charset="0"/>
              </a:rPr>
              <a:t>អង្គចន្ទ </a:t>
            </a:r>
            <a:r>
              <a:rPr lang="km-KH" dirty="0" smtClean="0">
                <a:latin typeface="Khmer OS Siemreap" pitchFamily="2" charset="0"/>
                <a:cs typeface="Khmer OS Siemreap" pitchFamily="2" charset="0"/>
              </a:rPr>
              <a:t>បានយាងទៅប្រទេសសៀមដោយមាន ចៅ</a:t>
            </a:r>
            <a:r>
              <a:rPr lang="km-KH" b="1" dirty="0" smtClean="0">
                <a:latin typeface="Khmer OS Siemreap" pitchFamily="2" charset="0"/>
                <a:cs typeface="Khmer OS Siemreap" pitchFamily="2" charset="0"/>
              </a:rPr>
              <a:t>ហ៊្វាប៉ុក </a:t>
            </a:r>
            <a:r>
              <a:rPr lang="km-KH" dirty="0" smtClean="0">
                <a:latin typeface="Khmer OS Siemreap" pitchFamily="2" charset="0"/>
                <a:cs typeface="Khmer OS Siemreap" pitchFamily="2" charset="0"/>
              </a:rPr>
              <a:t>ដង្ហែទៅផង តែលោកបាន​ស្លាប់នៅទីនោះក្នុងជន្មាយុ៦៥ឆ្នាំ។</a:t>
            </a:r>
            <a:endParaRPr lang="en-US" dirty="0" smtClean="0">
              <a:latin typeface="Khmer OS Siemreap" pitchFamily="2" charset="0"/>
              <a:cs typeface="Khmer OS Siemreap" pitchFamily="2"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a:lnSpc>
                <a:spcPct val="150000"/>
              </a:lnSpc>
              <a:buNone/>
            </a:pPr>
            <a:r>
              <a:rPr lang="km-KH" dirty="0" smtClean="0">
                <a:latin typeface="Khmer OS Siemreap" pitchFamily="2" charset="0"/>
                <a:cs typeface="Khmer OS Siemreap" pitchFamily="2" charset="0"/>
              </a:rPr>
              <a:t>២២. ព្រះឧទ័យរាជាអង្គច័ន្ទ(១៨០៦</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១៨៣៤) គឹជាបុត្រព្រះអង្គអេង។</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នៅខែសីហាឆ្នាំ១៨០៦ ព្រះ</a:t>
            </a:r>
            <a:r>
              <a:rPr lang="km-KH" b="1" dirty="0" smtClean="0">
                <a:latin typeface="Khmer OS Siemreap" pitchFamily="2" charset="0"/>
                <a:cs typeface="Khmer OS Siemreap" pitchFamily="2" charset="0"/>
              </a:rPr>
              <a:t>អង្គចន្ទ </a:t>
            </a:r>
            <a:r>
              <a:rPr lang="km-KH" dirty="0" smtClean="0">
                <a:latin typeface="Khmer OS Siemreap" pitchFamily="2" charset="0"/>
                <a:cs typeface="Khmer OS Siemreap" pitchFamily="2" charset="0"/>
              </a:rPr>
              <a:t>ដែលមានព្រះជន្ម</a:t>
            </a:r>
            <a:r>
              <a:rPr lang="km-KH" b="1" dirty="0" smtClean="0">
                <a:latin typeface="Khmer OS Siemreap" pitchFamily="2" charset="0"/>
                <a:cs typeface="Khmer OS Siemreap" pitchFamily="2" charset="0"/>
              </a:rPr>
              <a:t>១៥វស្សា</a:t>
            </a:r>
            <a:r>
              <a:rPr lang="km-KH" dirty="0" smtClean="0">
                <a:latin typeface="Khmer OS Siemreap" pitchFamily="2" charset="0"/>
                <a:cs typeface="Khmer OS Siemreap" pitchFamily="2" charset="0"/>
              </a:rPr>
              <a:t>បានអភិសេកនៅក្រុង</a:t>
            </a:r>
            <a:r>
              <a:rPr lang="km-KH" b="1" dirty="0" smtClean="0">
                <a:latin typeface="Khmer OS Siemreap" pitchFamily="2" charset="0"/>
                <a:cs typeface="Khmer OS Siemreap" pitchFamily="2" charset="0"/>
              </a:rPr>
              <a:t>បឹងកក </a:t>
            </a:r>
            <a:r>
              <a:rPr lang="km-KH" dirty="0" smtClean="0">
                <a:latin typeface="Khmer OS Siemreap" pitchFamily="2" charset="0"/>
                <a:cs typeface="Khmer OS Siemreap" pitchFamily="2" charset="0"/>
              </a:rPr>
              <a:t>ដោយមាន​ព្រះនាមសំរាប់រាជ្យថា </a:t>
            </a:r>
            <a:r>
              <a:rPr lang="km-KH" b="1" dirty="0" smtClean="0">
                <a:latin typeface="Khmer OS Siemreap" pitchFamily="2" charset="0"/>
                <a:cs typeface="Khmer OS Siemreap" pitchFamily="2" charset="0"/>
              </a:rPr>
              <a:t>ព្រះបាទសម្តេចព្រះឧទ័យរាជាធិរាជរាមាធិបតីព្រះស្រីសុរិយោពណ៌</a:t>
            </a:r>
            <a:r>
              <a:rPr lang="km-KH" dirty="0" smtClean="0">
                <a:latin typeface="Khmer OS Siemreap" pitchFamily="2" charset="0"/>
                <a:cs typeface="Khmer OS Siemreap" pitchFamily="2" charset="0"/>
              </a:rPr>
              <a:t>។ ព្រះអង្គ​បានយាង​ត្រឡប់​មកសោយរាជ្យនៅក្រុង</a:t>
            </a:r>
            <a:r>
              <a:rPr lang="km-KH" b="1" dirty="0" smtClean="0">
                <a:latin typeface="Khmer OS Siemreap" pitchFamily="2" charset="0"/>
                <a:cs typeface="Khmer OS Siemreap" pitchFamily="2" charset="0"/>
              </a:rPr>
              <a:t>ឧដុង្គ </a:t>
            </a:r>
            <a:r>
              <a:rPr lang="km-KH" dirty="0" smtClean="0">
                <a:latin typeface="Khmer OS Siemreap" pitchFamily="2" charset="0"/>
                <a:cs typeface="Khmer OS Siemreap" pitchFamily="2" charset="0"/>
              </a:rPr>
              <a:t>វិញ។ បីខែក្រោយមក </a:t>
            </a:r>
            <a:r>
              <a:rPr lang="km-KH" b="1" dirty="0" smtClean="0">
                <a:latin typeface="Khmer OS Siemreap" pitchFamily="2" charset="0"/>
                <a:cs typeface="Khmer OS Siemreap" pitchFamily="2" charset="0"/>
              </a:rPr>
              <a:t>ចៅពញាអភ័យធីបែសបែន </a:t>
            </a:r>
            <a:r>
              <a:rPr lang="km-KH" dirty="0" smtClean="0">
                <a:latin typeface="Khmer OS Siemreap" pitchFamily="2" charset="0"/>
                <a:cs typeface="Khmer OS Siemreap" pitchFamily="2" charset="0"/>
              </a:rPr>
              <a:t>បានយកកូនស្រីឈ្មោះ </a:t>
            </a:r>
            <a:r>
              <a:rPr lang="km-KH" b="1" dirty="0" smtClean="0">
                <a:latin typeface="Khmer OS Siemreap" pitchFamily="2" charset="0"/>
                <a:cs typeface="Khmer OS Siemreap" pitchFamily="2" charset="0"/>
              </a:rPr>
              <a:t>ទេព </a:t>
            </a:r>
            <a:r>
              <a:rPr lang="km-KH" dirty="0" smtClean="0">
                <a:latin typeface="Khmer OS Siemreap" pitchFamily="2" charset="0"/>
                <a:cs typeface="Khmer OS Siemreap" pitchFamily="2" charset="0"/>
              </a:rPr>
              <a:t>មកថ្វាយជា</a:t>
            </a:r>
            <a:r>
              <a:rPr lang="km-KH" b="1" dirty="0" smtClean="0">
                <a:latin typeface="Khmer OS Siemreap" pitchFamily="2" charset="0"/>
                <a:cs typeface="Khmer OS Siemreap" pitchFamily="2" charset="0"/>
              </a:rPr>
              <a:t>ម្នាង</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នៅ១៨០៧ </a:t>
            </a:r>
            <a:r>
              <a:rPr lang="km-KH" b="1" dirty="0" smtClean="0">
                <a:latin typeface="Khmer OS Siemreap" pitchFamily="2" charset="0"/>
                <a:cs typeface="Khmer OS Siemreap" pitchFamily="2" charset="0"/>
              </a:rPr>
              <a:t>ព្រះឧទ័យរាជា </a:t>
            </a:r>
            <a:r>
              <a:rPr lang="km-KH" dirty="0" smtClean="0">
                <a:latin typeface="Khmer OS Siemreap" pitchFamily="2" charset="0"/>
                <a:cs typeface="Khmer OS Siemreap" pitchFamily="2" charset="0"/>
              </a:rPr>
              <a:t>បានឲ្យនាំគ្រឿងបណ្ណាការទៅថ្វាយស្តេចសៀម សុំយាងក្សត្រាក្សត្រី​មក​វិញ។ ស្តេច​សៀមអោយតែព្រះមាតានិងបុត្រី</a:t>
            </a:r>
            <a:r>
              <a:rPr lang="km-KH" b="1" dirty="0" smtClean="0">
                <a:latin typeface="Khmer OS Siemreap" pitchFamily="2" charset="0"/>
                <a:cs typeface="Khmer OS Siemreap" pitchFamily="2" charset="0"/>
              </a:rPr>
              <a:t>អង្គពៅ</a:t>
            </a:r>
            <a:r>
              <a:rPr lang="km-KH" dirty="0" smtClean="0">
                <a:latin typeface="Khmer OS Siemreap" pitchFamily="2" charset="0"/>
                <a:cs typeface="Khmer OS Siemreap" pitchFamily="2" charset="0"/>
              </a:rPr>
              <a:t>ត្រឡប់មកវិញ។</a:t>
            </a:r>
            <a:endParaRPr lang="en-US" dirty="0" smtClean="0">
              <a:latin typeface="Khmer OS Siemreap" pitchFamily="2" charset="0"/>
              <a:cs typeface="Khmer OS Siemreap" pitchFamily="2"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a:lnSpc>
                <a:spcPct val="150000"/>
              </a:lnSpc>
            </a:pPr>
            <a:r>
              <a:rPr lang="km-KH" dirty="0" smtClean="0">
                <a:latin typeface="Khmer OS Siemreap" pitchFamily="2" charset="0"/>
                <a:cs typeface="Khmer OS Siemreap" pitchFamily="2" charset="0"/>
              </a:rPr>
              <a:t>នៅ១៨០៩ អ្នកម្នាង</a:t>
            </a:r>
            <a:r>
              <a:rPr lang="km-KH" b="1" dirty="0" smtClean="0">
                <a:latin typeface="Khmer OS Siemreap" pitchFamily="2" charset="0"/>
                <a:cs typeface="Khmer OS Siemreap" pitchFamily="2" charset="0"/>
              </a:rPr>
              <a:t>ទេព </a:t>
            </a:r>
            <a:r>
              <a:rPr lang="km-KH" dirty="0" smtClean="0">
                <a:latin typeface="Khmer OS Siemreap" pitchFamily="2" charset="0"/>
                <a:cs typeface="Khmer OS Siemreap" pitchFamily="2" charset="0"/>
              </a:rPr>
              <a:t>ប្រសូតបុត្រីនាម</a:t>
            </a:r>
            <a:r>
              <a:rPr lang="km-KH" b="1" dirty="0" smtClean="0">
                <a:latin typeface="Khmer OS Siemreap" pitchFamily="2" charset="0"/>
                <a:cs typeface="Khmer OS Siemreap" pitchFamily="2" charset="0"/>
              </a:rPr>
              <a:t>អង្គប៉ែន</a:t>
            </a:r>
            <a:r>
              <a:rPr lang="km-KH" dirty="0" smtClean="0">
                <a:latin typeface="Khmer OS Siemreap" pitchFamily="2" charset="0"/>
                <a:cs typeface="Khmer OS Siemreap" pitchFamily="2" charset="0"/>
              </a:rPr>
              <a:t>។ នៅឆ្នាំដដែលព្រះចៅសៀមសោយទីវង្គត ហើយ​ព្រះរាជបុត្រច្បងបានឡើងសោយរាជ្យស្នង។ ព្រះ</a:t>
            </a:r>
            <a:r>
              <a:rPr lang="km-KH" b="1" dirty="0" smtClean="0">
                <a:latin typeface="Khmer OS Siemreap" pitchFamily="2" charset="0"/>
                <a:cs typeface="Khmer OS Siemreap" pitchFamily="2" charset="0"/>
              </a:rPr>
              <a:t>ចៅពញាអភ័យធីបែសបែន </a:t>
            </a:r>
            <a:r>
              <a:rPr lang="km-KH" dirty="0" smtClean="0">
                <a:latin typeface="Khmer OS Siemreap" pitchFamily="2" charset="0"/>
                <a:cs typeface="Khmer OS Siemreap" pitchFamily="2" charset="0"/>
              </a:rPr>
              <a:t>ក៏បានទទួលមរណភាព​ដំណាល​គ្នានោះដែរ។ កូនព្រះ</a:t>
            </a:r>
            <a:r>
              <a:rPr lang="km-KH" b="1" dirty="0" smtClean="0">
                <a:latin typeface="Khmer OS Siemreap" pitchFamily="2" charset="0"/>
                <a:cs typeface="Khmer OS Siemreap" pitchFamily="2" charset="0"/>
              </a:rPr>
              <a:t>ចៅពញាអភ័យធីបែសបែន </a:t>
            </a:r>
            <a:r>
              <a:rPr lang="km-KH" dirty="0" smtClean="0">
                <a:latin typeface="Khmer OS Siemreap" pitchFamily="2" charset="0"/>
                <a:cs typeface="Khmer OS Siemreap" pitchFamily="2" charset="0"/>
              </a:rPr>
              <a:t>គឺ</a:t>
            </a:r>
            <a:r>
              <a:rPr lang="km-KH" b="1" dirty="0" smtClean="0">
                <a:latin typeface="Khmer OS Siemreap" pitchFamily="2" charset="0"/>
                <a:cs typeface="Khmer OS Siemreap" pitchFamily="2" charset="0"/>
              </a:rPr>
              <a:t>ឧកញ៉ាវិបុលរាជបែន </a:t>
            </a:r>
            <a:r>
              <a:rPr lang="km-KH" dirty="0" smtClean="0">
                <a:latin typeface="Khmer OS Siemreap" pitchFamily="2" charset="0"/>
                <a:cs typeface="Khmer OS Siemreap" pitchFamily="2" charset="0"/>
              </a:rPr>
              <a:t>ត្រូវបានព្រះចៅសៀមតែងតាំងអោយ​កាន់​តំណែង​ជំនួស​ឪពុក​។</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ព្រះ</a:t>
            </a:r>
            <a:r>
              <a:rPr lang="km-KH" b="1" dirty="0" smtClean="0">
                <a:latin typeface="Khmer OS Siemreap" pitchFamily="2" charset="0"/>
                <a:cs typeface="Khmer OS Siemreap" pitchFamily="2" charset="0"/>
              </a:rPr>
              <a:t>អង្គចន្ទ </a:t>
            </a:r>
            <a:r>
              <a:rPr lang="km-KH" dirty="0" smtClean="0">
                <a:latin typeface="Khmer OS Siemreap" pitchFamily="2" charset="0"/>
                <a:cs typeface="Khmer OS Siemreap" pitchFamily="2" charset="0"/>
              </a:rPr>
              <a:t>បានចាត់ឲ្យព្រះអនុជនិងមន្ត្រីខ្លះទៅចូលរួមក្នុងពិធីបុណ្យសពស្តេចសៀម។ ព្រះចៅសៀម​ដែលសោយរាជ្យស្នងបិតាទ្រង់សព្វព្រះទ័យតាំងព្រះ</a:t>
            </a:r>
            <a:r>
              <a:rPr lang="km-KH" b="1" dirty="0" smtClean="0">
                <a:latin typeface="Khmer OS Siemreap" pitchFamily="2" charset="0"/>
                <a:cs typeface="Khmer OS Siemreap" pitchFamily="2" charset="0"/>
              </a:rPr>
              <a:t>អង្គស្ងួន </a:t>
            </a:r>
            <a:r>
              <a:rPr lang="km-KH" dirty="0" smtClean="0">
                <a:latin typeface="Khmer OS Siemreap" pitchFamily="2" charset="0"/>
                <a:cs typeface="Khmer OS Siemreap" pitchFamily="2" charset="0"/>
              </a:rPr>
              <a:t>ជាឧភយោរាជនិងតាំងព្រះ</a:t>
            </a:r>
            <a:r>
              <a:rPr lang="km-KH" b="1" dirty="0" smtClean="0">
                <a:latin typeface="Khmer OS Siemreap" pitchFamily="2" charset="0"/>
                <a:cs typeface="Khmer OS Siemreap" pitchFamily="2" charset="0"/>
              </a:rPr>
              <a:t>អង្គអិម</a:t>
            </a:r>
            <a:r>
              <a:rPr lang="km-KH" dirty="0" smtClean="0">
                <a:latin typeface="Khmer OS Siemreap" pitchFamily="2" charset="0"/>
                <a:cs typeface="Khmer OS Siemreap" pitchFamily="2" charset="0"/>
              </a:rPr>
              <a:t>ជាឧបរាជ។</a:t>
            </a:r>
            <a:endParaRPr lang="en-US" dirty="0" smtClean="0">
              <a:latin typeface="Khmer OS Siemreap" pitchFamily="2" charset="0"/>
              <a:cs typeface="Khmer OS Siemreap" pitchFamily="2"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a:lnSpc>
                <a:spcPct val="150000"/>
              </a:lnSpc>
            </a:pPr>
            <a:r>
              <a:rPr lang="km-KH" dirty="0" smtClean="0">
                <a:latin typeface="Khmer OS Siemreap" pitchFamily="2" charset="0"/>
                <a:cs typeface="Khmer OS Siemreap" pitchFamily="2" charset="0"/>
              </a:rPr>
              <a:t>វិវាទបានកើតឡើងរវាងព្រះ</a:t>
            </a:r>
            <a:r>
              <a:rPr lang="km-KH" b="1" dirty="0" smtClean="0">
                <a:latin typeface="Khmer OS Siemreap" pitchFamily="2" charset="0"/>
                <a:cs typeface="Khmer OS Siemreap" pitchFamily="2" charset="0"/>
              </a:rPr>
              <a:t>អង្គចន្ទ</a:t>
            </a:r>
            <a:r>
              <a:rPr lang="km-KH" dirty="0" smtClean="0">
                <a:latin typeface="Khmer OS Siemreap" pitchFamily="2" charset="0"/>
                <a:cs typeface="Khmer OS Siemreap" pitchFamily="2" charset="0"/>
              </a:rPr>
              <a:t>និងព្រះអនុជជាឧភយោរាជ។ ព្រះឧភយោរាជនិងគ្រួសារបានភៀស​ទៅ​នៅពោធិ៍សាត់។ ព្រះរាជា បានសូមសម្តេចព្រះសង្ឃរាជ និងចាត់មន្ត្រីអោយ​សូមយាងមក​វិញ ដោយហេតុ​ខ្លាច​កក្រែងមានចម្បាំងគ្នាឯងក្នុងស្រុកកើងឡើង ប៉ុន្តែ ព្រះឧភយោរាជមិនព្រម។ ព្រះអង្គបាន ចាត់អោយ​ទៅ​សុំ​ទ័ព​​យួនមកបង្ការ។ ទ័ពនេះបានមកនិងបានបោះជំរុំនៅត្រង់</a:t>
            </a:r>
            <a:r>
              <a:rPr lang="km-KH" b="1" dirty="0" smtClean="0">
                <a:latin typeface="Khmer OS Siemreap" pitchFamily="2" charset="0"/>
                <a:cs typeface="Khmer OS Siemreap" pitchFamily="2" charset="0"/>
              </a:rPr>
              <a:t>កោះចិន</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ចាប់ពីពេលនោះ ព្រះអង្គបានខិតជិតមកខាងយួន ហើយប្រទេសខ្មែរបានក្លាយជាសាមន្តរដ្ឋរបស់យួន​និងបានលើកសួយទៅថ្វាយស្តេច</a:t>
            </a:r>
            <a:r>
              <a:rPr lang="km-KH" b="1" dirty="0" smtClean="0">
                <a:latin typeface="Khmer OS Siemreap" pitchFamily="2" charset="0"/>
                <a:cs typeface="Khmer OS Siemreap" pitchFamily="2" charset="0"/>
              </a:rPr>
              <a:t>យ៉ាឡុង</a:t>
            </a:r>
            <a:r>
              <a:rPr lang="km-KH" dirty="0" smtClean="0">
                <a:latin typeface="Khmer OS Siemreap" pitchFamily="2" charset="0"/>
                <a:cs typeface="Khmer OS Siemreap" pitchFamily="2" charset="0"/>
              </a:rPr>
              <a:t>៣ឆ្នាំម្តង។</a:t>
            </a:r>
            <a:endParaRPr lang="en-US" dirty="0" smtClean="0">
              <a:latin typeface="Khmer OS Siemreap" pitchFamily="2" charset="0"/>
              <a:cs typeface="Khmer OS Siemreap" pitchFamily="2"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lnSpc>
                <a:spcPct val="150000"/>
              </a:lnSpc>
            </a:pPr>
            <a:r>
              <a:rPr lang="km-KH" dirty="0" smtClean="0">
                <a:latin typeface="Khmer OS Siemreap" pitchFamily="2" charset="0"/>
                <a:cs typeface="Khmer OS Siemreap" pitchFamily="2" charset="0"/>
              </a:rPr>
              <a:t>ព្រះចៅសៀម មិនពេញព្រះទ័យចំពោះអំពើរបស់ព្រះ</a:t>
            </a:r>
            <a:r>
              <a:rPr lang="km-KH" b="1" dirty="0" smtClean="0">
                <a:latin typeface="Khmer OS Siemreap" pitchFamily="2" charset="0"/>
                <a:cs typeface="Khmer OS Siemreap" pitchFamily="2" charset="0"/>
              </a:rPr>
              <a:t>អង្គចន្ទ </a:t>
            </a:r>
            <a:r>
              <a:rPr lang="km-KH" dirty="0" smtClean="0">
                <a:latin typeface="Khmer OS Siemreap" pitchFamily="2" charset="0"/>
                <a:cs typeface="Khmer OS Siemreap" pitchFamily="2" charset="0"/>
              </a:rPr>
              <a:t>ក៏បានបញ្ជូនទ័ពឲ្យចូលស្រុកខ្មែរជា៣ផ្លូវ។ ទ័ពចំរុះខ្មែរ</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យួន បានច្បាំងនិងទ័ពសៀម។ ស្ថានការណ៍មានសភាពកាន់តែធ្ងន់ ព្រះ</a:t>
            </a:r>
            <a:r>
              <a:rPr lang="km-KH" b="1" dirty="0" smtClean="0">
                <a:latin typeface="Khmer OS Siemreap" pitchFamily="2" charset="0"/>
                <a:cs typeface="Khmer OS Siemreap" pitchFamily="2" charset="0"/>
              </a:rPr>
              <a:t>អង្គចន្ទ </a:t>
            </a:r>
            <a:r>
              <a:rPr lang="km-KH" dirty="0" smtClean="0">
                <a:latin typeface="Khmer OS Siemreap" pitchFamily="2" charset="0"/>
                <a:cs typeface="Khmer OS Siemreap" pitchFamily="2" charset="0"/>
              </a:rPr>
              <a:t>និងព្រះអនុជ​ទាំង​ពីរ​គឺ </a:t>
            </a:r>
            <a:r>
              <a:rPr lang="km-KH" b="1" dirty="0" smtClean="0">
                <a:latin typeface="Khmer OS Siemreap" pitchFamily="2" charset="0"/>
                <a:cs typeface="Khmer OS Siemreap" pitchFamily="2" charset="0"/>
              </a:rPr>
              <a:t>អង្គអិមនិងអង្គដួង </a:t>
            </a:r>
            <a:r>
              <a:rPr lang="km-KH" dirty="0" smtClean="0">
                <a:latin typeface="Khmer OS Siemreap" pitchFamily="2" charset="0"/>
                <a:cs typeface="Khmer OS Siemreap" pitchFamily="2" charset="0"/>
              </a:rPr>
              <a:t>ដកថយទៅគង់នៅ</a:t>
            </a:r>
            <a:r>
              <a:rPr lang="km-KH" b="1" dirty="0" smtClean="0">
                <a:latin typeface="Khmer OS Siemreap" pitchFamily="2" charset="0"/>
                <a:cs typeface="Khmer OS Siemreap" pitchFamily="2" charset="0"/>
              </a:rPr>
              <a:t>តឹងចូវ</a:t>
            </a:r>
            <a:r>
              <a:rPr lang="km-KH" dirty="0" smtClean="0">
                <a:latin typeface="Khmer OS Siemreap" pitchFamily="2" charset="0"/>
                <a:cs typeface="Khmer OS Siemreap" pitchFamily="2" charset="0"/>
              </a:rPr>
              <a:t>។ នៅពេលយប់ ព្រះឧបរាជ</a:t>
            </a:r>
            <a:r>
              <a:rPr lang="km-KH" b="1" dirty="0" smtClean="0">
                <a:latin typeface="Khmer OS Siemreap" pitchFamily="2" charset="0"/>
                <a:cs typeface="Khmer OS Siemreap" pitchFamily="2" charset="0"/>
              </a:rPr>
              <a:t>អង្គអិមនិងអង្គដួង </a:t>
            </a:r>
            <a:r>
              <a:rPr lang="km-KH" dirty="0" smtClean="0">
                <a:latin typeface="Khmer OS Siemreap" pitchFamily="2" charset="0"/>
                <a:cs typeface="Khmer OS Siemreap" pitchFamily="2" charset="0"/>
              </a:rPr>
              <a:t>បាននាំព្រះមាតា នឹងបណ្តាខ្ញុំរត់ទៅប្រទេសសៀមជាមួយព្រះ</a:t>
            </a:r>
            <a:r>
              <a:rPr lang="km-KH" b="1" dirty="0" smtClean="0">
                <a:latin typeface="Khmer OS Siemreap" pitchFamily="2" charset="0"/>
                <a:cs typeface="Khmer OS Siemreap" pitchFamily="2" charset="0"/>
              </a:rPr>
              <a:t>អង្គស្ងួន</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នៅឆ្នាំ១៨១៣ ស្តេចសៀមនិងស្តេច</a:t>
            </a:r>
            <a:r>
              <a:rPr lang="km-KH" b="1" dirty="0" smtClean="0">
                <a:latin typeface="Khmer OS Siemreap" pitchFamily="2" charset="0"/>
                <a:cs typeface="Khmer OS Siemreap" pitchFamily="2" charset="0"/>
              </a:rPr>
              <a:t>យ៉ាឡុង </a:t>
            </a:r>
            <a:r>
              <a:rPr lang="km-KH" dirty="0" smtClean="0">
                <a:latin typeface="Khmer OS Siemreap" pitchFamily="2" charset="0"/>
                <a:cs typeface="Khmer OS Siemreap" pitchFamily="2" charset="0"/>
              </a:rPr>
              <a:t>បានសំរួលគ្នា។</a:t>
            </a:r>
            <a:r>
              <a:rPr lang="km-KH" b="1" dirty="0" smtClean="0">
                <a:latin typeface="Khmer OS Siemreap" pitchFamily="2" charset="0"/>
                <a:cs typeface="Khmer OS Siemreap" pitchFamily="2" charset="0"/>
              </a:rPr>
              <a:t> </a:t>
            </a:r>
            <a:r>
              <a:rPr lang="km-KH" dirty="0" smtClean="0">
                <a:latin typeface="Khmer OS Siemreap" pitchFamily="2" charset="0"/>
                <a:cs typeface="Khmer OS Siemreap" pitchFamily="2" charset="0"/>
              </a:rPr>
              <a:t>ស្តេច</a:t>
            </a:r>
            <a:r>
              <a:rPr lang="km-KH" b="1" dirty="0" smtClean="0">
                <a:latin typeface="Khmer OS Siemreap" pitchFamily="2" charset="0"/>
                <a:cs typeface="Khmer OS Siemreap" pitchFamily="2" charset="0"/>
              </a:rPr>
              <a:t>យ៉ាឡុង </a:t>
            </a:r>
            <a:r>
              <a:rPr lang="km-KH" dirty="0" smtClean="0">
                <a:latin typeface="Khmer OS Siemreap" pitchFamily="2" charset="0"/>
                <a:cs typeface="Khmer OS Siemreap" pitchFamily="2" charset="0"/>
              </a:rPr>
              <a:t>បានបញ្ជា​ឲ្យលោក</a:t>
            </a:r>
            <a:r>
              <a:rPr lang="km-KH" b="1" dirty="0" smtClean="0">
                <a:latin typeface="Khmer OS Siemreap" pitchFamily="2" charset="0"/>
                <a:cs typeface="Khmer OS Siemreap" pitchFamily="2" charset="0"/>
              </a:rPr>
              <a:t>ឡេ វ៉ាន់ យៀត </a:t>
            </a:r>
            <a:r>
              <a:rPr lang="km-KH" dirty="0" smtClean="0">
                <a:latin typeface="Khmer OS Siemreap" pitchFamily="2" charset="0"/>
                <a:cs typeface="Khmer OS Siemreap" pitchFamily="2" charset="0"/>
              </a:rPr>
              <a:t>ហែរព្រះ</a:t>
            </a:r>
            <a:r>
              <a:rPr lang="km-KH" b="1" dirty="0" smtClean="0">
                <a:latin typeface="Khmer OS Siemreap" pitchFamily="2" charset="0"/>
                <a:cs typeface="Khmer OS Siemreap" pitchFamily="2" charset="0"/>
              </a:rPr>
              <a:t>អង្គចន្ទ </a:t>
            </a:r>
            <a:r>
              <a:rPr lang="km-KH" dirty="0" smtClean="0">
                <a:latin typeface="Khmer OS Siemreap" pitchFamily="2" charset="0"/>
                <a:cs typeface="Khmer OS Siemreap" pitchFamily="2" charset="0"/>
              </a:rPr>
              <a:t>ត្រឡប់មកសោយរាជ្យនៅស្រុកខ្មែរវិញ។ ពេលទ័ពយួនមកដល់ ពួកមេទ័ពសៀម​បាន​ស្រឡាំងកាំងនិងបានដកទ័ពថយទៅវិញ។ មេទ័ពខ្លះ បានមកថ្វាយស័ព្ទសាធុកាពរចំពោះព្រះអង្គថែមទៀតផង។</a:t>
            </a:r>
            <a:endParaRPr lang="en-US" dirty="0" smtClean="0">
              <a:latin typeface="Khmer OS Siemreap" pitchFamily="2" charset="0"/>
              <a:cs typeface="Khmer OS Siemreap" pitchFamily="2"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60000"/>
              </a:lnSpc>
            </a:pPr>
            <a:r>
              <a:rPr lang="km-KH" dirty="0" smtClean="0">
                <a:latin typeface="Khmer OS Siemreap" pitchFamily="2" charset="0"/>
                <a:cs typeface="Khmer OS Siemreap" pitchFamily="2" charset="0"/>
              </a:rPr>
              <a:t>ឯកសារសៀមនិងរាជពង្សាវតារខ្មែរបាននិយាយស្របគ្នាថា ទោះបីព្រះអង្គស្និទ្ធស្នាលនឹងយួន​ក៏​ដោយ ក៏ព្រះ</a:t>
            </a:r>
            <a:r>
              <a:rPr lang="km-KH" b="1" dirty="0" smtClean="0">
                <a:latin typeface="Khmer OS Siemreap" pitchFamily="2" charset="0"/>
                <a:cs typeface="Khmer OS Siemreap" pitchFamily="2" charset="0"/>
              </a:rPr>
              <a:t>អង្គចន្ទ </a:t>
            </a:r>
            <a:r>
              <a:rPr lang="km-KH" dirty="0" smtClean="0">
                <a:latin typeface="Khmer OS Siemreap" pitchFamily="2" charset="0"/>
                <a:cs typeface="Khmer OS Siemreap" pitchFamily="2" charset="0"/>
              </a:rPr>
              <a:t>បាននាំគ្រឿងបណ្ណាការទៅថ្វាយស្តេចសៀមក្នុងឋានៈជាប្រទេសរាជ។</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នៅ១៨១៤ សៀមលើកទ័ពចូលស្រុកខ្មែរម្តងទៀត តែពុំមែនមកកំចាត់យួនដូចមុនៗទេ គឺមកដណ្តើម​យក​ទឹកដីខ្មែរដោយត្រង់ៗតែម្តង។ ដូច្នេះ ទឹកដីខ្មែរ៣ខេត្ត គឺ</a:t>
            </a:r>
            <a:r>
              <a:rPr lang="km-KH" b="1" dirty="0" smtClean="0">
                <a:latin typeface="Khmer OS Siemreap" pitchFamily="2" charset="0"/>
                <a:cs typeface="Khmer OS Siemreap" pitchFamily="2" charset="0"/>
              </a:rPr>
              <a:t>ម្លូព្រៃ ទន្លេរពៅនិងស្ទឹងត្រៃង</a:t>
            </a:r>
            <a:r>
              <a:rPr lang="km-KH" dirty="0" smtClean="0">
                <a:latin typeface="Khmer OS Siemreap" pitchFamily="2" charset="0"/>
                <a:cs typeface="Khmer OS Siemreap" pitchFamily="2" charset="0"/>
              </a:rPr>
              <a:t>ត្រូវបានទៅសៀម។ </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ឯកសារយួនមួយបានសរសេរថា លោក</a:t>
            </a:r>
            <a:r>
              <a:rPr lang="km-KH" b="1" dirty="0" smtClean="0">
                <a:latin typeface="Khmer OS Siemreap" pitchFamily="2" charset="0"/>
                <a:cs typeface="Khmer OS Siemreap" pitchFamily="2" charset="0"/>
              </a:rPr>
              <a:t>ឡេ វ៉ាន់ យៀត </a:t>
            </a:r>
            <a:r>
              <a:rPr lang="km-KH" dirty="0" smtClean="0">
                <a:latin typeface="Khmer OS Siemreap" pitchFamily="2" charset="0"/>
                <a:cs typeface="Khmer OS Siemreap" pitchFamily="2" charset="0"/>
              </a:rPr>
              <a:t>ទេសាភិបាល</a:t>
            </a:r>
            <a:r>
              <a:rPr lang="km-KH" b="1" dirty="0" smtClean="0">
                <a:latin typeface="Khmer OS Siemreap" pitchFamily="2" charset="0"/>
                <a:cs typeface="Khmer OS Siemreap" pitchFamily="2" charset="0"/>
              </a:rPr>
              <a:t>យ៉ាឌិញ </a:t>
            </a:r>
            <a:r>
              <a:rPr lang="km-KH" dirty="0" smtClean="0">
                <a:latin typeface="Khmer OS Siemreap" pitchFamily="2" charset="0"/>
                <a:cs typeface="Khmer OS Siemreap" pitchFamily="2" charset="0"/>
              </a:rPr>
              <a:t>បានទទួលសូមអនុញ្ញាត​ពីស្តេចយួនអោយសង់បន្ទាយនៅភ្នំពេញនិងនៅ</a:t>
            </a:r>
            <a:r>
              <a:rPr lang="km-KH" b="1" dirty="0" smtClean="0">
                <a:latin typeface="Khmer OS Siemreap" pitchFamily="2" charset="0"/>
                <a:cs typeface="Khmer OS Siemreap" pitchFamily="2" charset="0"/>
              </a:rPr>
              <a:t>ឡាឡេម</a:t>
            </a:r>
            <a:r>
              <a:rPr lang="km-KH" dirty="0" smtClean="0">
                <a:latin typeface="Khmer OS Siemreap" pitchFamily="2" charset="0"/>
                <a:cs typeface="Khmer OS Siemreap" pitchFamily="2" charset="0"/>
              </a:rPr>
              <a:t>(ល្វាឯម)។ លុះបន្ទាយទាំងនោះសង់រួច ស្តេច</a:t>
            </a:r>
            <a:r>
              <a:rPr lang="km-KH" b="1" dirty="0" smtClean="0">
                <a:latin typeface="Khmer OS Siemreap" pitchFamily="2" charset="0"/>
                <a:cs typeface="Khmer OS Siemreap" pitchFamily="2" charset="0"/>
              </a:rPr>
              <a:t>យ៉ាឡុង </a:t>
            </a:r>
            <a:r>
              <a:rPr lang="km-KH" dirty="0" smtClean="0">
                <a:latin typeface="Khmer OS Siemreap" pitchFamily="2" charset="0"/>
                <a:cs typeface="Khmer OS Siemreap" pitchFamily="2" charset="0"/>
              </a:rPr>
              <a:t>បានបញ្ជាអោយមេទ័ព</a:t>
            </a:r>
            <a:r>
              <a:rPr lang="km-KH" b="1" dirty="0" smtClean="0">
                <a:latin typeface="Khmer OS Siemreap" pitchFamily="2" charset="0"/>
                <a:cs typeface="Khmer OS Siemreap" pitchFamily="2" charset="0"/>
              </a:rPr>
              <a:t>ង្វៀង វ៉ាន់ធុយ</a:t>
            </a:r>
            <a:r>
              <a:rPr lang="km-KH" dirty="0" smtClean="0">
                <a:latin typeface="Khmer OS Siemreap" pitchFamily="2" charset="0"/>
                <a:cs typeface="Khmer OS Siemreap" pitchFamily="2" charset="0"/>
              </a:rPr>
              <a:t>យកទាហាន១០០០នាក់ទៅតាំងជាអាណាព្យាបាលភាពលើប្រទេសខ្មែរ។ ចំណែកឯទេសាភិបាលយួនឈរនៅកម្ពុជាក្រោម មានអំណាចសំរេចរាជការគ្រប់បែបយ៉ាងលើស្រុកខ្មែរ គឺ​ទាំង​ខាងរដ្ឋបាលនិងទាំងខាងយោធា។ នៅពេលនោះ ទាំង</a:t>
            </a:r>
            <a:r>
              <a:rPr lang="km-KH" b="1" dirty="0" smtClean="0">
                <a:latin typeface="Khmer OS Siemreap" pitchFamily="2" charset="0"/>
                <a:cs typeface="Khmer OS Siemreap" pitchFamily="2" charset="0"/>
              </a:rPr>
              <a:t>ព្រះឧទ័យរាជា </a:t>
            </a:r>
            <a:r>
              <a:rPr lang="km-KH" dirty="0" smtClean="0">
                <a:latin typeface="Khmer OS Siemreap" pitchFamily="2" charset="0"/>
                <a:cs typeface="Khmer OS Siemreap" pitchFamily="2" charset="0"/>
              </a:rPr>
              <a:t>ទាំងនាម៉ឺនសព្វមុខមន្រ្តីសុទ្ធ​តែស្លៀកខោ​ពាក់អាវ​ជួត​ឈ្នួត​ក្បាល​តាម​បែបយួនទាំងអស់។ </a:t>
            </a:r>
            <a:endParaRPr lang="en-US" dirty="0">
              <a:latin typeface="Khmer OS Siemreap" pitchFamily="2" charset="0"/>
              <a:cs typeface="Khmer OS Siemreap"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60000"/>
              </a:lnSpc>
            </a:pPr>
            <a:r>
              <a:rPr lang="km-KH" b="1" dirty="0" smtClean="0">
                <a:latin typeface="Khmer OS Siemreap" pitchFamily="2" charset="0"/>
                <a:cs typeface="Khmer OS Siemreap" pitchFamily="2" charset="0"/>
              </a:rPr>
              <a:t>ព្រះរាមាធិបតី</a:t>
            </a:r>
            <a:r>
              <a:rPr lang="km-KH" dirty="0" smtClean="0">
                <a:latin typeface="Khmer OS Siemreap" pitchFamily="2" charset="0"/>
                <a:cs typeface="Khmer OS Siemreap" pitchFamily="2" charset="0"/>
              </a:rPr>
              <a:t> បានផ្ញើព្រះរាជសារលិខិតទៅជូនលោកទេសាភិបាលហុល្លង់នៅ</a:t>
            </a:r>
            <a:r>
              <a:rPr lang="km-KH" b="1" dirty="0" smtClean="0">
                <a:latin typeface="Khmer OS Siemreap" pitchFamily="2" charset="0"/>
                <a:cs typeface="Khmer OS Siemreap" pitchFamily="2" charset="0"/>
              </a:rPr>
              <a:t>បាតាវា​ </a:t>
            </a:r>
            <a:r>
              <a:rPr lang="km-KH" dirty="0" smtClean="0">
                <a:latin typeface="Khmer OS Siemreap" pitchFamily="2" charset="0"/>
                <a:cs typeface="Khmer OS Siemreap" pitchFamily="2" charset="0"/>
              </a:rPr>
              <a:t>ដើម្បីសុំធ្វើការ​ទាក់ទងជាមួយ</a:t>
            </a:r>
            <a:r>
              <a:rPr lang="km-KH" b="1" dirty="0" smtClean="0">
                <a:latin typeface="Khmer OS Siemreap" pitchFamily="2" charset="0"/>
                <a:cs typeface="Khmer OS Siemreap" pitchFamily="2" charset="0"/>
              </a:rPr>
              <a:t>ក្រុមហ៊ុននៃប្រទេសឥណ្ឌាខាងកើត</a:t>
            </a:r>
            <a:r>
              <a:rPr lang="km-KH" dirty="0" smtClean="0">
                <a:latin typeface="Khmer OS Siemreap" pitchFamily="2" charset="0"/>
                <a:cs typeface="Khmer OS Siemreap" pitchFamily="2" charset="0"/>
              </a:rPr>
              <a:t>។ លោកទេសាភិបាលបានបញ្ជូនលោក </a:t>
            </a:r>
            <a:r>
              <a:rPr lang="en-US" dirty="0" smtClean="0">
                <a:latin typeface="Khmer OS Siemreap" pitchFamily="2" charset="0"/>
                <a:cs typeface="Khmer OS Siemreap" pitchFamily="2" charset="0"/>
              </a:rPr>
              <a:t>Cornelius </a:t>
            </a:r>
            <a:r>
              <a:rPr lang="en-US" dirty="0" err="1" smtClean="0">
                <a:latin typeface="Khmer OS Siemreap" pitchFamily="2" charset="0"/>
                <a:cs typeface="Khmer OS Siemreap" pitchFamily="2" charset="0"/>
              </a:rPr>
              <a:t>Clain</a:t>
            </a:r>
            <a:r>
              <a:rPr lang="en-US" dirty="0" smtClean="0">
                <a:latin typeface="Khmer OS Siemreap" pitchFamily="2" charset="0"/>
                <a:cs typeface="Khmer OS Siemreap" pitchFamily="2" charset="0"/>
              </a:rPr>
              <a:t> </a:t>
            </a:r>
            <a:r>
              <a:rPr lang="km-KH" dirty="0" smtClean="0">
                <a:latin typeface="Khmer OS Siemreap" pitchFamily="2" charset="0"/>
                <a:cs typeface="Khmer OS Siemreap" pitchFamily="2" charset="0"/>
              </a:rPr>
              <a:t>ឲ្យមកប្រទេសខ្មែរនៅឆ្នាំ១៦៤២  ដើម្បីថ្វាយពរសរសើរចំពោះព្រះអង្គដែលទ្រង់មានជ័យជំនះលើពួកស្តេច​ជ្រែក​រាជ្យ</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ព្រះអង្គនន់</a:t>
            </a:r>
            <a:r>
              <a:rPr lang="ca-ES" dirty="0" smtClean="0">
                <a:latin typeface="Khmer OS Siemreap" pitchFamily="2" charset="0"/>
                <a:cs typeface="Khmer OS Siemreap" pitchFamily="2" charset="0"/>
              </a:rPr>
              <a:t>) </a:t>
            </a:r>
            <a:r>
              <a:rPr lang="km-KH" dirty="0" smtClean="0">
                <a:latin typeface="Khmer OS Siemreap" pitchFamily="2" charset="0"/>
                <a:cs typeface="Khmer OS Siemreap" pitchFamily="2" charset="0"/>
              </a:rPr>
              <a:t>និងសុំឲ្យព្រះអង្គប្រុងប្រយ័ត្នចំពោះពួកព័រទុយហ្គាល់កាន់សាសនាកាតូលិក។ ឯក​សារមួយ​ទៀត​បាននិយាយថា នៅឆ្នាំ១៦៤១ លោក</a:t>
            </a:r>
            <a:r>
              <a:rPr lang="en-US" dirty="0" smtClean="0">
                <a:latin typeface="Khmer OS Siemreap" pitchFamily="2" charset="0"/>
                <a:cs typeface="Khmer OS Siemreap" pitchFamily="2" charset="0"/>
              </a:rPr>
              <a:t> Van </a:t>
            </a:r>
            <a:r>
              <a:rPr lang="en-US" dirty="0" err="1" smtClean="0">
                <a:latin typeface="Khmer OS Siemreap" pitchFamily="2" charset="0"/>
                <a:cs typeface="Khmer OS Siemreap" pitchFamily="2" charset="0"/>
              </a:rPr>
              <a:t>Wuystoff</a:t>
            </a:r>
            <a:r>
              <a:rPr lang="en-US" dirty="0" smtClean="0">
                <a:latin typeface="Khmer OS Siemreap" pitchFamily="2" charset="0"/>
                <a:cs typeface="Khmer OS Siemreap" pitchFamily="2" charset="0"/>
              </a:rPr>
              <a:t> </a:t>
            </a:r>
            <a:r>
              <a:rPr lang="km-KH" dirty="0" smtClean="0">
                <a:latin typeface="Khmer OS Siemreap" pitchFamily="2" charset="0"/>
                <a:cs typeface="Khmer OS Siemreap" pitchFamily="2" charset="0"/>
              </a:rPr>
              <a:t>បានធ្វើដំណើរតាមទន្លេមេគង្គ​ទៅដល់ក្រុង</a:t>
            </a:r>
            <a:r>
              <a:rPr lang="km-KH" b="1" dirty="0" smtClean="0">
                <a:latin typeface="Khmer OS Siemreap" pitchFamily="2" charset="0"/>
                <a:cs typeface="Khmer OS Siemreap" pitchFamily="2" charset="0"/>
              </a:rPr>
              <a:t>វៀងចន្ទន៍​</a:t>
            </a:r>
            <a:r>
              <a:rPr lang="km-KH" dirty="0" smtClean="0">
                <a:latin typeface="Khmer OS Siemreap" pitchFamily="2" charset="0"/>
                <a:cs typeface="Khmer OS Siemreap" pitchFamily="2" charset="0"/>
              </a:rPr>
              <a:t>ដោយឆ្លង់កាត់តាមក្រុង</a:t>
            </a:r>
            <a:r>
              <a:rPr lang="km-KH" b="1" dirty="0" smtClean="0">
                <a:latin typeface="Khmer OS Siemreap" pitchFamily="2" charset="0"/>
                <a:cs typeface="Khmer OS Siemreap" pitchFamily="2" charset="0"/>
              </a:rPr>
              <a:t>ភ្នំពេញ</a:t>
            </a:r>
            <a:r>
              <a:rPr lang="km-KH" dirty="0" smtClean="0">
                <a:latin typeface="Khmer OS Siemreap" pitchFamily="2" charset="0"/>
                <a:cs typeface="Khmer OS Siemreap" pitchFamily="2" charset="0"/>
              </a:rPr>
              <a:t>ក្នុងដំណើរស្វែងរកទិញជ័រកំញាននិងល័ក្ខ។ បើតាមពត៌មានដែល​ឈ្មួញ​ហុល្លង់​ឈ្មោះ </a:t>
            </a:r>
            <a:r>
              <a:rPr lang="en-US" dirty="0" err="1" smtClean="0">
                <a:latin typeface="Khmer OS Siemreap" pitchFamily="2" charset="0"/>
                <a:cs typeface="Khmer OS Siemreap" pitchFamily="2" charset="0"/>
              </a:rPr>
              <a:t>Indijk</a:t>
            </a:r>
            <a:r>
              <a:rPr lang="en-US" dirty="0" smtClean="0">
                <a:latin typeface="Khmer OS Siemreap" pitchFamily="2" charset="0"/>
                <a:cs typeface="Khmer OS Siemreap" pitchFamily="2" charset="0"/>
              </a:rPr>
              <a:t> </a:t>
            </a:r>
            <a:r>
              <a:rPr lang="km-KH" dirty="0" smtClean="0">
                <a:latin typeface="Khmer OS Siemreap" pitchFamily="2" charset="0"/>
                <a:cs typeface="Khmer OS Siemreap" pitchFamily="2" charset="0"/>
              </a:rPr>
              <a:t>បានផ្តល់ថា នៅសម័យនោះគេអាចទិញនៅភ្នំពេញជារៀងរាល់</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ឆ្នាំ​នូវស្បែកប្រើស១០០០០០ផ្ទាំង​មាស ភ្លុកដំរីនិងជ័រកំញាន។ ទំនិញនាំចូលពីប្រទេសក្រៅ គឺមានជាអាវ ស្ពាន់ ព័រសីឡែននិងកំរាល។</a:t>
            </a:r>
            <a:endParaRPr lang="en-US" dirty="0" smtClean="0">
              <a:latin typeface="Khmer OS Siemreap" pitchFamily="2" charset="0"/>
              <a:cs typeface="Khmer OS Siemreap" pitchFamily="2"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70000"/>
              </a:lnSpc>
            </a:pPr>
            <a:r>
              <a:rPr lang="km-KH" dirty="0" smtClean="0">
                <a:latin typeface="Khmer OS Siemreap" pitchFamily="2" charset="0"/>
                <a:cs typeface="Khmer OS Siemreap" pitchFamily="2" charset="0"/>
              </a:rPr>
              <a:t>នៅ១៨១៥ អ្នកម្នាង</a:t>
            </a:r>
            <a:r>
              <a:rPr lang="km-KH" b="1" dirty="0" smtClean="0">
                <a:latin typeface="Khmer OS Siemreap" pitchFamily="2" charset="0"/>
                <a:cs typeface="Khmer OS Siemreap" pitchFamily="2" charset="0"/>
              </a:rPr>
              <a:t>ក្រចាប់ </a:t>
            </a:r>
            <a:r>
              <a:rPr lang="km-KH" dirty="0" smtClean="0">
                <a:latin typeface="Khmer OS Siemreap" pitchFamily="2" charset="0"/>
                <a:cs typeface="Khmer OS Siemreap" pitchFamily="2" charset="0"/>
              </a:rPr>
              <a:t>ប្រសូតបុត្រីនាម</a:t>
            </a:r>
            <a:r>
              <a:rPr lang="km-KH" b="1" dirty="0" smtClean="0">
                <a:latin typeface="Khmer OS Siemreap" pitchFamily="2" charset="0"/>
                <a:cs typeface="Khmer OS Siemreap" pitchFamily="2" charset="0"/>
              </a:rPr>
              <a:t>អង្គម៉ី</a:t>
            </a:r>
            <a:r>
              <a:rPr lang="km-KH" dirty="0" smtClean="0">
                <a:latin typeface="Khmer OS Siemreap" pitchFamily="2" charset="0"/>
                <a:cs typeface="Khmer OS Siemreap" pitchFamily="2" charset="0"/>
              </a:rPr>
              <a:t>។ នៅឆ្នាំ ដដែល ស្តេចយួនទ្រង់ចាត់អោយសង់បន្ទាយនៅ</a:t>
            </a:r>
            <a:r>
              <a:rPr lang="km-KH" b="1" dirty="0" smtClean="0">
                <a:latin typeface="Khmer OS Siemreap" pitchFamily="2" charset="0"/>
                <a:cs typeface="Khmer OS Siemreap" pitchFamily="2" charset="0"/>
              </a:rPr>
              <a:t>មាត់ជ្រូក</a:t>
            </a:r>
            <a:r>
              <a:rPr lang="km-KH" dirty="0" smtClean="0">
                <a:latin typeface="Khmer OS Siemreap" pitchFamily="2" charset="0"/>
                <a:cs typeface="Khmer OS Siemreap" pitchFamily="2" charset="0"/>
              </a:rPr>
              <a:t>និងជីកព្រែកពពីរ៖</a:t>
            </a:r>
            <a:endParaRPr lang="en-US" dirty="0" smtClean="0">
              <a:latin typeface="Khmer OS Siemreap" pitchFamily="2" charset="0"/>
              <a:cs typeface="Khmer OS Siemreap" pitchFamily="2" charset="0"/>
            </a:endParaRPr>
          </a:p>
          <a:p>
            <a:pPr lvl="0">
              <a:lnSpc>
                <a:spcPct val="170000"/>
              </a:lnSpc>
            </a:pPr>
            <a:r>
              <a:rPr lang="km-KH" dirty="0" smtClean="0">
                <a:latin typeface="Khmer OS Siemreap" pitchFamily="2" charset="0"/>
                <a:cs typeface="Khmer OS Siemreap" pitchFamily="2" charset="0"/>
              </a:rPr>
              <a:t>ព្រែក</a:t>
            </a:r>
            <a:r>
              <a:rPr lang="km-KH" b="1" dirty="0" smtClean="0">
                <a:latin typeface="Khmer OS Siemreap" pitchFamily="2" charset="0"/>
                <a:cs typeface="Khmer OS Siemreap" pitchFamily="2" charset="0"/>
              </a:rPr>
              <a:t>វិញតេ </a:t>
            </a:r>
            <a:r>
              <a:rPr lang="km-KH" dirty="0" smtClean="0">
                <a:latin typeface="Khmer OS Siemreap" pitchFamily="2" charset="0"/>
                <a:cs typeface="Khmer OS Siemreap" pitchFamily="2" charset="0"/>
              </a:rPr>
              <a:t>មានប្រវែង៥៣គ.ម ត្រូវតភ្ជាប់មាត់ជ្រូកទៅនឹងសមុទ្រនៅតំបន់ពាម។</a:t>
            </a:r>
            <a:endParaRPr lang="en-US" dirty="0" smtClean="0">
              <a:latin typeface="Khmer OS Siemreap" pitchFamily="2" charset="0"/>
              <a:cs typeface="Khmer OS Siemreap" pitchFamily="2" charset="0"/>
            </a:endParaRPr>
          </a:p>
          <a:p>
            <a:pPr lvl="0">
              <a:lnSpc>
                <a:spcPct val="170000"/>
              </a:lnSpc>
            </a:pPr>
            <a:r>
              <a:rPr lang="km-KH" dirty="0" smtClean="0">
                <a:latin typeface="Khmer OS Siemreap" pitchFamily="2" charset="0"/>
                <a:cs typeface="Khmer OS Siemreap" pitchFamily="2" charset="0"/>
              </a:rPr>
              <a:t>ព្រែក</a:t>
            </a:r>
            <a:r>
              <a:rPr lang="km-KH" b="1" dirty="0" smtClean="0">
                <a:latin typeface="Khmer OS Siemreap" pitchFamily="2" charset="0"/>
                <a:cs typeface="Khmer OS Siemreap" pitchFamily="2" charset="0"/>
              </a:rPr>
              <a:t>វិញអាន </a:t>
            </a:r>
            <a:r>
              <a:rPr lang="km-KH" dirty="0" smtClean="0">
                <a:latin typeface="Khmer OS Siemreap" pitchFamily="2" charset="0"/>
                <a:cs typeface="Khmer OS Siemreap" pitchFamily="2" charset="0"/>
              </a:rPr>
              <a:t>មានប្រវែង១៤គ.ម ទទឹង ២៤ម ត្រូវតភ្ជាប់ទន្លេធំទៅនិងទន្លេបាសាក់។</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រាជថពង្សាវតាខ្មែរបានបញ្ជាក់ថា ក្នុងការជីកព្រែកពីរខាងលើនេះ ប្រជារាស្ត្រខ្មែរត្រូវបានកេណ្ឌទៅនិង​ត្រូវ​យួនធ្វើបាបគ្មានត្រាប្រណី។ រឿង</a:t>
            </a:r>
            <a:r>
              <a:rPr lang="km-KH" b="1" dirty="0" smtClean="0">
                <a:latin typeface="Khmer OS Siemreap" pitchFamily="2" charset="0"/>
                <a:cs typeface="Khmer OS Siemreap" pitchFamily="2" charset="0"/>
              </a:rPr>
              <a:t>កំពប់តែអុង </a:t>
            </a:r>
            <a:r>
              <a:rPr lang="km-KH" dirty="0" smtClean="0">
                <a:latin typeface="Khmer OS Siemreap" pitchFamily="2" charset="0"/>
                <a:cs typeface="Khmer OS Siemreap" pitchFamily="2" charset="0"/>
              </a:rPr>
              <a:t>គឺយួនបានយកខ្មែរកប់ទាំងរស់ដោយ​យកក្បាលធ្វើជាជើង​ក្រាន​ដាំតែ។ </a:t>
            </a:r>
            <a:endParaRPr lang="en-US" dirty="0" smtClean="0">
              <a:latin typeface="Khmer OS Siemreap" pitchFamily="2" charset="0"/>
              <a:cs typeface="Khmer OS Siemreap" pitchFamily="2"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70000"/>
              </a:lnSpc>
            </a:pPr>
            <a:r>
              <a:rPr lang="km-KH" dirty="0" smtClean="0">
                <a:latin typeface="Khmer OS Siemreap" pitchFamily="2" charset="0"/>
                <a:cs typeface="Khmer OS Siemreap" pitchFamily="2" charset="0"/>
              </a:rPr>
              <a:t>ឯកសារខ្មែរមួយទៀតបានសរសេរទាក់ទងនឹងរឿងនេះដែរថា ក្តីលំបាកវេទនារបស់ខ្មែរ ជាគូលី​កំណែន​នេះប្រៀបបាននឹងឋាននរក។ មួយថ្ងៃៗ ធ្វើការតាំងពីរព្រលឹមទល់ប្រលប់ឥតមានសំរាក់ ទឹកសំរាប់​ផឹក​មាន​ក្លិនលាមក បាយញ៉ាំទៅហើមពោះបណ្តាលអោយកើតរោគ។ យួនបានវាយសំពងថែម ដោយចោទថា ខ្មែរ​ខ្ជិល ខ្មែរធ្វើពុតនិងខ្មែរយឺត។ នៅពេលដែលយួនបើកទឹកបង្ហូរចូលព្រែក យួនឥតប្រាប់ខ្មែរ គឺបណ្តាលអោយ​កម្មករ​កំណែនខ្មែរដែលរត់មិនទាន់លិចលង់ក្នុងព្រែកស្លាប់ជាច្រើន។ ព្រះ</a:t>
            </a:r>
            <a:r>
              <a:rPr lang="km-KH" b="1" dirty="0" smtClean="0">
                <a:latin typeface="Khmer OS Siemreap" pitchFamily="2" charset="0"/>
                <a:cs typeface="Khmer OS Siemreap" pitchFamily="2" charset="0"/>
              </a:rPr>
              <a:t>អង្គចន្ទ </a:t>
            </a:r>
            <a:r>
              <a:rPr lang="km-KH" dirty="0" smtClean="0">
                <a:latin typeface="Khmer OS Siemreap" pitchFamily="2" charset="0"/>
                <a:cs typeface="Khmer OS Siemreap" pitchFamily="2" charset="0"/>
              </a:rPr>
              <a:t>ឥតបានតវ៉ា មានតែ​មន្ត្រី​មា្នក់​បានចេញមុខការពារ ហើយយួនត្រូវចាប់មន្រ្តីនោះទៅសំលាប់ចោល។ ក្រៅពីកែនខ្មែរអោយទៅជីកព្រែក យួន​បានបង្ខំខ្មែរអោយកាប់ព្រៃឈើថែមទៀត។ ដំបូង ប្រើគោ ក្របីនិងរទេះសំរាប់អូសឈើ តែដល់សត្វស្លាប់​អស់​ច្រើន​ទៅនិងបានកាប់ឈើច្រើនពេក ក៏បានប្រើមនុស្សអោយអូសវិញ។</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a:lnSpc>
                <a:spcPct val="150000"/>
              </a:lnSpc>
            </a:pPr>
            <a:r>
              <a:rPr lang="km-KH" dirty="0" smtClean="0">
                <a:latin typeface="Khmer OS Siemreap" pitchFamily="2" charset="0"/>
                <a:cs typeface="Khmer OS Siemreap" pitchFamily="2" charset="0"/>
              </a:rPr>
              <a:t>នៅ១៨២០ មានភិក្ខុ១អង្គនាម</a:t>
            </a:r>
            <a:r>
              <a:rPr lang="km-KH" b="1" dirty="0" smtClean="0">
                <a:latin typeface="Khmer OS Siemreap" pitchFamily="2" charset="0"/>
                <a:cs typeface="Khmer OS Siemreap" pitchFamily="2" charset="0"/>
              </a:rPr>
              <a:t>កែគង់ </a:t>
            </a:r>
            <a:r>
              <a:rPr lang="km-KH" dirty="0" smtClean="0">
                <a:latin typeface="Khmer OS Siemreap" pitchFamily="2" charset="0"/>
                <a:cs typeface="Khmer OS Siemreap" pitchFamily="2" charset="0"/>
              </a:rPr>
              <a:t>បួសនៅវត្តសំបួរក្នុងខេត្តភ្នំពេញ​បាន​តាំងខ្លួន​ជាអ្នក​សិល្ប៍​ភូវិសេស បានទៅបញ្ចុះបញ្ចូលរាស្ត្រនៅខេត្ត</a:t>
            </a:r>
            <a:r>
              <a:rPr lang="km-KH" b="1" dirty="0" smtClean="0">
                <a:latin typeface="Khmer OS Siemreap" pitchFamily="2" charset="0"/>
                <a:cs typeface="Khmer OS Siemreap" pitchFamily="2" charset="0"/>
              </a:rPr>
              <a:t>បាភ្នំ</a:t>
            </a:r>
            <a:r>
              <a:rPr lang="km-KH" dirty="0" smtClean="0">
                <a:latin typeface="Khmer OS Siemreap" pitchFamily="2" charset="0"/>
                <a:cs typeface="Khmer OS Siemreap" pitchFamily="2" charset="0"/>
              </a:rPr>
              <a:t>ទៅរួបរួមនឹង</a:t>
            </a:r>
            <a:r>
              <a:rPr lang="km-KH" b="1" dirty="0" smtClean="0">
                <a:latin typeface="Khmer OS Siemreap" pitchFamily="2" charset="0"/>
                <a:cs typeface="Khmer OS Siemreap" pitchFamily="2" charset="0"/>
              </a:rPr>
              <a:t>សម្តេចចៅពញាតីឧកញ៉ានរេន្ទគល់ </a:t>
            </a:r>
            <a:r>
              <a:rPr lang="km-KH" dirty="0" smtClean="0">
                <a:latin typeface="Khmer OS Siemreap" pitchFamily="2" charset="0"/>
                <a:cs typeface="Khmer OS Siemreap" pitchFamily="2" charset="0"/>
              </a:rPr>
              <a:t>និងនាយ</a:t>
            </a:r>
            <a:r>
              <a:rPr lang="km-KH" b="1" dirty="0" smtClean="0">
                <a:latin typeface="Khmer OS Siemreap" pitchFamily="2" charset="0"/>
                <a:cs typeface="Khmer OS Siemreap" pitchFamily="2" charset="0"/>
              </a:rPr>
              <a:t>កែព្រាល​</a:t>
            </a:r>
            <a:r>
              <a:rPr lang="km-KH" dirty="0" smtClean="0">
                <a:latin typeface="Khmer OS Siemreap" pitchFamily="2" charset="0"/>
                <a:cs typeface="Khmer OS Siemreap" pitchFamily="2" charset="0"/>
              </a:rPr>
              <a:t>លើកទ័ពទៅកាប់សម្លាប់យួនអស់ជាច្រើន។ ពេលនោះ </a:t>
            </a:r>
            <a:r>
              <a:rPr lang="km-KH" b="1" dirty="0" smtClean="0">
                <a:latin typeface="Khmer OS Siemreap" pitchFamily="2" charset="0"/>
                <a:cs typeface="Khmer OS Siemreap" pitchFamily="2" charset="0"/>
              </a:rPr>
              <a:t>អុងតាគុន ឡេ វ៉ាន់ យៀត </a:t>
            </a:r>
            <a:r>
              <a:rPr lang="km-KH" dirty="0" smtClean="0">
                <a:latin typeface="Khmer OS Siemreap" pitchFamily="2" charset="0"/>
                <a:cs typeface="Khmer OS Siemreap" pitchFamily="2" charset="0"/>
              </a:rPr>
              <a:t>នៅ</a:t>
            </a:r>
            <a:r>
              <a:rPr lang="km-KH" b="1" dirty="0" smtClean="0">
                <a:latin typeface="Khmer OS Siemreap" pitchFamily="2" charset="0"/>
                <a:cs typeface="Khmer OS Siemreap" pitchFamily="2" charset="0"/>
              </a:rPr>
              <a:t>ព្រៃនគរ បាន</a:t>
            </a:r>
            <a:r>
              <a:rPr lang="km-KH" dirty="0" smtClean="0">
                <a:latin typeface="Khmer OS Siemreap" pitchFamily="2" charset="0"/>
                <a:cs typeface="Khmer OS Siemreap" pitchFamily="2" charset="0"/>
              </a:rPr>
              <a:t>ប្រើអោយ​នាំពល៣០០នាក់លើកដល់ភ្នំពេញនិងបង្ហូសទៅបោះជំរុំនៅ</a:t>
            </a:r>
            <a:r>
              <a:rPr lang="km-KH" b="1" dirty="0" smtClean="0">
                <a:latin typeface="Khmer OS Siemreap" pitchFamily="2" charset="0"/>
                <a:cs typeface="Khmer OS Siemreap" pitchFamily="2" charset="0"/>
              </a:rPr>
              <a:t>កោះសូទិន។ </a:t>
            </a:r>
            <a:r>
              <a:rPr lang="km-KH" dirty="0" smtClean="0">
                <a:latin typeface="Khmer OS Siemreap" pitchFamily="2" charset="0"/>
                <a:cs typeface="Khmer OS Siemreap" pitchFamily="2" charset="0"/>
              </a:rPr>
              <a:t>សម្តេចព្រះ</a:t>
            </a:r>
            <a:r>
              <a:rPr lang="km-KH" b="1" dirty="0" smtClean="0">
                <a:latin typeface="Khmer OS Siemreap" pitchFamily="2" charset="0"/>
                <a:cs typeface="Khmer OS Siemreap" pitchFamily="2" charset="0"/>
              </a:rPr>
              <a:t>ឧទ័យរាជា </a:t>
            </a:r>
            <a:r>
              <a:rPr lang="km-KH" dirty="0" smtClean="0">
                <a:latin typeface="Khmer OS Siemreap" pitchFamily="2" charset="0"/>
                <a:cs typeface="Khmer OS Siemreap" pitchFamily="2" charset="0"/>
              </a:rPr>
              <a:t>បានបញ្ជាឲ្យ​លើក​ទ័ពទៅជាបន្ថែម និងចាប់បានភិក្ខុ</a:t>
            </a:r>
            <a:r>
              <a:rPr lang="km-KH" b="1" dirty="0" smtClean="0">
                <a:latin typeface="Khmer OS Siemreap" pitchFamily="2" charset="0"/>
                <a:cs typeface="Khmer OS Siemreap" pitchFamily="2" charset="0"/>
              </a:rPr>
              <a:t>កែគង់</a:t>
            </a:r>
            <a:r>
              <a:rPr lang="km-KH" dirty="0" smtClean="0">
                <a:latin typeface="Khmer OS Siemreap" pitchFamily="2" charset="0"/>
                <a:cs typeface="Khmer OS Siemreap" pitchFamily="2" charset="0"/>
              </a:rPr>
              <a:t>យកទៅសម្លាប់។ ចំណែកឯ</a:t>
            </a:r>
            <a:r>
              <a:rPr lang="km-KH" b="1" dirty="0" smtClean="0">
                <a:latin typeface="Khmer OS Siemreap" pitchFamily="2" charset="0"/>
                <a:cs typeface="Khmer OS Siemreap" pitchFamily="2" charset="0"/>
              </a:rPr>
              <a:t>សម្តេចចៅពញាតីឧកញ៉ានរេន្ទគស់ </a:t>
            </a:r>
            <a:r>
              <a:rPr lang="km-KH" dirty="0" smtClean="0">
                <a:latin typeface="Khmer OS Siemreap" pitchFamily="2" charset="0"/>
                <a:cs typeface="Khmer OS Siemreap" pitchFamily="2" charset="0"/>
              </a:rPr>
              <a:t>នាយ</a:t>
            </a:r>
            <a:r>
              <a:rPr lang="km-KH" b="1" dirty="0" smtClean="0">
                <a:latin typeface="Khmer OS Siemreap" pitchFamily="2" charset="0"/>
                <a:cs typeface="Khmer OS Siemreap" pitchFamily="2" charset="0"/>
              </a:rPr>
              <a:t>កែព្រាល</a:t>
            </a:r>
            <a:r>
              <a:rPr lang="km-KH" dirty="0" smtClean="0">
                <a:latin typeface="Khmer OS Siemreap" pitchFamily="2" charset="0"/>
                <a:cs typeface="Khmer OS Siemreap" pitchFamily="2" charset="0"/>
              </a:rPr>
              <a:t>ត្រូវចាប់បានបញ្ជូនទៅ</a:t>
            </a:r>
            <a:r>
              <a:rPr lang="km-KH" b="1" dirty="0" smtClean="0">
                <a:latin typeface="Khmer OS Siemreap" pitchFamily="2" charset="0"/>
                <a:cs typeface="Khmer OS Siemreap" pitchFamily="2" charset="0"/>
              </a:rPr>
              <a:t>ព្រៃនគរ </a:t>
            </a:r>
            <a:r>
              <a:rPr lang="km-KH" dirty="0" smtClean="0">
                <a:latin typeface="Khmer OS Siemreap" pitchFamily="2" charset="0"/>
                <a:cs typeface="Khmer OS Siemreap" pitchFamily="2" charset="0"/>
              </a:rPr>
              <a:t>ហើយក្រោយមកត្រូវប្រហារជីវីត។</a:t>
            </a:r>
            <a:endParaRPr lang="en-US" dirty="0" smtClean="0">
              <a:latin typeface="Khmer OS Siemreap" pitchFamily="2" charset="0"/>
              <a:cs typeface="Khmer OS Siemreap" pitchFamily="2"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60000"/>
              </a:lnSpc>
            </a:pPr>
            <a:r>
              <a:rPr lang="km-KH" dirty="0" smtClean="0">
                <a:latin typeface="Khmer OS Siemreap" pitchFamily="2" charset="0"/>
                <a:cs typeface="Khmer OS Siemreap" pitchFamily="2" charset="0"/>
              </a:rPr>
              <a:t>នៅ១៨២១ អ្នកម្នាងនៃ</a:t>
            </a:r>
            <a:r>
              <a:rPr lang="km-KH" b="1" dirty="0" smtClean="0">
                <a:latin typeface="Khmer OS Siemreap" pitchFamily="2" charset="0"/>
                <a:cs typeface="Khmer OS Siemreap" pitchFamily="2" charset="0"/>
              </a:rPr>
              <a:t>អង្គដួង </a:t>
            </a:r>
            <a:r>
              <a:rPr lang="km-KH" dirty="0" smtClean="0">
                <a:latin typeface="Khmer OS Siemreap" pitchFamily="2" charset="0"/>
                <a:cs typeface="Khmer OS Siemreap" pitchFamily="2" charset="0"/>
              </a:rPr>
              <a:t>បានប្រសូតបុត្រីនាម </a:t>
            </a:r>
            <a:r>
              <a:rPr lang="km-KH" b="1" dirty="0" smtClean="0">
                <a:latin typeface="Khmer OS Siemreap" pitchFamily="2" charset="0"/>
                <a:cs typeface="Khmer OS Siemreap" pitchFamily="2" charset="0"/>
              </a:rPr>
              <a:t>មុំ</a:t>
            </a:r>
            <a:r>
              <a:rPr lang="km-KH" dirty="0" smtClean="0">
                <a:latin typeface="Khmer OS Siemreap" pitchFamily="2" charset="0"/>
                <a:cs typeface="Khmer OS Siemreap" pitchFamily="2" charset="0"/>
              </a:rPr>
              <a:t>។ នៅឆ្នាំក្រោយអ្នកម្នាង </a:t>
            </a:r>
            <a:r>
              <a:rPr lang="km-KH" b="1" dirty="0" smtClean="0">
                <a:latin typeface="Khmer OS Siemreap" pitchFamily="2" charset="0"/>
                <a:cs typeface="Khmer OS Siemreap" pitchFamily="2" charset="0"/>
              </a:rPr>
              <a:t>យស </a:t>
            </a:r>
            <a:r>
              <a:rPr lang="km-KH" dirty="0" smtClean="0">
                <a:latin typeface="Khmer OS Siemreap" pitchFamily="2" charset="0"/>
                <a:cs typeface="Khmer OS Siemreap" pitchFamily="2" charset="0"/>
              </a:rPr>
              <a:t>របស់ព្រះ </a:t>
            </a:r>
            <a:r>
              <a:rPr lang="km-KH" b="1" dirty="0" smtClean="0">
                <a:latin typeface="Khmer OS Siemreap" pitchFamily="2" charset="0"/>
                <a:cs typeface="Khmer OS Siemreap" pitchFamily="2" charset="0"/>
              </a:rPr>
              <a:t>អង្គចន្ទ </a:t>
            </a:r>
            <a:r>
              <a:rPr lang="km-KH" dirty="0" smtClean="0">
                <a:latin typeface="Khmer OS Siemreap" pitchFamily="2" charset="0"/>
                <a:cs typeface="Khmer OS Siemreap" pitchFamily="2" charset="0"/>
              </a:rPr>
              <a:t>មានបុត្រីនាម </a:t>
            </a:r>
            <a:r>
              <a:rPr lang="km-KH" b="1" dirty="0" smtClean="0">
                <a:latin typeface="Khmer OS Siemreap" pitchFamily="2" charset="0"/>
                <a:cs typeface="Khmer OS Siemreap" pitchFamily="2" charset="0"/>
              </a:rPr>
              <a:t>អង្គពៅ</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នៅ១៨២៩ អ្នកម្នាង</a:t>
            </a:r>
            <a:r>
              <a:rPr lang="km-KH" b="1" dirty="0" smtClean="0">
                <a:latin typeface="Khmer OS Siemreap" pitchFamily="2" charset="0"/>
                <a:cs typeface="Khmer OS Siemreap" pitchFamily="2" charset="0"/>
              </a:rPr>
              <a:t>ប៉ែន </a:t>
            </a:r>
            <a:r>
              <a:rPr lang="km-KH" dirty="0" smtClean="0">
                <a:latin typeface="Khmer OS Siemreap" pitchFamily="2" charset="0"/>
                <a:cs typeface="Khmer OS Siemreap" pitchFamily="2" charset="0"/>
              </a:rPr>
              <a:t>(ប្អូនអ្នកម្នាងក្រចាប់) មានបុត្រីនាម </a:t>
            </a:r>
            <a:r>
              <a:rPr lang="km-KH" b="1" dirty="0" smtClean="0">
                <a:latin typeface="Khmer OS Siemreap" pitchFamily="2" charset="0"/>
                <a:cs typeface="Khmer OS Siemreap" pitchFamily="2" charset="0"/>
              </a:rPr>
              <a:t>អង្គស្ងួន</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នៅ១៨៣២ សៀមបានលើកទ័ពមកតាមផ្លូវបាត់ដំបង ពោធិ៍សាត់ រហូតមកដល់កំពង់ឆ្នាំង។ ទ័ពខ្មែរ​ស្ថិត​នៅក្រោមបញ្ជាការរបស់ចក្រី </a:t>
            </a:r>
            <a:r>
              <a:rPr lang="km-KH" b="1" dirty="0" smtClean="0">
                <a:latin typeface="Khmer OS Siemreap" pitchFamily="2" charset="0"/>
                <a:cs typeface="Khmer OS Siemreap" pitchFamily="2" charset="0"/>
              </a:rPr>
              <a:t>ឡុង </a:t>
            </a:r>
            <a:r>
              <a:rPr lang="km-KH" dirty="0" smtClean="0">
                <a:latin typeface="Khmer OS Siemreap" pitchFamily="2" charset="0"/>
                <a:cs typeface="Khmer OS Siemreap" pitchFamily="2" charset="0"/>
              </a:rPr>
              <a:t>បានប្រយុទ្ធជាមួយទ័ពសៀមនៅ</a:t>
            </a:r>
            <a:r>
              <a:rPr lang="km-KH" b="1" dirty="0" smtClean="0">
                <a:latin typeface="Khmer OS Siemreap" pitchFamily="2" charset="0"/>
                <a:cs typeface="Khmer OS Siemreap" pitchFamily="2" charset="0"/>
              </a:rPr>
              <a:t>បឹងពោធិ </a:t>
            </a:r>
            <a:r>
              <a:rPr lang="km-KH" dirty="0" smtClean="0">
                <a:latin typeface="Khmer OS Siemreap" pitchFamily="2" charset="0"/>
                <a:cs typeface="Khmer OS Siemreap" pitchFamily="2" charset="0"/>
              </a:rPr>
              <a:t>តែនៅទីបំផុតខ្មែរទន់ដៃជាង បានបាក់ទ័ព ហើយចក្រី</a:t>
            </a:r>
            <a:r>
              <a:rPr lang="km-KH" b="1" dirty="0" smtClean="0">
                <a:latin typeface="Khmer OS Siemreap" pitchFamily="2" charset="0"/>
                <a:cs typeface="Khmer OS Siemreap" pitchFamily="2" charset="0"/>
              </a:rPr>
              <a:t>ឡុង </a:t>
            </a:r>
            <a:r>
              <a:rPr lang="km-KH" dirty="0" smtClean="0">
                <a:latin typeface="Khmer OS Siemreap" pitchFamily="2" charset="0"/>
                <a:cs typeface="Khmer OS Siemreap" pitchFamily="2" charset="0"/>
              </a:rPr>
              <a:t>បានភៀសខ្លួនទៅនៅខេត្តបាភ្នំ។ ព្រះ</a:t>
            </a:r>
            <a:r>
              <a:rPr lang="km-KH" b="1" dirty="0" smtClean="0">
                <a:latin typeface="Khmer OS Siemreap" pitchFamily="2" charset="0"/>
                <a:cs typeface="Khmer OS Siemreap" pitchFamily="2" charset="0"/>
              </a:rPr>
              <a:t>ឧទ័យរាជា បាន</a:t>
            </a:r>
            <a:r>
              <a:rPr lang="km-KH" dirty="0" smtClean="0">
                <a:latin typeface="Khmer OS Siemreap" pitchFamily="2" charset="0"/>
                <a:cs typeface="Khmer OS Siemreap" pitchFamily="2" charset="0"/>
              </a:rPr>
              <a:t>ភៀសព្រះកាយទៅ​ស្រុក​ក្រោម​ម្តងទៀតនិងទៅគង់នៅ</a:t>
            </a:r>
            <a:r>
              <a:rPr lang="km-KH" b="1" dirty="0" smtClean="0">
                <a:latin typeface="Khmer OS Siemreap" pitchFamily="2" charset="0"/>
                <a:cs typeface="Khmer OS Siemreap" pitchFamily="2" charset="0"/>
              </a:rPr>
              <a:t>លង់ហោរ</a:t>
            </a:r>
            <a:r>
              <a:rPr lang="km-KH" dirty="0" smtClean="0">
                <a:latin typeface="Khmer OS Siemreap" pitchFamily="2" charset="0"/>
                <a:cs typeface="Khmer OS Siemreap" pitchFamily="2" charset="0"/>
              </a:rPr>
              <a:t>។ ទ័ពសៀម គឺមាន</a:t>
            </a:r>
            <a:r>
              <a:rPr lang="km-KH" b="1" dirty="0" smtClean="0">
                <a:latin typeface="Khmer OS Siemreap" pitchFamily="2" charset="0"/>
                <a:cs typeface="Khmer OS Siemreap" pitchFamily="2" charset="0"/>
              </a:rPr>
              <a:t>ពញាបឌិនតេជោ </a:t>
            </a:r>
            <a:r>
              <a:rPr lang="km-KH" dirty="0" smtClean="0">
                <a:latin typeface="Khmer OS Siemreap" pitchFamily="2" charset="0"/>
                <a:cs typeface="Khmer OS Siemreap" pitchFamily="2" charset="0"/>
              </a:rPr>
              <a:t>ជាមេបញ្ជាការ បាននាំព្រះ</a:t>
            </a:r>
            <a:r>
              <a:rPr lang="km-KH" b="1" dirty="0" smtClean="0">
                <a:latin typeface="Khmer OS Siemreap" pitchFamily="2" charset="0"/>
                <a:cs typeface="Khmer OS Siemreap" pitchFamily="2" charset="0"/>
              </a:rPr>
              <a:t>អង្គអិម </a:t>
            </a:r>
            <a:r>
              <a:rPr lang="km-KH" dirty="0" smtClean="0">
                <a:latin typeface="Khmer OS Siemreap" pitchFamily="2" charset="0"/>
                <a:cs typeface="Khmer OS Siemreap" pitchFamily="2" charset="0"/>
              </a:rPr>
              <a:t>មហាឧបរាជនិងព្រះ</a:t>
            </a:r>
            <a:r>
              <a:rPr lang="km-KH" b="1" dirty="0" smtClean="0">
                <a:latin typeface="Khmer OS Siemreap" pitchFamily="2" charset="0"/>
                <a:cs typeface="Khmer OS Siemreap" pitchFamily="2" charset="0"/>
              </a:rPr>
              <a:t>អង្គដួង </a:t>
            </a:r>
            <a:r>
              <a:rPr lang="km-KH" dirty="0" smtClean="0">
                <a:latin typeface="Khmer OS Siemreap" pitchFamily="2" charset="0"/>
                <a:cs typeface="Khmer OS Siemreap" pitchFamily="2" charset="0"/>
              </a:rPr>
              <a:t>មកគង់នៅភ្នំពេញ។ ទ័ពសៀម បានលើកបង្ហូសទៅប្រយុទ្ធជាមួយយួននៅ</a:t>
            </a:r>
            <a:r>
              <a:rPr lang="km-KH" b="1" dirty="0" smtClean="0">
                <a:latin typeface="Khmer OS Siemreap" pitchFamily="2" charset="0"/>
                <a:cs typeface="Khmer OS Siemreap" pitchFamily="2" charset="0"/>
              </a:rPr>
              <a:t>មាត់ជ្រូក និងបាន</a:t>
            </a:r>
            <a:r>
              <a:rPr lang="km-KH" dirty="0" smtClean="0">
                <a:latin typeface="Khmer OS Siemreap" pitchFamily="2" charset="0"/>
                <a:cs typeface="Khmer OS Siemreap" pitchFamily="2" charset="0"/>
              </a:rPr>
              <a:t>វាយឈ្នះយកបានបន្ទាយនេះ។</a:t>
            </a:r>
            <a:endParaRPr lang="en-US" dirty="0" smtClean="0">
              <a:latin typeface="Khmer OS Siemreap" pitchFamily="2" charset="0"/>
              <a:cs typeface="Khmer OS Siemreap" pitchFamily="2"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50000"/>
              </a:lnSpc>
            </a:pPr>
            <a:r>
              <a:rPr lang="km-KH" dirty="0" smtClean="0">
                <a:latin typeface="Khmer OS Siemreap" pitchFamily="2" charset="0"/>
                <a:cs typeface="Khmer OS Siemreap" pitchFamily="2" charset="0"/>
              </a:rPr>
              <a:t>នៅពេលនោះ ឧកញ៉ាចក្រី</a:t>
            </a:r>
            <a:r>
              <a:rPr lang="km-KH" b="1" dirty="0" smtClean="0">
                <a:latin typeface="Khmer OS Siemreap" pitchFamily="2" charset="0"/>
                <a:cs typeface="Khmer OS Siemreap" pitchFamily="2" charset="0"/>
              </a:rPr>
              <a:t>ឡុង </a:t>
            </a:r>
            <a:r>
              <a:rPr lang="km-KH" dirty="0" smtClean="0">
                <a:latin typeface="Khmer OS Siemreap" pitchFamily="2" charset="0"/>
                <a:cs typeface="Khmer OS Siemreap" pitchFamily="2" charset="0"/>
              </a:rPr>
              <a:t>ដែលបានភៀសទៅបាភ្នំនោះ បានទៅកេណ្ឌទ័ពនិងបានវាយឈ្នះទ័ព​សៀម​។</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ចំណែក </a:t>
            </a:r>
            <a:r>
              <a:rPr lang="km-KH" b="1" dirty="0" smtClean="0">
                <a:latin typeface="Khmer OS Siemreap" pitchFamily="2" charset="0"/>
                <a:cs typeface="Khmer OS Siemreap" pitchFamily="2" charset="0"/>
              </a:rPr>
              <a:t>ពញាបឌិនតេជោ </a:t>
            </a:r>
            <a:r>
              <a:rPr lang="km-KH" dirty="0" smtClean="0">
                <a:latin typeface="Khmer OS Siemreap" pitchFamily="2" charset="0"/>
                <a:cs typeface="Khmer OS Siemreap" pitchFamily="2" charset="0"/>
              </a:rPr>
              <a:t>ដែលបានវាយឈ្នះយួននៅមាត់ជ្រូកនោះ បានជម្រុលទៅដល់</a:t>
            </a:r>
            <a:r>
              <a:rPr lang="km-KH" b="1" dirty="0" smtClean="0">
                <a:latin typeface="Khmer OS Siemreap" pitchFamily="2" charset="0"/>
                <a:cs typeface="Khmer OS Siemreap" pitchFamily="2" charset="0"/>
              </a:rPr>
              <a:t>លង់ហោរ </a:t>
            </a:r>
            <a:r>
              <a:rPr lang="km-KH" dirty="0" smtClean="0">
                <a:latin typeface="Khmer OS Siemreap" pitchFamily="2" charset="0"/>
                <a:cs typeface="Khmer OS Siemreap" pitchFamily="2" charset="0"/>
              </a:rPr>
              <a:t>តែត្រូវទទួលបរាជ័យក្នុងចម្បាំងជើងទឹកជាមួយយួន។</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សៀមលើកទ័ពថយទៅវិញអស់។ ព្រះ</a:t>
            </a:r>
            <a:r>
              <a:rPr lang="km-KH" b="1" dirty="0" smtClean="0">
                <a:latin typeface="Khmer OS Siemreap" pitchFamily="2" charset="0"/>
                <a:cs typeface="Khmer OS Siemreap" pitchFamily="2" charset="0"/>
              </a:rPr>
              <a:t>អង្គអិម</a:t>
            </a:r>
            <a:r>
              <a:rPr lang="km-KH" dirty="0" smtClean="0">
                <a:latin typeface="Khmer OS Siemreap" pitchFamily="2" charset="0"/>
                <a:cs typeface="Khmer OS Siemreap" pitchFamily="2" charset="0"/>
              </a:rPr>
              <a:t>និងព្រះ</a:t>
            </a:r>
            <a:r>
              <a:rPr lang="km-KH" b="1" dirty="0" smtClean="0">
                <a:latin typeface="Khmer OS Siemreap" pitchFamily="2" charset="0"/>
                <a:cs typeface="Khmer OS Siemreap" pitchFamily="2" charset="0"/>
              </a:rPr>
              <a:t>អង្គដួង </a:t>
            </a:r>
            <a:r>
              <a:rPr lang="km-KH" dirty="0" smtClean="0">
                <a:latin typeface="Khmer OS Siemreap" pitchFamily="2" charset="0"/>
                <a:cs typeface="Khmer OS Siemreap" pitchFamily="2" charset="0"/>
              </a:rPr>
              <a:t>យាងភៀសទាំងពីរអង្គទៅខេត្តបាត់ដំបង។</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លុះសៀមដកទ័ពថយទៅវិញអស់ យួនបាននាំព្រះ</a:t>
            </a:r>
            <a:r>
              <a:rPr lang="km-KH" b="1" dirty="0" smtClean="0">
                <a:latin typeface="Khmer OS Siemreap" pitchFamily="2" charset="0"/>
                <a:cs typeface="Khmer OS Siemreap" pitchFamily="2" charset="0"/>
              </a:rPr>
              <a:t>ឧទ័យរាជា </a:t>
            </a:r>
            <a:r>
              <a:rPr lang="km-KH" dirty="0" smtClean="0">
                <a:latin typeface="Khmer OS Siemreap" pitchFamily="2" charset="0"/>
                <a:cs typeface="Khmer OS Siemreap" pitchFamily="2" charset="0"/>
              </a:rPr>
              <a:t>ត្រឡប់មកសោយរាជ្យនៅភ្នំពេញវិញ។ ចក្រី </a:t>
            </a:r>
            <a:r>
              <a:rPr lang="km-KH" b="1" dirty="0" smtClean="0">
                <a:latin typeface="Khmer OS Siemreap" pitchFamily="2" charset="0"/>
                <a:cs typeface="Khmer OS Siemreap" pitchFamily="2" charset="0"/>
              </a:rPr>
              <a:t>ឡុង </a:t>
            </a:r>
            <a:r>
              <a:rPr lang="km-KH" dirty="0" smtClean="0">
                <a:latin typeface="Khmer OS Siemreap" pitchFamily="2" charset="0"/>
                <a:cs typeface="Khmer OS Siemreap" pitchFamily="2" charset="0"/>
              </a:rPr>
              <a:t>ត្រូវបានតាំងជា</a:t>
            </a:r>
            <a:r>
              <a:rPr lang="km-KH" b="1" dirty="0" smtClean="0">
                <a:latin typeface="Khmer OS Siemreap" pitchFamily="2" charset="0"/>
                <a:cs typeface="Khmer OS Siemreap" pitchFamily="2" charset="0"/>
              </a:rPr>
              <a:t>ចៅហ៊្វាទឡ្ហៈ</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យួនបានសង់</a:t>
            </a:r>
            <a:r>
              <a:rPr lang="km-KH" b="1" dirty="0" smtClean="0">
                <a:latin typeface="Khmer OS Siemreap" pitchFamily="2" charset="0"/>
                <a:cs typeface="Khmer OS Siemreap" pitchFamily="2" charset="0"/>
              </a:rPr>
              <a:t>បន្ទាយអាណ្ណាម</a:t>
            </a:r>
            <a:r>
              <a:rPr lang="km-KH" dirty="0" smtClean="0">
                <a:latin typeface="Khmer OS Siemreap" pitchFamily="2" charset="0"/>
                <a:cs typeface="Khmer OS Siemreap" pitchFamily="2" charset="0"/>
              </a:rPr>
              <a:t>នៅជិតក្រុងភ្នំពេញ និងបានចាត់មេទ័បឈ្មោះ</a:t>
            </a:r>
            <a:r>
              <a:rPr lang="km-KH" b="1" dirty="0" smtClean="0">
                <a:latin typeface="Khmer OS Siemreap" pitchFamily="2" charset="0"/>
                <a:cs typeface="Khmer OS Siemreap" pitchFamily="2" charset="0"/>
              </a:rPr>
              <a:t>ង្រឿង មិញ យ៉ាង </a:t>
            </a:r>
            <a:r>
              <a:rPr lang="km-KH" dirty="0" smtClean="0">
                <a:latin typeface="Khmer OS Siemreap" pitchFamily="2" charset="0"/>
                <a:cs typeface="Khmer OS Siemreap" pitchFamily="2" charset="0"/>
              </a:rPr>
              <a:t>និងមន្ត្រី​ឈ្មោះ</a:t>
            </a:r>
            <a:r>
              <a:rPr lang="km-KH" b="1" dirty="0" smtClean="0">
                <a:latin typeface="Khmer OS Siemreap" pitchFamily="2" charset="0"/>
                <a:cs typeface="Khmer OS Siemreap" pitchFamily="2" charset="0"/>
              </a:rPr>
              <a:t>ឡេ ដាយ គឿង </a:t>
            </a:r>
            <a:r>
              <a:rPr lang="km-KH" dirty="0" smtClean="0">
                <a:latin typeface="Khmer OS Siemreap" pitchFamily="2" charset="0"/>
                <a:cs typeface="Khmer OS Siemreap" pitchFamily="2" charset="0"/>
              </a:rPr>
              <a:t>អោយឈរត្រួតស្រុកខ្មែរ។</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នៅ១៨៣៤ ព្រះ</a:t>
            </a:r>
            <a:r>
              <a:rPr lang="km-KH" b="1" dirty="0" smtClean="0">
                <a:latin typeface="Khmer OS Siemreap" pitchFamily="2" charset="0"/>
                <a:cs typeface="Khmer OS Siemreap" pitchFamily="2" charset="0"/>
              </a:rPr>
              <a:t>ឧទ័យរាជា </a:t>
            </a:r>
            <a:r>
              <a:rPr lang="km-KH" dirty="0" smtClean="0">
                <a:latin typeface="Khmer OS Siemreap" pitchFamily="2" charset="0"/>
                <a:cs typeface="Khmer OS Siemreap" pitchFamily="2" charset="0"/>
              </a:rPr>
              <a:t>បានសោយទីវង្គត ដោយរោគរាគក្នុងព្រះជន្ម៤៤ព្រះវស្សា។</a:t>
            </a:r>
            <a:endParaRPr lang="en-US" dirty="0" smtClean="0">
              <a:latin typeface="Khmer OS Siemreap" pitchFamily="2" charset="0"/>
              <a:cs typeface="Khmer OS Siemreap" pitchFamily="2"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60000"/>
              </a:lnSpc>
              <a:buNone/>
            </a:pPr>
            <a:r>
              <a:rPr lang="km-KH" dirty="0" smtClean="0">
                <a:latin typeface="Khmer OS Siemreap" pitchFamily="2" charset="0"/>
                <a:cs typeface="Khmer OS Siemreap" pitchFamily="2" charset="0"/>
              </a:rPr>
              <a:t>២៣. ព្រះក្សត្រីអង្គម៉ី (១៨៣៤</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១៨៤០) គឺជាបុត្រីអង្គចន្ទ។</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ព្រះចៅ</a:t>
            </a:r>
            <a:r>
              <a:rPr lang="km-KH" b="1" dirty="0" smtClean="0">
                <a:latin typeface="Khmer OS Siemreap" pitchFamily="2" charset="0"/>
                <a:cs typeface="Khmer OS Siemreap" pitchFamily="2" charset="0"/>
              </a:rPr>
              <a:t>មិញម៉ាង </a:t>
            </a:r>
            <a:r>
              <a:rPr lang="km-KH" dirty="0" smtClean="0">
                <a:latin typeface="Khmer OS Siemreap" pitchFamily="2" charset="0"/>
                <a:cs typeface="Khmer OS Siemreap" pitchFamily="2" charset="0"/>
              </a:rPr>
              <a:t>គឺជារាជបុត្រព្រះចៅ</a:t>
            </a:r>
            <a:r>
              <a:rPr lang="km-KH" b="1" dirty="0" smtClean="0">
                <a:latin typeface="Khmer OS Siemreap" pitchFamily="2" charset="0"/>
                <a:cs typeface="Khmer OS Siemreap" pitchFamily="2" charset="0"/>
              </a:rPr>
              <a:t>យ៉ាឡុង បាន</a:t>
            </a:r>
            <a:r>
              <a:rPr lang="km-KH" dirty="0" smtClean="0">
                <a:latin typeface="Khmer OS Siemreap" pitchFamily="2" charset="0"/>
                <a:cs typeface="Khmer OS Siemreap" pitchFamily="2" charset="0"/>
              </a:rPr>
              <a:t>សោយរាជ្យស្នង</a:t>
            </a:r>
            <a:r>
              <a:rPr lang="km-KH" b="1" dirty="0" smtClean="0">
                <a:latin typeface="Khmer OS Siemreap" pitchFamily="2" charset="0"/>
                <a:cs typeface="Khmer OS Siemreap" pitchFamily="2" charset="0"/>
              </a:rPr>
              <a:t>និង</a:t>
            </a:r>
            <a:r>
              <a:rPr lang="km-KH" dirty="0" smtClean="0">
                <a:latin typeface="Khmer OS Siemreap" pitchFamily="2" charset="0"/>
                <a:cs typeface="Khmer OS Siemreap" pitchFamily="2" charset="0"/>
              </a:rPr>
              <a:t>បញ្ជូន</a:t>
            </a:r>
            <a:r>
              <a:rPr lang="km-KH" b="1" dirty="0" smtClean="0">
                <a:latin typeface="Khmer OS Siemreap" pitchFamily="2" charset="0"/>
                <a:cs typeface="Khmer OS Siemreap" pitchFamily="2" charset="0"/>
              </a:rPr>
              <a:t>អុង ខាំ ម៉ាង </a:t>
            </a:r>
            <a:r>
              <a:rPr lang="km-KH" dirty="0" smtClean="0">
                <a:latin typeface="Khmer OS Siemreap" pitchFamily="2" charset="0"/>
                <a:cs typeface="Khmer OS Siemreap" pitchFamily="2" charset="0"/>
              </a:rPr>
              <a:t>អោយ​នាំ​គ្រឿង​បណ្ណាការឡើងមកជួយការបុណ្យព្រះបរមសព។ រាជទូតរូបនេះ មានបេសកម្មមួយទៀត​ គឺការជ្រើសរើស​ក្សត្រ​អោយឡើងសោយរាជ្យសម្បត្តិស្នងព្រះ</a:t>
            </a:r>
            <a:r>
              <a:rPr lang="km-KH" b="1" dirty="0" smtClean="0">
                <a:latin typeface="Khmer OS Siemreap" pitchFamily="2" charset="0"/>
                <a:cs typeface="Khmer OS Siemreap" pitchFamily="2" charset="0"/>
              </a:rPr>
              <a:t>ឧទ័យរាជាអង្គចន្ទ</a:t>
            </a:r>
            <a:r>
              <a:rPr lang="km-KH" dirty="0" smtClean="0">
                <a:latin typeface="Khmer OS Siemreap" pitchFamily="2" charset="0"/>
                <a:cs typeface="Khmer OS Siemreap" pitchFamily="2" charset="0"/>
              </a:rPr>
              <a:t>។ លោក</a:t>
            </a:r>
            <a:r>
              <a:rPr lang="km-KH" b="1" dirty="0" smtClean="0">
                <a:latin typeface="Khmer OS Siemreap" pitchFamily="2" charset="0"/>
                <a:cs typeface="Khmer OS Siemreap" pitchFamily="2" charset="0"/>
              </a:rPr>
              <a:t>អុន ខាំ ម៉ាង </a:t>
            </a:r>
            <a:r>
              <a:rPr lang="km-KH" dirty="0" smtClean="0">
                <a:latin typeface="Khmer OS Siemreap" pitchFamily="2" charset="0"/>
                <a:cs typeface="Khmer OS Siemreap" pitchFamily="2" charset="0"/>
              </a:rPr>
              <a:t>បានអភិសេតអ្នក</a:t>
            </a:r>
            <a:r>
              <a:rPr lang="km-KH" b="1" dirty="0" smtClean="0">
                <a:latin typeface="Khmer OS Siemreap" pitchFamily="2" charset="0"/>
                <a:cs typeface="Khmer OS Siemreap" pitchFamily="2" charset="0"/>
              </a:rPr>
              <a:t>អង្គម៉ី </a:t>
            </a:r>
            <a:r>
              <a:rPr lang="km-KH" dirty="0" smtClean="0">
                <a:latin typeface="Khmer OS Siemreap" pitchFamily="2" charset="0"/>
                <a:cs typeface="Khmer OS Siemreap" pitchFamily="2" charset="0"/>
              </a:rPr>
              <a:t>ជា​ព្ររាជបុត្រីបន្ទាប់អោយគ្រប់គ្រងក្រុងកម្ពុជាធិបតី។ ក្សត្រី</a:t>
            </a:r>
            <a:r>
              <a:rPr lang="km-KH" b="1" dirty="0" smtClean="0">
                <a:latin typeface="Khmer OS Siemreap" pitchFamily="2" charset="0"/>
                <a:cs typeface="Khmer OS Siemreap" pitchFamily="2" charset="0"/>
              </a:rPr>
              <a:t>អង្គម៉ី </a:t>
            </a:r>
            <a:r>
              <a:rPr lang="km-KH" dirty="0" smtClean="0">
                <a:latin typeface="Khmer OS Siemreap" pitchFamily="2" charset="0"/>
                <a:cs typeface="Khmer OS Siemreap" pitchFamily="2" charset="0"/>
              </a:rPr>
              <a:t>ជាបុត្រីនៃព្រះ</a:t>
            </a:r>
            <a:r>
              <a:rPr lang="km-KH" b="1" dirty="0" smtClean="0">
                <a:latin typeface="Khmer OS Siemreap" pitchFamily="2" charset="0"/>
                <a:cs typeface="Khmer OS Siemreap" pitchFamily="2" charset="0"/>
              </a:rPr>
              <a:t>ឧទ័យរាជាអង្គចន្ទ </a:t>
            </a:r>
            <a:r>
              <a:rPr lang="km-KH" dirty="0" smtClean="0">
                <a:latin typeface="Khmer OS Siemreap" pitchFamily="2" charset="0"/>
                <a:cs typeface="Khmer OS Siemreap" pitchFamily="2" charset="0"/>
              </a:rPr>
              <a:t>ត្រូវលើកអោយ​ឡើង​សោយរាជ្យក្នុង</a:t>
            </a:r>
            <a:r>
              <a:rPr lang="km-KH" b="1" dirty="0" smtClean="0">
                <a:latin typeface="Khmer OS Siemreap" pitchFamily="2" charset="0"/>
                <a:cs typeface="Khmer OS Siemreap" pitchFamily="2" charset="0"/>
              </a:rPr>
              <a:t>ព្រះជន្ម២០វស្សា</a:t>
            </a:r>
            <a:r>
              <a:rPr lang="km-KH" dirty="0" smtClean="0">
                <a:latin typeface="Khmer OS Siemreap" pitchFamily="2" charset="0"/>
                <a:cs typeface="Khmer OS Siemreap" pitchFamily="2" charset="0"/>
              </a:rPr>
              <a:t>នៅ</a:t>
            </a:r>
            <a:r>
              <a:rPr lang="km-KH" b="1" dirty="0" smtClean="0">
                <a:latin typeface="Khmer OS Siemreap" pitchFamily="2" charset="0"/>
                <a:cs typeface="Khmer OS Siemreap" pitchFamily="2" charset="0"/>
              </a:rPr>
              <a:t>កោះស្លាកែត </a:t>
            </a:r>
            <a:r>
              <a:rPr lang="km-KH" dirty="0" smtClean="0">
                <a:latin typeface="Khmer OS Siemreap" pitchFamily="2" charset="0"/>
                <a:cs typeface="Khmer OS Siemreap" pitchFamily="2" charset="0"/>
              </a:rPr>
              <a:t>ដោយមានព្រះនាមហៅតាមយួនថា </a:t>
            </a:r>
            <a:r>
              <a:rPr lang="km-KH" b="1" dirty="0" smtClean="0">
                <a:latin typeface="Khmer OS Siemreap" pitchFamily="2" charset="0"/>
                <a:cs typeface="Khmer OS Siemreap" pitchFamily="2" charset="0"/>
              </a:rPr>
              <a:t>បា គុង ចៅ។ </a:t>
            </a:r>
            <a:r>
              <a:rPr lang="km-KH" dirty="0" smtClean="0">
                <a:latin typeface="Khmer OS Siemreap" pitchFamily="2" charset="0"/>
                <a:cs typeface="Khmer OS Siemreap" pitchFamily="2" charset="0"/>
              </a:rPr>
              <a:t>ប៉ុន្តែ តាមឯកសារយួនថា មានព្រះនាមថា </a:t>
            </a:r>
            <a:r>
              <a:rPr lang="km-KH" b="1" dirty="0" smtClean="0">
                <a:latin typeface="Khmer OS Siemreap" pitchFamily="2" charset="0"/>
                <a:cs typeface="Khmer OS Siemreap" pitchFamily="2" charset="0"/>
              </a:rPr>
              <a:t>ង៉ុក វឹង កុង ជូ </a:t>
            </a:r>
            <a:r>
              <a:rPr lang="km-KH" dirty="0" smtClean="0">
                <a:latin typeface="Khmer OS Siemreap" pitchFamily="2" charset="0"/>
                <a:cs typeface="Khmer OS Siemreap" pitchFamily="2" charset="0"/>
              </a:rPr>
              <a:t>និងនាមព្រះឋានៈត្រឹមតែជា </a:t>
            </a:r>
            <a:r>
              <a:rPr lang="km-KH" b="1" dirty="0" smtClean="0">
                <a:latin typeface="Khmer OS Siemreap" pitchFamily="2" charset="0"/>
                <a:cs typeface="Khmer OS Siemreap" pitchFamily="2" charset="0"/>
              </a:rPr>
              <a:t>ក្វឹង ជូ </a:t>
            </a:r>
            <a:r>
              <a:rPr lang="km-KH" dirty="0" smtClean="0">
                <a:latin typeface="Khmer OS Siemreap" pitchFamily="2" charset="0"/>
                <a:cs typeface="Khmer OS Siemreap" pitchFamily="2" charset="0"/>
              </a:rPr>
              <a:t>គឺស្មើនឹង​ចៅ​ហ្វាយ​ខេត្ត​ម្នាក់​ប៉ុណ្ណោះ។ ចំណែកឯ ក្សត្រី</a:t>
            </a:r>
            <a:r>
              <a:rPr lang="km-KH" b="1" dirty="0" smtClean="0">
                <a:latin typeface="Khmer OS Siemreap" pitchFamily="2" charset="0"/>
                <a:cs typeface="Khmer OS Siemreap" pitchFamily="2" charset="0"/>
              </a:rPr>
              <a:t>អង្គពៅ </a:t>
            </a:r>
            <a:r>
              <a:rPr lang="km-KH" dirty="0" smtClean="0">
                <a:latin typeface="Khmer OS Siemreap" pitchFamily="2" charset="0"/>
                <a:cs typeface="Khmer OS Siemreap" pitchFamily="2" charset="0"/>
              </a:rPr>
              <a:t>ត្រូវលើកជាឧបរាជិនីនិងក្សត្រី</a:t>
            </a:r>
            <a:r>
              <a:rPr lang="km-KH" b="1" dirty="0" smtClean="0">
                <a:latin typeface="Khmer OS Siemreap" pitchFamily="2" charset="0"/>
                <a:cs typeface="Khmer OS Siemreap" pitchFamily="2" charset="0"/>
              </a:rPr>
              <a:t>អង្គស្ងួន </a:t>
            </a:r>
            <a:r>
              <a:rPr lang="km-KH" dirty="0" smtClean="0">
                <a:latin typeface="Khmer OS Siemreap" pitchFamily="2" charset="0"/>
                <a:cs typeface="Khmer OS Siemreap" pitchFamily="2" charset="0"/>
              </a:rPr>
              <a:t>ត្រូវលើកជា</a:t>
            </a:r>
            <a:r>
              <a:rPr lang="km-KH" b="1" dirty="0" smtClean="0">
                <a:latin typeface="Khmer OS Siemreap" pitchFamily="2" charset="0"/>
                <a:cs typeface="Khmer OS Siemreap" pitchFamily="2" charset="0"/>
              </a:rPr>
              <a:t>កែវ ហ៊្វា</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pPr>
              <a:lnSpc>
                <a:spcPct val="150000"/>
              </a:lnSpc>
            </a:pPr>
            <a:r>
              <a:rPr lang="km-KH" dirty="0" smtClean="0">
                <a:latin typeface="Khmer OS Siemreap" pitchFamily="2" charset="0"/>
                <a:cs typeface="Khmer OS Siemreap" pitchFamily="2" charset="0"/>
              </a:rPr>
              <a:t>ក្នុងរជ្ជកាលរបស់ព្រះអង្គក្សត្រី</a:t>
            </a:r>
            <a:r>
              <a:rPr lang="km-KH" b="1" dirty="0" smtClean="0">
                <a:latin typeface="Khmer OS Siemreap" pitchFamily="2" charset="0"/>
                <a:cs typeface="Khmer OS Siemreap" pitchFamily="2" charset="0"/>
              </a:rPr>
              <a:t>អង្គម៉ី </a:t>
            </a:r>
            <a:r>
              <a:rPr lang="km-KH" dirty="0" smtClean="0">
                <a:latin typeface="Khmer OS Siemreap" pitchFamily="2" charset="0"/>
                <a:cs typeface="Khmer OS Siemreap" pitchFamily="2" charset="0"/>
              </a:rPr>
              <a:t>ពុំមានអំណាចអ្វីធំដុំឡើយ ហើយយួនបានចាត់វិធានការគ្រប់បែប​យ៉ាងដើម្បីអោយខ្មែរក្លាយទៅជាយួន។ </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ប្រជារាស្ត្រត្រូវបង្ខំអោយបង់ពន្ធជាទម្ងន់ ត្រូវកេណ្ឌអោយធ្វើស្រែ កាប់ចំការ បំពេញកិច្ចការសាធារណៈ​ ដូចជាសង់បន្ទាយនិងលើកផ្លូវពីភ្នំពេញទៅខេត្តទ្រាំងបន្ទាយមាន។</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ចំណែកឯព្រះពុទ្ធសាសនា ត្រូវរាជការយួនធ្វើទុក្ខបុកម្នេញយ៉ាងខ្លាំង។ វត្តអារាមត្រូវរុះរើ​ ព្រះពុទ្ធរូប​ត្រូវ​វាយ​កំទេច។ នៅឯស្រុកក្រោម ស្តេច </a:t>
            </a:r>
            <a:r>
              <a:rPr lang="km-KH" b="1" dirty="0" smtClean="0">
                <a:latin typeface="Khmer OS Siemreap" pitchFamily="2" charset="0"/>
                <a:cs typeface="Khmer OS Siemreap" pitchFamily="2" charset="0"/>
              </a:rPr>
              <a:t>មិញ ម៉ាង </a:t>
            </a:r>
            <a:r>
              <a:rPr lang="km-KH" dirty="0" smtClean="0">
                <a:latin typeface="Khmer OS Siemreap" pitchFamily="2" charset="0"/>
                <a:cs typeface="Khmer OS Siemreap" pitchFamily="2" charset="0"/>
              </a:rPr>
              <a:t>បានបង្ខំអោយព្រះសង្ឃខ្មែរ​ប្រព្រឹត្ត​ដូចលោកសង្ឃយួន​ផ្នែក​មហាយាន គឺត្រូវកោរសក់ទុកចិញ្ចើន មិនឆាន់សាច់ ស្លៀកខោអាវផាយ​មានពណ៌ឈាមជ្រូក ពេលសូត្រធម៌​ត្រូវ​មាន​វាយត្រដោកផង។</a:t>
            </a:r>
            <a:endParaRPr lang="en-US" dirty="0">
              <a:latin typeface="Khmer OS Siemreap" pitchFamily="2" charset="0"/>
              <a:cs typeface="Khmer OS Siemreap" pitchFamily="2"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60000"/>
              </a:lnSpc>
            </a:pPr>
            <a:r>
              <a:rPr lang="km-KH" dirty="0" smtClean="0">
                <a:latin typeface="Khmer OS Siemreap" pitchFamily="2" charset="0"/>
                <a:cs typeface="Khmer OS Siemreap" pitchFamily="2" charset="0"/>
              </a:rPr>
              <a:t>នៅ១៨៤០ ស្តេច</a:t>
            </a:r>
            <a:r>
              <a:rPr lang="km-KH" b="1" dirty="0" smtClean="0">
                <a:latin typeface="Khmer OS Siemreap" pitchFamily="2" charset="0"/>
                <a:cs typeface="Khmer OS Siemreap" pitchFamily="2" charset="0"/>
              </a:rPr>
              <a:t>មិញ ម៉ាង </a:t>
            </a:r>
            <a:r>
              <a:rPr lang="km-KH" dirty="0" smtClean="0">
                <a:latin typeface="Khmer OS Siemreap" pitchFamily="2" charset="0"/>
                <a:cs typeface="Khmer OS Siemreap" pitchFamily="2" charset="0"/>
              </a:rPr>
              <a:t>បានបញ្ជាមន្ត្រីជាន់ខ្ពស់ពីរនាក់ទៀត គឺ</a:t>
            </a:r>
            <a:r>
              <a:rPr lang="km-KH" b="1" dirty="0" smtClean="0">
                <a:latin typeface="Khmer OS Siemreap" pitchFamily="2" charset="0"/>
                <a:cs typeface="Khmer OS Siemreap" pitchFamily="2" charset="0"/>
              </a:rPr>
              <a:t>ឡេ វ៉ាន់ ឌឹក​ និង យន អ៊ុន </a:t>
            </a:r>
            <a:r>
              <a:rPr lang="km-KH" dirty="0" smtClean="0">
                <a:latin typeface="Khmer OS Siemreap" pitchFamily="2" charset="0"/>
                <a:cs typeface="Khmer OS Siemreap" pitchFamily="2" charset="0"/>
              </a:rPr>
              <a:t>អោយ​មក​ជួយ</a:t>
            </a:r>
            <a:r>
              <a:rPr lang="km-KH" b="1" dirty="0" smtClean="0">
                <a:latin typeface="Khmer OS Siemreap" pitchFamily="2" charset="0"/>
                <a:cs typeface="Khmer OS Siemreap" pitchFamily="2" charset="0"/>
              </a:rPr>
              <a:t>ង្រឿង មិញ យ៉ាង </a:t>
            </a:r>
            <a:r>
              <a:rPr lang="km-KH" dirty="0" smtClean="0">
                <a:latin typeface="Khmer OS Siemreap" pitchFamily="2" charset="0"/>
                <a:cs typeface="Khmer OS Siemreap" pitchFamily="2" charset="0"/>
              </a:rPr>
              <a:t>ក្នុងការគ្រប់គ្រងប្រទេសខ្មែរ។ ជាពិសេសក្នុងការត្រួតពិនិត្យពាណិជ្ជកម្ម ការកំរិតពន្ធដា និងការវាស់វែងដីស្រែ។</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នៅឆ្នាំដដែលនោះ ដើម្បីចៀសវាងនូវការបះបោរដែលអាចកើតមានឡើង </a:t>
            </a:r>
            <a:r>
              <a:rPr lang="km-KH" b="1" dirty="0" smtClean="0">
                <a:latin typeface="Khmer OS Siemreap" pitchFamily="2" charset="0"/>
                <a:cs typeface="Khmer OS Siemreap" pitchFamily="2" charset="0"/>
              </a:rPr>
              <a:t>ង្រឿង មិញ យ៉ាង </a:t>
            </a:r>
            <a:r>
              <a:rPr lang="km-KH" dirty="0" smtClean="0">
                <a:latin typeface="Khmer OS Siemreap" pitchFamily="2" charset="0"/>
                <a:cs typeface="Khmer OS Siemreap" pitchFamily="2" charset="0"/>
              </a:rPr>
              <a:t>បានប្រើ​ឧបាយ​បញ្ជាអោយមន្ត្រីជំនិតនាំសារទៅថ្វាយព្រះ</a:t>
            </a:r>
            <a:r>
              <a:rPr lang="km-KH" b="1" dirty="0" smtClean="0">
                <a:latin typeface="Khmer OS Siemreap" pitchFamily="2" charset="0"/>
                <a:cs typeface="Khmer OS Siemreap" pitchFamily="2" charset="0"/>
              </a:rPr>
              <a:t>អង្គអិម </a:t>
            </a:r>
            <a:r>
              <a:rPr lang="km-KH" dirty="0" smtClean="0">
                <a:latin typeface="Khmer OS Siemreap" pitchFamily="2" charset="0"/>
                <a:cs typeface="Khmer OS Siemreap" pitchFamily="2" charset="0"/>
              </a:rPr>
              <a:t>មហាឧបរាជដែលព្រះចៅសៀមនាម</a:t>
            </a:r>
            <a:r>
              <a:rPr lang="km-KH" b="1" dirty="0" smtClean="0">
                <a:latin typeface="Khmer OS Siemreap" pitchFamily="2" charset="0"/>
                <a:cs typeface="Khmer OS Siemreap" pitchFamily="2" charset="0"/>
              </a:rPr>
              <a:t>ណាំង ក្លាវ </a:t>
            </a:r>
            <a:r>
              <a:rPr lang="km-KH" dirty="0" smtClean="0">
                <a:latin typeface="Khmer OS Siemreap" pitchFamily="2" charset="0"/>
                <a:cs typeface="Khmer OS Siemreap" pitchFamily="2" charset="0"/>
              </a:rPr>
              <a:t>បាន​ប្រោសអោយទៅគង់នៅបាត់ដំបង សូមយាងព្រះអង្គចូលមកសោយរាជ្យនៅប្រទេសកម្ពុជា។ ព្រះមហាឧបរាជ​បានយល់ព្រមនិងបានបញ្ជាឲ្យមន្ត្រីទូលបង្កាច់ថាព្រះអនុជ</a:t>
            </a:r>
            <a:r>
              <a:rPr lang="km-KH" b="1" dirty="0" smtClean="0">
                <a:latin typeface="Khmer OS Siemreap" pitchFamily="2" charset="0"/>
                <a:cs typeface="Khmer OS Siemreap" pitchFamily="2" charset="0"/>
              </a:rPr>
              <a:t>អង្គដួង </a:t>
            </a:r>
            <a:r>
              <a:rPr lang="km-KH" dirty="0" smtClean="0">
                <a:latin typeface="Khmer OS Siemreap" pitchFamily="2" charset="0"/>
                <a:cs typeface="Khmer OS Siemreap" pitchFamily="2" charset="0"/>
              </a:rPr>
              <a:t>ចង់រត់ចូលក្រុងកម្ពុជា​ដើម្បីឡើង​សោយរាជ្យ។ ពេលនោះ ព្រះចៅសៀម បានបញ្ជាអោយនាំព្រះ </a:t>
            </a:r>
            <a:r>
              <a:rPr lang="km-KH" b="1" dirty="0" smtClean="0">
                <a:latin typeface="Khmer OS Siemreap" pitchFamily="2" charset="0"/>
                <a:cs typeface="Khmer OS Siemreap" pitchFamily="2" charset="0"/>
              </a:rPr>
              <a:t>អង្គដួង </a:t>
            </a:r>
            <a:r>
              <a:rPr lang="km-KH" dirty="0" smtClean="0">
                <a:latin typeface="Khmer OS Siemreap" pitchFamily="2" charset="0"/>
                <a:cs typeface="Khmer OS Siemreap" pitchFamily="2" charset="0"/>
              </a:rPr>
              <a:t>ត្រឡប់ចូលក្រុង</a:t>
            </a:r>
            <a:r>
              <a:rPr lang="km-KH" b="1" dirty="0" smtClean="0">
                <a:latin typeface="Khmer OS Siemreap" pitchFamily="2" charset="0"/>
                <a:cs typeface="Khmer OS Siemreap" pitchFamily="2" charset="0"/>
              </a:rPr>
              <a:t>បឹងកក</a:t>
            </a:r>
            <a:r>
              <a:rPr lang="km-KH" dirty="0" smtClean="0">
                <a:latin typeface="Khmer OS Siemreap" pitchFamily="2" charset="0"/>
                <a:cs typeface="Khmer OS Siemreap" pitchFamily="2" charset="0"/>
              </a:rPr>
              <a:t>វិញ។</a:t>
            </a:r>
            <a:endParaRPr lang="en-US" dirty="0" smtClean="0">
              <a:latin typeface="Khmer OS Siemreap" pitchFamily="2" charset="0"/>
              <a:cs typeface="Khmer OS Siemreap" pitchFamily="2"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lnSpc>
                <a:spcPct val="150000"/>
              </a:lnSpc>
            </a:pPr>
            <a:r>
              <a:rPr lang="km-KH" dirty="0" smtClean="0">
                <a:latin typeface="Khmer OS Siemreap" pitchFamily="2" charset="0"/>
                <a:cs typeface="Khmer OS Siemreap" pitchFamily="2" charset="0"/>
              </a:rPr>
              <a:t>ចំណែកឯព្រះមហាឧបរាជទ្រង់បានធ្វើដំណើរមកដល់ភ្នំពេញ។ </a:t>
            </a:r>
            <a:r>
              <a:rPr lang="km-KH" b="1" dirty="0" smtClean="0">
                <a:latin typeface="Khmer OS Siemreap" pitchFamily="2" charset="0"/>
                <a:cs typeface="Khmer OS Siemreap" pitchFamily="2" charset="0"/>
              </a:rPr>
              <a:t>ង្រឿង មិញ យ៉ាង </a:t>
            </a:r>
            <a:r>
              <a:rPr lang="km-KH" dirty="0" smtClean="0">
                <a:latin typeface="Khmer OS Siemreap" pitchFamily="2" charset="0"/>
                <a:cs typeface="Khmer OS Siemreap" pitchFamily="2" charset="0"/>
              </a:rPr>
              <a:t>បានបញ្ជាអោយនាំ​បង្ហួស​យក​ទៅដល់ក្រុង</a:t>
            </a:r>
            <a:r>
              <a:rPr lang="km-KH" b="1" dirty="0" smtClean="0">
                <a:latin typeface="Khmer OS Siemreap" pitchFamily="2" charset="0"/>
                <a:cs typeface="Khmer OS Siemreap" pitchFamily="2" charset="0"/>
              </a:rPr>
              <a:t>វេ</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បន្ទាប់ពីនោះ </a:t>
            </a:r>
            <a:r>
              <a:rPr lang="km-KH" b="1" dirty="0" smtClean="0">
                <a:latin typeface="Khmer OS Siemreap" pitchFamily="2" charset="0"/>
                <a:cs typeface="Khmer OS Siemreap" pitchFamily="2" charset="0"/>
              </a:rPr>
              <a:t>ង្រឿង មិញម៉ាង </a:t>
            </a:r>
            <a:r>
              <a:rPr lang="km-KH" dirty="0" smtClean="0">
                <a:latin typeface="Khmer OS Siemreap" pitchFamily="2" charset="0"/>
                <a:cs typeface="Khmer OS Siemreap" pitchFamily="2" charset="0"/>
              </a:rPr>
              <a:t>បានប្រើកលម្តងទៀត សូមអញ្ជើញមន្ត្រីជាន់ខ្ពស់របស់ខ្មែរមាន</a:t>
            </a:r>
            <a:r>
              <a:rPr lang="km-KH" b="1" dirty="0" smtClean="0">
                <a:latin typeface="Khmer OS Siemreap" pitchFamily="2" charset="0"/>
                <a:cs typeface="Khmer OS Siemreap" pitchFamily="2" charset="0"/>
              </a:rPr>
              <a:t>ចៅហ៊្វា ឡុង </a:t>
            </a:r>
            <a:r>
              <a:rPr lang="km-KH" dirty="0" smtClean="0">
                <a:latin typeface="Khmer OS Siemreap" pitchFamily="2" charset="0"/>
                <a:cs typeface="Khmer OS Siemreap" pitchFamily="2" charset="0"/>
              </a:rPr>
              <a:t>ជាដើមអោយទៅក្រុង </a:t>
            </a:r>
            <a:r>
              <a:rPr lang="km-KH" b="1" dirty="0" smtClean="0">
                <a:latin typeface="Khmer OS Siemreap" pitchFamily="2" charset="0"/>
                <a:cs typeface="Khmer OS Siemreap" pitchFamily="2" charset="0"/>
              </a:rPr>
              <a:t>វេ </a:t>
            </a:r>
            <a:r>
              <a:rPr lang="km-KH" dirty="0" smtClean="0">
                <a:latin typeface="Khmer OS Siemreap" pitchFamily="2" charset="0"/>
                <a:cs typeface="Khmer OS Siemreap" pitchFamily="2" charset="0"/>
              </a:rPr>
              <a:t>ថាដើម្បីពិភាក្សាពីកិច្ចការរដ្ឋជាមួយព្រះចៅយួននិងព្រះមហាឧបរាជ។</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លុះពួកមន្ត្រីចេញដំណើរទៅអស់ </a:t>
            </a:r>
            <a:r>
              <a:rPr lang="km-KH" b="1" dirty="0" smtClean="0">
                <a:latin typeface="Khmer OS Siemreap" pitchFamily="2" charset="0"/>
                <a:cs typeface="Khmer OS Siemreap" pitchFamily="2" charset="0"/>
              </a:rPr>
              <a:t>ង្រឿង មិញម៉ាង </a:t>
            </a:r>
            <a:r>
              <a:rPr lang="km-KH" dirty="0" smtClean="0">
                <a:latin typeface="Khmer OS Siemreap" pitchFamily="2" charset="0"/>
                <a:cs typeface="Khmer OS Siemreap" pitchFamily="2" charset="0"/>
              </a:rPr>
              <a:t>បានបញ្ជាអោយគេចាប់ក្សត្រីទាំង៤បញ្ជូន​ទៅ​ស្រុង​ក្រោម​ទៀត។ លុះទៅដល់</a:t>
            </a:r>
            <a:r>
              <a:rPr lang="km-KH" b="1" dirty="0" smtClean="0">
                <a:latin typeface="Khmer OS Siemreap" pitchFamily="2" charset="0"/>
                <a:cs typeface="Khmer OS Siemreap" pitchFamily="2" charset="0"/>
              </a:rPr>
              <a:t>លង់ហោរ </a:t>
            </a:r>
            <a:r>
              <a:rPr lang="km-KH" dirty="0" smtClean="0">
                <a:latin typeface="Khmer OS Siemreap" pitchFamily="2" charset="0"/>
                <a:cs typeface="Khmer OS Siemreap" pitchFamily="2" charset="0"/>
              </a:rPr>
              <a:t>លោកចៅហ្វាយខេត្តនេះ អោយតែក្សត្រី៣អង្គគឺ</a:t>
            </a:r>
            <a:r>
              <a:rPr lang="km-KH" b="1" dirty="0" smtClean="0">
                <a:latin typeface="Khmer OS Siemreap" pitchFamily="2" charset="0"/>
                <a:cs typeface="Khmer OS Siemreap" pitchFamily="2" charset="0"/>
              </a:rPr>
              <a:t>អង្គម៉ី អង្គពៅនិងអង្គស្ងួន </a:t>
            </a:r>
            <a:r>
              <a:rPr lang="km-KH" dirty="0" smtClean="0">
                <a:latin typeface="Khmer OS Siemreap" pitchFamily="2" charset="0"/>
                <a:cs typeface="Khmer OS Siemreap" pitchFamily="2" charset="0"/>
              </a:rPr>
              <a:t>បន្តដំណើរទៅដល់</a:t>
            </a:r>
            <a:r>
              <a:rPr lang="km-KH" b="1" dirty="0" smtClean="0">
                <a:latin typeface="Khmer OS Siemreap" pitchFamily="2" charset="0"/>
                <a:cs typeface="Khmer OS Siemreap" pitchFamily="2" charset="0"/>
              </a:rPr>
              <a:t>ព្រៃនគរ។ </a:t>
            </a:r>
            <a:r>
              <a:rPr lang="km-KH" dirty="0" smtClean="0">
                <a:latin typeface="Khmer OS Siemreap" pitchFamily="2" charset="0"/>
                <a:cs typeface="Khmer OS Siemreap" pitchFamily="2" charset="0"/>
              </a:rPr>
              <a:t>ចំណែក </a:t>
            </a:r>
            <a:r>
              <a:rPr lang="km-KH" b="1" dirty="0" smtClean="0">
                <a:latin typeface="Khmer OS Siemreap" pitchFamily="2" charset="0"/>
                <a:cs typeface="Khmer OS Siemreap" pitchFamily="2" charset="0"/>
              </a:rPr>
              <a:t>អង្គប៉ែន </a:t>
            </a:r>
            <a:r>
              <a:rPr lang="km-KH" dirty="0" smtClean="0">
                <a:latin typeface="Khmer OS Siemreap" pitchFamily="2" charset="0"/>
                <a:cs typeface="Khmer OS Siemreap" pitchFamily="2" charset="0"/>
              </a:rPr>
              <a:t>ត្រូវយកទៅផ្លុងទឹកចោល​ដោយត្រូវចោទថា​ចង់​នាំមាតា​រត់ទៅ​ស្រុក​សៀម។</a:t>
            </a:r>
            <a:endParaRPr lang="en-US" dirty="0" smtClean="0">
              <a:latin typeface="Khmer OS Siemreap" pitchFamily="2" charset="0"/>
              <a:cs typeface="Khmer OS Siemreap" pitchFamily="2"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a:lnSpc>
                <a:spcPct val="150000"/>
              </a:lnSpc>
            </a:pPr>
            <a:r>
              <a:rPr lang="km-KH" dirty="0" smtClean="0">
                <a:latin typeface="Khmer OS Siemreap" pitchFamily="2" charset="0"/>
                <a:cs typeface="Khmer OS Siemreap" pitchFamily="2" charset="0"/>
              </a:rPr>
              <a:t>នាម៉ឺននិងរាស្ត្រខ្មែរបានជំនុំពិភាក្សាគ្នា ចាត់ឲ្យឧកញ៉ាវិបុលរាជ</a:t>
            </a:r>
            <a:r>
              <a:rPr lang="km-KH" b="1" dirty="0" smtClean="0">
                <a:latin typeface="Khmer OS Siemreap" pitchFamily="2" charset="0"/>
                <a:cs typeface="Khmer OS Siemreap" pitchFamily="2" charset="0"/>
              </a:rPr>
              <a:t>ឡុង </a:t>
            </a:r>
            <a:r>
              <a:rPr lang="km-KH" dirty="0" smtClean="0">
                <a:latin typeface="Khmer OS Siemreap" pitchFamily="2" charset="0"/>
                <a:cs typeface="Khmer OS Siemreap" pitchFamily="2" charset="0"/>
              </a:rPr>
              <a:t>ឧកញ៉ា</a:t>
            </a:r>
            <a:r>
              <a:rPr lang="km-KH" b="1" dirty="0" smtClean="0">
                <a:latin typeface="Khmer OS Siemreap" pitchFamily="2" charset="0"/>
                <a:cs typeface="Khmer OS Siemreap" pitchFamily="2" charset="0"/>
              </a:rPr>
              <a:t>សួគ៌ានិង</a:t>
            </a:r>
            <a:r>
              <a:rPr lang="km-KH" dirty="0" smtClean="0">
                <a:latin typeface="Khmer OS Siemreap" pitchFamily="2" charset="0"/>
                <a:cs typeface="Khmer OS Siemreap" pitchFamily="2" charset="0"/>
              </a:rPr>
              <a:t>លោក</a:t>
            </a:r>
            <a:r>
              <a:rPr lang="km-KH" b="1" dirty="0" smtClean="0">
                <a:latin typeface="Khmer OS Siemreap" pitchFamily="2" charset="0"/>
                <a:cs typeface="Khmer OS Siemreap" pitchFamily="2" charset="0"/>
              </a:rPr>
              <a:t>មុក </a:t>
            </a:r>
            <a:r>
              <a:rPr lang="km-KH" dirty="0" smtClean="0">
                <a:latin typeface="Khmer OS Siemreap" pitchFamily="2" charset="0"/>
                <a:cs typeface="Khmer OS Siemreap" pitchFamily="2" charset="0"/>
              </a:rPr>
              <a:t>ចូលទៅ​ស្រុកសៀមដើម្បី​ទូលព្រះចៅ</a:t>
            </a:r>
            <a:r>
              <a:rPr lang="km-KH" b="1" dirty="0" smtClean="0">
                <a:latin typeface="Khmer OS Siemreap" pitchFamily="2" charset="0"/>
                <a:cs typeface="Khmer OS Siemreap" pitchFamily="2" charset="0"/>
              </a:rPr>
              <a:t>ណាំងក្លាវ </a:t>
            </a:r>
            <a:r>
              <a:rPr lang="km-KH" dirty="0" smtClean="0">
                <a:latin typeface="Khmer OS Siemreap" pitchFamily="2" charset="0"/>
                <a:cs typeface="Khmer OS Siemreap" pitchFamily="2" charset="0"/>
              </a:rPr>
              <a:t>សូមយាងព្រះ</a:t>
            </a:r>
            <a:r>
              <a:rPr lang="km-KH" b="1" dirty="0" smtClean="0">
                <a:latin typeface="Khmer OS Siemreap" pitchFamily="2" charset="0"/>
                <a:cs typeface="Khmer OS Siemreap" pitchFamily="2" charset="0"/>
              </a:rPr>
              <a:t>អង្គដួង</a:t>
            </a:r>
            <a:r>
              <a:rPr lang="km-KH" dirty="0" smtClean="0">
                <a:latin typeface="Khmer OS Siemreap" pitchFamily="2" charset="0"/>
                <a:cs typeface="Khmer OS Siemreap" pitchFamily="2" charset="0"/>
              </a:rPr>
              <a:t>មកគ្រប់គ្រងក្រុងកម្ពុជា។ ព្រះចៅសៀមបាន យល់​ព្រម ហើយបានចាត់</a:t>
            </a:r>
            <a:r>
              <a:rPr lang="km-KH" b="1" dirty="0" smtClean="0">
                <a:latin typeface="Khmer OS Siemreap" pitchFamily="2" charset="0"/>
                <a:cs typeface="Khmer OS Siemreap" pitchFamily="2" charset="0"/>
              </a:rPr>
              <a:t>ពញាបឌិនតេជោ </a:t>
            </a:r>
            <a:r>
              <a:rPr lang="km-KH" dirty="0" smtClean="0">
                <a:latin typeface="Khmer OS Siemreap" pitchFamily="2" charset="0"/>
                <a:cs typeface="Khmer OS Siemreap" pitchFamily="2" charset="0"/>
              </a:rPr>
              <a:t>លើកទ័ពនាំព្រះ</a:t>
            </a:r>
            <a:r>
              <a:rPr lang="km-KH" b="1" dirty="0" smtClean="0">
                <a:latin typeface="Khmer OS Siemreap" pitchFamily="2" charset="0"/>
                <a:cs typeface="Khmer OS Siemreap" pitchFamily="2" charset="0"/>
              </a:rPr>
              <a:t>អង្គដួង</a:t>
            </a:r>
            <a:r>
              <a:rPr lang="km-KH" dirty="0" smtClean="0">
                <a:latin typeface="Khmer OS Siemreap" pitchFamily="2" charset="0"/>
                <a:cs typeface="Khmer OS Siemreap" pitchFamily="2" charset="0"/>
              </a:rPr>
              <a:t>ចូលមកស្រុកខ្មែរវិញ។</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ស្តេចយួនឃើញស្ថានការណ៍ដូច្នោះ បានចាត់ឲ្យលើកទ័ពនាំព្រះមហាឧបរាជនិងក្សត្រា ក្សត្រីខ្មែរមកវិញ តែរាស្ត្រមិនជឿយួនទៀត យួនក៏នាំព្រះមហាឧបរាជទៅគង់នៅមាត់ជ្រូក។</a:t>
            </a:r>
            <a:endParaRPr lang="en-US" dirty="0" smtClean="0">
              <a:latin typeface="Khmer OS Siemreap" pitchFamily="2" charset="0"/>
              <a:cs typeface="Khmer OS Siemreap"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pPr>
              <a:lnSpc>
                <a:spcPct val="170000"/>
              </a:lnSpc>
            </a:pPr>
            <a:r>
              <a:rPr lang="km-KH" dirty="0" smtClean="0">
                <a:latin typeface="Khmer OS Siemreap" pitchFamily="2" charset="0"/>
                <a:cs typeface="Khmer OS Siemreap" pitchFamily="2" charset="0"/>
              </a:rPr>
              <a:t>នៅខែកញ្ញា១៦៤៣ ឧប្បត្តិហេតុមួយបានកើតឡើង។ លោក </a:t>
            </a:r>
            <a:r>
              <a:rPr lang="en-US" dirty="0" smtClean="0">
                <a:latin typeface="Khmer OS Siemreap" pitchFamily="2" charset="0"/>
                <a:cs typeface="Khmer OS Siemreap" pitchFamily="2" charset="0"/>
              </a:rPr>
              <a:t>Pierre de </a:t>
            </a:r>
            <a:r>
              <a:rPr lang="en-US" dirty="0" err="1" smtClean="0">
                <a:latin typeface="Khmer OS Siemreap" pitchFamily="2" charset="0"/>
                <a:cs typeface="Khmer OS Siemreap" pitchFamily="2" charset="0"/>
              </a:rPr>
              <a:t>Regemortes</a:t>
            </a:r>
            <a:r>
              <a:rPr lang="en-US" dirty="0" smtClean="0">
                <a:latin typeface="Khmer OS Siemreap" pitchFamily="2" charset="0"/>
                <a:cs typeface="Khmer OS Siemreap" pitchFamily="2" charset="0"/>
              </a:rPr>
              <a:t> </a:t>
            </a:r>
            <a:r>
              <a:rPr lang="km-KH" dirty="0" smtClean="0">
                <a:latin typeface="Khmer OS Siemreap" pitchFamily="2" charset="0"/>
                <a:cs typeface="Khmer OS Siemreap" pitchFamily="2" charset="0"/>
              </a:rPr>
              <a:t>មេគ្រឹះស្ថាន​ជំនួញហុល្លង់បានតវ៉ាចំពោះព្រះរាជាពីការខូចខាតដែលក្រុមហ៊ុនបានទទួលរងគ្រោះ។ ក្រុមរក្សា​ព្រះ​រាជាបាន​សម្លាប់លោកនិងពួកបរិវាររបស់លោកទៅ។ នៅពេលជាមួយគ្នា​ គ្រឹះស្ថានរបស់លោក ត្រូវបានគេប្លន់និង​រឹប​អូស​យកទ្រព្យសម្បត្តិអស់ មនុស្ស៣៦</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នាក់ត្រូវស្លាប់​និងមនុស្សប្រហែល៥០នាក់ទៀតត្រូវចាប់ទៅឃុំឃាំង។</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ជាការសងសឹក ក្រុមប្រឹក្សាក្រុមហ៊ុនឥណ្ឌាខាងកើត</a:t>
            </a:r>
            <a:r>
              <a:rPr lang="en-US" dirty="0" smtClean="0">
                <a:latin typeface="Khmer OS Siemreap" pitchFamily="2" charset="0"/>
                <a:cs typeface="Khmer OS Siemreap" pitchFamily="2" charset="0"/>
              </a:rPr>
              <a:t>(</a:t>
            </a:r>
            <a:r>
              <a:rPr lang="en-US" dirty="0" err="1" smtClean="0">
                <a:latin typeface="Khmer OS Siemreap" pitchFamily="2" charset="0"/>
                <a:cs typeface="Khmer OS Siemreap" pitchFamily="2" charset="0"/>
              </a:rPr>
              <a:t>Conseil</a:t>
            </a:r>
            <a:r>
              <a:rPr lang="en-US" dirty="0" smtClean="0">
                <a:latin typeface="Khmer OS Siemreap" pitchFamily="2" charset="0"/>
                <a:cs typeface="Khmer OS Siemreap" pitchFamily="2" charset="0"/>
              </a:rPr>
              <a:t> des </a:t>
            </a:r>
            <a:r>
              <a:rPr lang="en-US" dirty="0" err="1" smtClean="0">
                <a:latin typeface="Khmer OS Siemreap" pitchFamily="2" charset="0"/>
                <a:cs typeface="Khmer OS Siemreap" pitchFamily="2" charset="0"/>
              </a:rPr>
              <a:t>Indes</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​បានបញ្ជូនកងនាវា​ នៅថ្ងៃ​ទី​២៣​ខែ​មីនា​១៦៤៤ ក្រោមបញ្ជាការរបស់លោក</a:t>
            </a:r>
            <a:r>
              <a:rPr lang="ca-ES" dirty="0" smtClean="0">
                <a:latin typeface="Khmer OS Siemreap" pitchFamily="2" charset="0"/>
                <a:cs typeface="Khmer OS Siemreap" pitchFamily="2" charset="0"/>
              </a:rPr>
              <a:t> Heindrik Harouze </a:t>
            </a:r>
            <a:r>
              <a:rPr lang="km-KH" dirty="0" smtClean="0">
                <a:latin typeface="Khmer OS Siemreap" pitchFamily="2" charset="0"/>
                <a:cs typeface="Khmer OS Siemreap" pitchFamily="2" charset="0"/>
              </a:rPr>
              <a:t>និងលោក</a:t>
            </a:r>
            <a:r>
              <a:rPr lang="ca-ES" dirty="0" smtClean="0">
                <a:latin typeface="Khmer OS Siemreap" pitchFamily="2" charset="0"/>
                <a:cs typeface="Khmer OS Siemreap" pitchFamily="2" charset="0"/>
              </a:rPr>
              <a:t> Simon Jacobsz​ </a:t>
            </a:r>
            <a:r>
              <a:rPr lang="en-US" dirty="0" err="1" smtClean="0">
                <a:latin typeface="Khmer OS Siemreap" pitchFamily="2" charset="0"/>
                <a:cs typeface="Khmer OS Siemreap" pitchFamily="2" charset="0"/>
              </a:rPr>
              <a:t>DomKens</a:t>
            </a:r>
            <a:r>
              <a:rPr lang="km-KH" dirty="0" smtClean="0">
                <a:latin typeface="Khmer OS Siemreap" pitchFamily="2" charset="0"/>
                <a:cs typeface="Khmer OS Siemreap" pitchFamily="2" charset="0"/>
              </a:rPr>
              <a:t>។ កងនាវា មានកប៉ាល៥គ្រឿងនិងទាហានទាំងអស់១៦០នាក់បានមកដល់ក្រុងចតុមុខនៅថ្ងៃ៦ខែកក្កដា​ ហើយ​ស្ថិតនៅ​ទីនោះរហូតដល់ថ្ងៃទី២០ខែមករា១៦៤៥ ពុំបានទទួលសំណង​ពីព្រះរាជា។​ មេបញ្ជាការ​បាន​សំរេច​ចិត្ត​​បន្ត​ដំណើរ​រហូតដល់រាជធានី</a:t>
            </a:r>
            <a:r>
              <a:rPr lang="km-KH" b="1" dirty="0" smtClean="0">
                <a:latin typeface="Khmer OS Siemreap" pitchFamily="2" charset="0"/>
                <a:cs typeface="Khmer OS Siemreap" pitchFamily="2" charset="0"/>
              </a:rPr>
              <a:t>ឧដុង្គ</a:t>
            </a:r>
            <a:r>
              <a:rPr lang="km-KH" dirty="0" smtClean="0">
                <a:latin typeface="Khmer OS Siemreap" pitchFamily="2" charset="0"/>
                <a:cs typeface="Khmer OS Siemreap" pitchFamily="2" charset="0"/>
              </a:rPr>
              <a:t>។</a:t>
            </a:r>
            <a:r>
              <a:rPr lang="ca-ES" dirty="0" smtClean="0">
                <a:latin typeface="Khmer OS Siemreap" pitchFamily="2" charset="0"/>
                <a:cs typeface="Khmer OS Siemreap" pitchFamily="2" charset="0"/>
              </a:rPr>
              <a:t>​ </a:t>
            </a:r>
            <a:r>
              <a:rPr lang="km-KH" dirty="0" smtClean="0">
                <a:latin typeface="Khmer OS Siemreap" pitchFamily="2" charset="0"/>
                <a:cs typeface="Khmer OS Siemreap" pitchFamily="2" charset="0"/>
              </a:rPr>
              <a:t>ការប្រយុទ្ធតទល់គ្នាក៏បានផ្ទុះឡើង។ លោកមេបញ្ជាការត្រូវស្លាប់ ឯ​ពួកពល​ទា​ហាន​ហុល្លង់ស្លាប់អស់ជាច្រើន។ ប៉ុន្តែ កងនាវាបានខំពុះពារឧបសគ្គរត់រំដោះខ្លួនបាន។ នៅ​ឆ្នាំ​ ១៦៤៦</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១៦៤៧​ ពួកហុល្លង់បានធ្វើការចរចាសុះសន្តិភាពជាមួយខ្មែរ។​ ព្រះរាជា បានយល់ព្រមឲ្យដោះលែង​ពួក​ឈ្លើយ​ហុល្លង់​និង​សងទៅវិញនូវទំនិញដែលបានរឹបអូស។ នៅឆ្នាំ១៦៥៥</a:t>
            </a:r>
            <a:r>
              <a:rPr lang="ca-ES" dirty="0" smtClean="0">
                <a:latin typeface="Khmer OS Siemreap" pitchFamily="2" charset="0"/>
                <a:cs typeface="Khmer OS Siemreap" pitchFamily="2" charset="0"/>
              </a:rPr>
              <a:t>​ </a:t>
            </a:r>
            <a:r>
              <a:rPr lang="km-KH" dirty="0" smtClean="0">
                <a:latin typeface="Khmer OS Siemreap" pitchFamily="2" charset="0"/>
                <a:cs typeface="Khmer OS Siemreap" pitchFamily="2" charset="0"/>
              </a:rPr>
              <a:t>កិច្ចព្រមព្រៀងមួយត្រូវបាន​សំរេចឡើងជា​មួយ​</a:t>
            </a:r>
            <a:r>
              <a:rPr lang="km-KH" b="1" dirty="0" smtClean="0">
                <a:latin typeface="Khmer OS Siemreap" pitchFamily="2" charset="0"/>
                <a:cs typeface="Khmer OS Siemreap" pitchFamily="2" charset="0"/>
              </a:rPr>
              <a:t>ក្រុមហ៊ុន​ឥណ្ឌាខាងកើត​</a:t>
            </a:r>
            <a:r>
              <a:rPr lang="km-KH" dirty="0" smtClean="0">
                <a:latin typeface="Khmer OS Siemreap" pitchFamily="2" charset="0"/>
                <a:cs typeface="Khmer OS Siemreap" pitchFamily="2" charset="0"/>
              </a:rPr>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lnSpc>
                <a:spcPct val="150000"/>
              </a:lnSpc>
              <a:buNone/>
            </a:pPr>
            <a:r>
              <a:rPr lang="km-KH" dirty="0" smtClean="0">
                <a:latin typeface="Khmer OS Siemreap" pitchFamily="2" charset="0"/>
                <a:cs typeface="Khmer OS Siemreap" pitchFamily="2" charset="0"/>
              </a:rPr>
              <a:t>២៤. ព្រះអង្គឌួង (១៨៤០</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១៨៥៩)(ឧត្តុង្គ) គឺជាបុត្រអង្គអេង។</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ព្រះ </a:t>
            </a:r>
            <a:r>
              <a:rPr lang="km-KH" b="1" dirty="0" smtClean="0">
                <a:latin typeface="Khmer OS Siemreap" pitchFamily="2" charset="0"/>
                <a:cs typeface="Khmer OS Siemreap" pitchFamily="2" charset="0"/>
              </a:rPr>
              <a:t>អង្គដួង </a:t>
            </a:r>
            <a:r>
              <a:rPr lang="km-KH" dirty="0" smtClean="0">
                <a:latin typeface="Khmer OS Siemreap" pitchFamily="2" charset="0"/>
                <a:cs typeface="Khmer OS Siemreap" pitchFamily="2" charset="0"/>
              </a:rPr>
              <a:t>ព្រះរាជបុត្រពៅនៃព្រះបាទ</a:t>
            </a:r>
            <a:r>
              <a:rPr lang="km-KH" b="1" dirty="0" smtClean="0">
                <a:latin typeface="Khmer OS Siemreap" pitchFamily="2" charset="0"/>
                <a:cs typeface="Khmer OS Siemreap" pitchFamily="2" charset="0"/>
              </a:rPr>
              <a:t>នារាយណ៍រាជាទី៣ អង្គអេង </a:t>
            </a:r>
            <a:r>
              <a:rPr lang="km-KH" dirty="0" smtClean="0">
                <a:latin typeface="Khmer OS Siemreap" pitchFamily="2" charset="0"/>
                <a:cs typeface="Khmer OS Siemreap" pitchFamily="2" charset="0"/>
              </a:rPr>
              <a:t>ត្រូវបាននាម៉ឺនសព្វមុខមន្ត្រី និង</a:t>
            </a:r>
            <a:r>
              <a:rPr lang="km-KH" b="1" dirty="0" smtClean="0">
                <a:latin typeface="Khmer OS Siemreap" pitchFamily="2" charset="0"/>
                <a:cs typeface="Khmer OS Siemreap" pitchFamily="2" charset="0"/>
              </a:rPr>
              <a:t>ពញា</a:t>
            </a:r>
            <a:r>
              <a:rPr lang="en-US" b="1" dirty="0" smtClean="0">
                <a:latin typeface="Khmer OS Siemreap" pitchFamily="2" charset="0"/>
                <a:cs typeface="Khmer OS Siemreap" pitchFamily="2" charset="0"/>
              </a:rPr>
              <a:t>-</a:t>
            </a:r>
            <a:r>
              <a:rPr lang="km-KH" b="1" dirty="0" smtClean="0">
                <a:latin typeface="Khmer OS Siemreap" pitchFamily="2" charset="0"/>
                <a:cs typeface="Khmer OS Siemreap" pitchFamily="2" charset="0"/>
              </a:rPr>
              <a:t>បឌិនតេជោបាន</a:t>
            </a:r>
            <a:r>
              <a:rPr lang="km-KH" dirty="0" smtClean="0">
                <a:latin typeface="Khmer OS Siemreap" pitchFamily="2" charset="0"/>
                <a:cs typeface="Khmer OS Siemreap" pitchFamily="2" charset="0"/>
              </a:rPr>
              <a:t>យាងអោយមកឡើងគ្រងរាជសម្បត្តិ។ ព្រះអង្គបានទៅគង់នៅ</a:t>
            </a:r>
            <a:r>
              <a:rPr lang="km-KH" b="1" dirty="0" smtClean="0">
                <a:latin typeface="Khmer OS Siemreap" pitchFamily="2" charset="0"/>
                <a:cs typeface="Khmer OS Siemreap" pitchFamily="2" charset="0"/>
              </a:rPr>
              <a:t>វាំងឃ្លាំងស្បែក </a:t>
            </a:r>
            <a:r>
              <a:rPr lang="km-KH" dirty="0" smtClean="0">
                <a:latin typeface="Khmer OS Siemreap" pitchFamily="2" charset="0"/>
                <a:cs typeface="Khmer OS Siemreap" pitchFamily="2" charset="0"/>
              </a:rPr>
              <a:t>ដែលរាស្ត្របាន​សាងថ្វាយនៅជិត</a:t>
            </a:r>
            <a:r>
              <a:rPr lang="km-KH" b="1" dirty="0" smtClean="0">
                <a:latin typeface="Khmer OS Siemreap" pitchFamily="2" charset="0"/>
                <a:cs typeface="Khmer OS Siemreap" pitchFamily="2" charset="0"/>
              </a:rPr>
              <a:t>ពញាឮ</a:t>
            </a:r>
            <a:r>
              <a:rPr lang="km-KH" dirty="0" smtClean="0">
                <a:latin typeface="Khmer OS Siemreap" pitchFamily="2" charset="0"/>
                <a:cs typeface="Khmer OS Siemreap" pitchFamily="2" charset="0"/>
              </a:rPr>
              <a:t>។ </a:t>
            </a:r>
            <a:r>
              <a:rPr lang="km-KH" b="1" dirty="0" smtClean="0">
                <a:latin typeface="Khmer OS Siemreap" pitchFamily="2" charset="0"/>
                <a:cs typeface="Khmer OS Siemreap" pitchFamily="2" charset="0"/>
              </a:rPr>
              <a:t>ពញាបឌិនតេជោ </a:t>
            </a:r>
            <a:r>
              <a:rPr lang="km-KH" dirty="0" smtClean="0">
                <a:latin typeface="Khmer OS Siemreap" pitchFamily="2" charset="0"/>
                <a:cs typeface="Khmer OS Siemreap" pitchFamily="2" charset="0"/>
              </a:rPr>
              <a:t>បានស្ថិតនៅក្នុងប្រទេសខ្មែរសិន​ដើម្បីចាំជួយធ្វើអន្តរាគមន៍​។</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នៅ១៨៤៧ ព្រះ</a:t>
            </a:r>
            <a:r>
              <a:rPr lang="km-KH" b="1" dirty="0" smtClean="0">
                <a:latin typeface="Khmer OS Siemreap" pitchFamily="2" charset="0"/>
                <a:cs typeface="Khmer OS Siemreap" pitchFamily="2" charset="0"/>
              </a:rPr>
              <a:t>អង្គដួង </a:t>
            </a:r>
            <a:r>
              <a:rPr lang="km-KH" dirty="0" smtClean="0">
                <a:latin typeface="Khmer OS Siemreap" pitchFamily="2" charset="0"/>
                <a:cs typeface="Khmer OS Siemreap" pitchFamily="2" charset="0"/>
              </a:rPr>
              <a:t>ត្រូវបានអភិសេកអោយឡើងសោយរាជ្យនៅ</a:t>
            </a:r>
            <a:r>
              <a:rPr lang="km-KH" b="1" dirty="0" smtClean="0">
                <a:latin typeface="Khmer OS Siemreap" pitchFamily="2" charset="0"/>
                <a:cs typeface="Khmer OS Siemreap" pitchFamily="2" charset="0"/>
              </a:rPr>
              <a:t>ឧដុង្គ </a:t>
            </a:r>
            <a:r>
              <a:rPr lang="km-KH" dirty="0" smtClean="0">
                <a:latin typeface="Khmer OS Siemreap" pitchFamily="2" charset="0"/>
                <a:cs typeface="Khmer OS Siemreap" pitchFamily="2" charset="0"/>
              </a:rPr>
              <a:t>ដោយមានព្រះនាមសំរាប់​រាជ្យ​ថា </a:t>
            </a:r>
            <a:r>
              <a:rPr lang="km-KH" b="1" dirty="0" smtClean="0">
                <a:latin typeface="Khmer OS Siemreap" pitchFamily="2" charset="0"/>
                <a:cs typeface="Khmer OS Siemreap" pitchFamily="2" charset="0"/>
              </a:rPr>
              <a:t>ព្រះហរិរក្សរាមាឥស្សរាធិបតី</a:t>
            </a:r>
            <a:r>
              <a:rPr lang="km-KH" dirty="0" smtClean="0">
                <a:latin typeface="Khmer OS Siemreap" pitchFamily="2" charset="0"/>
                <a:cs typeface="Khmer OS Siemreap" pitchFamily="2" charset="0"/>
              </a:rPr>
              <a:t>។ នៅ១ឆ្នាំក្រោយ</a:t>
            </a:r>
            <a:r>
              <a:rPr lang="km-KH" b="1" dirty="0" smtClean="0">
                <a:latin typeface="Khmer OS Siemreap" pitchFamily="2" charset="0"/>
                <a:cs typeface="Khmer OS Siemreap" pitchFamily="2" charset="0"/>
              </a:rPr>
              <a:t>ពញាបឌិនតេជោ</a:t>
            </a:r>
            <a:r>
              <a:rPr lang="km-KH" dirty="0" smtClean="0">
                <a:latin typeface="Khmer OS Siemreap" pitchFamily="2" charset="0"/>
                <a:cs typeface="Khmer OS Siemreap" pitchFamily="2" charset="0"/>
              </a:rPr>
              <a:t>បានលាព្រះអង្គត្រឡប់ចូលក្រុង</a:t>
            </a:r>
            <a:r>
              <a:rPr lang="km-KH" b="1" dirty="0" smtClean="0">
                <a:latin typeface="Khmer OS Siemreap" pitchFamily="2" charset="0"/>
                <a:cs typeface="Khmer OS Siemreap" pitchFamily="2" charset="0"/>
              </a:rPr>
              <a:t>បឹងកក</a:t>
            </a:r>
            <a:r>
              <a:rPr lang="km-KH" dirty="0" smtClean="0">
                <a:latin typeface="Khmer OS Siemreap" pitchFamily="2" charset="0"/>
                <a:cs typeface="Khmer OS Siemreap" pitchFamily="2" charset="0"/>
              </a:rPr>
              <a:t>វិញ។</a:t>
            </a:r>
            <a:endParaRPr lang="en-US" dirty="0" smtClean="0">
              <a:latin typeface="Khmer OS Siemreap" pitchFamily="2" charset="0"/>
              <a:cs typeface="Khmer OS Siemreap" pitchFamily="2"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60000"/>
              </a:lnSpc>
            </a:pPr>
            <a:r>
              <a:rPr lang="km-KH" dirty="0" smtClean="0">
                <a:latin typeface="Khmer OS Siemreap" pitchFamily="2" charset="0"/>
                <a:cs typeface="Khmer OS Siemreap" pitchFamily="2" charset="0"/>
              </a:rPr>
              <a:t>នៅ១៨៥៤ ព្រះអង្គ</a:t>
            </a:r>
            <a:r>
              <a:rPr lang="km-KH" b="1" dirty="0" smtClean="0">
                <a:latin typeface="Khmer OS Siemreap" pitchFamily="2" charset="0"/>
                <a:cs typeface="Khmer OS Siemreap" pitchFamily="2" charset="0"/>
              </a:rPr>
              <a:t>ដួង</a:t>
            </a:r>
            <a:r>
              <a:rPr lang="km-KH" dirty="0" smtClean="0">
                <a:latin typeface="Khmer OS Siemreap" pitchFamily="2" charset="0"/>
                <a:cs typeface="Khmer OS Siemreap" pitchFamily="2" charset="0"/>
              </a:rPr>
              <a:t>បានសុំជំនួយពីមហាអំណាចអឺរ៉ុប គឺបារាំង។ ព្រះអង្គ បានបញ្ជូន​សារ​ដោយ​សម្ងាត់​ទៅកាន់សាសនាកាតូលិចនៅ</a:t>
            </a:r>
            <a:r>
              <a:rPr lang="km-KH" b="1" dirty="0" smtClean="0">
                <a:latin typeface="Khmer OS Siemreap" pitchFamily="2" charset="0"/>
                <a:cs typeface="Khmer OS Siemreap" pitchFamily="2" charset="0"/>
              </a:rPr>
              <a:t>សិង្ហបុរី</a:t>
            </a:r>
            <a:r>
              <a:rPr lang="km-KH" dirty="0" smtClean="0">
                <a:latin typeface="Khmer OS Siemreap" pitchFamily="2" charset="0"/>
                <a:cs typeface="Khmer OS Siemreap" pitchFamily="2" charset="0"/>
              </a:rPr>
              <a:t> ដើម្បីសម្តេច </a:t>
            </a:r>
            <a:r>
              <a:rPr lang="en-US" dirty="0" err="1" smtClean="0">
                <a:latin typeface="Khmer OS Siemreap" pitchFamily="2" charset="0"/>
                <a:cs typeface="Khmer OS Siemreap" pitchFamily="2" charset="0"/>
              </a:rPr>
              <a:t>Miche</a:t>
            </a:r>
            <a:r>
              <a:rPr lang="km-KH" dirty="0" smtClean="0">
                <a:latin typeface="Khmer OS Siemreap" pitchFamily="2" charset="0"/>
                <a:cs typeface="Khmer OS Siemreap" pitchFamily="2" charset="0"/>
              </a:rPr>
              <a:t> យកថ្វាយព្រះចៅ </a:t>
            </a:r>
            <a:r>
              <a:rPr lang="en-US" dirty="0" err="1" smtClean="0">
                <a:latin typeface="Khmer OS Siemreap" pitchFamily="2" charset="0"/>
                <a:cs typeface="Khmer OS Siemreap" pitchFamily="2" charset="0"/>
              </a:rPr>
              <a:t>Napolẻon</a:t>
            </a:r>
            <a:r>
              <a:rPr lang="km-KH" dirty="0" smtClean="0">
                <a:latin typeface="Khmer OS Siemreap" pitchFamily="2" charset="0"/>
                <a:cs typeface="Khmer OS Siemreap" pitchFamily="2" charset="0"/>
              </a:rPr>
              <a:t>ទី៣។</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 នៅ១៨៥៥ លោករាជទូត </a:t>
            </a:r>
            <a:r>
              <a:rPr lang="en-US" dirty="0" smtClean="0">
                <a:latin typeface="Khmer OS Siemreap" pitchFamily="2" charset="0"/>
                <a:cs typeface="Khmer OS Siemreap" pitchFamily="2" charset="0"/>
              </a:rPr>
              <a:t>de </a:t>
            </a:r>
            <a:r>
              <a:rPr lang="en-US" dirty="0" err="1" smtClean="0">
                <a:latin typeface="Khmer OS Siemreap" pitchFamily="2" charset="0"/>
                <a:cs typeface="Khmer OS Siemreap" pitchFamily="2" charset="0"/>
              </a:rPr>
              <a:t>Montigny</a:t>
            </a:r>
            <a:r>
              <a:rPr lang="en-US" dirty="0" smtClean="0">
                <a:latin typeface="Khmer OS Siemreap" pitchFamily="2" charset="0"/>
                <a:cs typeface="Khmer OS Siemreap" pitchFamily="2" charset="0"/>
              </a:rPr>
              <a:t> </a:t>
            </a:r>
            <a:r>
              <a:rPr lang="km-KH" dirty="0" smtClean="0">
                <a:latin typeface="Khmer OS Siemreap" pitchFamily="2" charset="0"/>
                <a:cs typeface="Khmer OS Siemreap" pitchFamily="2" charset="0"/>
              </a:rPr>
              <a:t>ត្រូវបានចាត់ឲ្យបំពេញបេសកកម្មនៅឥណ្ឌូចិននិងនៅ​ប្រទេស​ចិន។ លោកបានទទួលបញ្ជាពីព្រះចៅ </a:t>
            </a:r>
            <a:r>
              <a:rPr lang="en-US" dirty="0" err="1" smtClean="0">
                <a:latin typeface="Khmer OS Siemreap" pitchFamily="2" charset="0"/>
                <a:cs typeface="Khmer OS Siemreap" pitchFamily="2" charset="0"/>
              </a:rPr>
              <a:t>Napolẻon</a:t>
            </a:r>
            <a:r>
              <a:rPr lang="km-KH" dirty="0" smtClean="0">
                <a:latin typeface="Khmer OS Siemreap" pitchFamily="2" charset="0"/>
                <a:cs typeface="Khmer OS Siemreap" pitchFamily="2" charset="0"/>
              </a:rPr>
              <a:t> ឲ្យធ្វើសន្ធិសញ្ញាមិត្តនិងជំនួញជាមួយខ្មែរ។ ប៉ុន្តែ ការធ្វេស​ប្រហែសរបស់រាជទូតរូបនេះបានធ្វើឲ្យព្រះចៅសៀមជ្រាបពីបំណងរបស់ប្រទេសបារាំង ជាហេតុបណ្តាល​អោយ​សន្ធិសញ្ញារវាងខ្មែរនិងបារាំងពុំបានសំរេច។ លោក </a:t>
            </a:r>
            <a:r>
              <a:rPr lang="en-US" dirty="0" smtClean="0">
                <a:latin typeface="Khmer OS Siemreap" pitchFamily="2" charset="0"/>
                <a:cs typeface="Khmer OS Siemreap" pitchFamily="2" charset="0"/>
              </a:rPr>
              <a:t>de </a:t>
            </a:r>
            <a:r>
              <a:rPr lang="en-US" dirty="0" err="1" smtClean="0">
                <a:latin typeface="Khmer OS Siemreap" pitchFamily="2" charset="0"/>
                <a:cs typeface="Khmer OS Siemreap" pitchFamily="2" charset="0"/>
              </a:rPr>
              <a:t>Montigny</a:t>
            </a:r>
            <a:r>
              <a:rPr lang="km-KH" dirty="0" smtClean="0">
                <a:latin typeface="Khmer OS Siemreap" pitchFamily="2" charset="0"/>
                <a:cs typeface="Khmer OS Siemreap" pitchFamily="2" charset="0"/>
              </a:rPr>
              <a:t> ពុំបានអញ្ជើញទៅជួបនឹងព្រះរាជាខ្មែរ លោក​គ្រាន់តែបញ្ជាឲ្យបព្ចជិត </a:t>
            </a:r>
            <a:r>
              <a:rPr lang="en-US" dirty="0" err="1" smtClean="0">
                <a:latin typeface="Khmer OS Siemreap" pitchFamily="2" charset="0"/>
                <a:cs typeface="Khmer OS Siemreap" pitchFamily="2" charset="0"/>
              </a:rPr>
              <a:t>Hertrest</a:t>
            </a:r>
            <a:r>
              <a:rPr lang="en-US" dirty="0" smtClean="0">
                <a:latin typeface="Khmer OS Siemreap" pitchFamily="2" charset="0"/>
                <a:cs typeface="Khmer OS Siemreap" pitchFamily="2" charset="0"/>
              </a:rPr>
              <a:t> </a:t>
            </a:r>
            <a:r>
              <a:rPr lang="km-KH" dirty="0" smtClean="0">
                <a:latin typeface="Khmer OS Siemreap" pitchFamily="2" charset="0"/>
                <a:cs typeface="Khmer OS Siemreap" pitchFamily="2" charset="0"/>
              </a:rPr>
              <a:t>ដែលឈរនៅកំពត​ទៅគាល់ព្រះអង្គ។ </a:t>
            </a:r>
            <a:endParaRPr lang="en-US" dirty="0" smtClean="0">
              <a:latin typeface="Khmer OS Siemreap" pitchFamily="2" charset="0"/>
              <a:cs typeface="Khmer OS Siemreap" pitchFamily="2"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pPr>
              <a:lnSpc>
                <a:spcPct val="150000"/>
              </a:lnSpc>
            </a:pPr>
            <a:r>
              <a:rPr lang="km-KH" dirty="0" smtClean="0">
                <a:latin typeface="Khmer OS Siemreap" pitchFamily="2" charset="0"/>
                <a:cs typeface="Khmer OS Siemreap" pitchFamily="2" charset="0"/>
              </a:rPr>
              <a:t>ព្រះ</a:t>
            </a:r>
            <a:r>
              <a:rPr lang="km-KH" b="1" dirty="0" smtClean="0">
                <a:latin typeface="Khmer OS Siemreap" pitchFamily="2" charset="0"/>
                <a:cs typeface="Khmer OS Siemreap" pitchFamily="2" charset="0"/>
              </a:rPr>
              <a:t>អង្គដួង </a:t>
            </a:r>
            <a:r>
              <a:rPr lang="km-KH" dirty="0" smtClean="0">
                <a:latin typeface="Khmer OS Siemreap" pitchFamily="2" charset="0"/>
                <a:cs typeface="Khmer OS Siemreap" pitchFamily="2" charset="0"/>
              </a:rPr>
              <a:t>បានរំលឹកដល់ព្រះចៅ </a:t>
            </a:r>
            <a:r>
              <a:rPr lang="en-US" dirty="0" err="1" smtClean="0">
                <a:latin typeface="Khmer OS Siemreap" pitchFamily="2" charset="0"/>
                <a:cs typeface="Khmer OS Siemreap" pitchFamily="2" charset="0"/>
              </a:rPr>
              <a:t>Napolẻon</a:t>
            </a:r>
            <a:r>
              <a:rPr lang="km-KH" dirty="0" smtClean="0">
                <a:latin typeface="Khmer OS Siemreap" pitchFamily="2" charset="0"/>
                <a:cs typeface="Khmer OS Siemreap" pitchFamily="2" charset="0"/>
              </a:rPr>
              <a:t> ពីទឹកដីដែលយួនបានយក គឺស្ថិតនៅចន្លោះត្រើយខាង​លិច​នែព្រែក</a:t>
            </a:r>
            <a:r>
              <a:rPr lang="km-KH" b="1" dirty="0" smtClean="0">
                <a:latin typeface="Khmer OS Siemreap" pitchFamily="2" charset="0"/>
                <a:cs typeface="Khmer OS Siemreap" pitchFamily="2" charset="0"/>
              </a:rPr>
              <a:t>ព្រៃនគរនិងពាម ដោយ</a:t>
            </a:r>
            <a:r>
              <a:rPr lang="km-KH" dirty="0" smtClean="0">
                <a:latin typeface="Khmer OS Siemreap" pitchFamily="2" charset="0"/>
                <a:cs typeface="Khmer OS Siemreap" pitchFamily="2" charset="0"/>
              </a:rPr>
              <a:t>គិតទាំង</a:t>
            </a:r>
            <a:r>
              <a:rPr lang="km-KH" b="1" dirty="0" smtClean="0">
                <a:latin typeface="Khmer OS Siemreap" pitchFamily="2" charset="0"/>
                <a:cs typeface="Khmer OS Siemreap" pitchFamily="2" charset="0"/>
              </a:rPr>
              <a:t>កោះត្រល់និងកោះត្រឡាច</a:t>
            </a:r>
            <a:r>
              <a:rPr lang="km-KH" dirty="0" smtClean="0">
                <a:latin typeface="Khmer OS Siemreap" pitchFamily="2" charset="0"/>
                <a:cs typeface="Khmer OS Siemreap" pitchFamily="2" charset="0"/>
              </a:rPr>
              <a:t>ពិតជាដីរបស់ខ្មែរ។ ចំពោះព្រះសារ​លិខិត​លើកទី២នេះ ប្រទេសបារាំងពុំបានឆ្លើយតបអ្វីសោះឡើយ។</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នៅ១៨៥៦ ព្រះ</a:t>
            </a:r>
            <a:r>
              <a:rPr lang="km-KH" b="1" dirty="0" smtClean="0">
                <a:latin typeface="Khmer OS Siemreap" pitchFamily="2" charset="0"/>
                <a:cs typeface="Khmer OS Siemreap" pitchFamily="2" charset="0"/>
              </a:rPr>
              <a:t>អង្គដួង </a:t>
            </a:r>
            <a:r>
              <a:rPr lang="km-KH" dirty="0" smtClean="0">
                <a:latin typeface="Khmer OS Siemreap" pitchFamily="2" charset="0"/>
                <a:cs typeface="Khmer OS Siemreap" pitchFamily="2" charset="0"/>
              </a:rPr>
              <a:t>បានសុំព្រះចៅសៀមអោយតែងតាំងព្រះរាជបុត្រច្បងនាម</a:t>
            </a:r>
            <a:r>
              <a:rPr lang="km-KH" b="1" dirty="0" smtClean="0">
                <a:latin typeface="Khmer OS Siemreap" pitchFamily="2" charset="0"/>
                <a:cs typeface="Khmer OS Siemreap" pitchFamily="2" charset="0"/>
              </a:rPr>
              <a:t>អង្គវតី </a:t>
            </a:r>
            <a:r>
              <a:rPr lang="km-KH" dirty="0" smtClean="0">
                <a:latin typeface="Khmer OS Siemreap" pitchFamily="2" charset="0"/>
                <a:cs typeface="Khmer OS Siemreap" pitchFamily="2" charset="0"/>
              </a:rPr>
              <a:t>ជាមហាឧបរាជ​និងព្រះរាជបុត្របន្ទាប់នាម</a:t>
            </a:r>
            <a:r>
              <a:rPr lang="km-KH" b="1" dirty="0" smtClean="0">
                <a:latin typeface="Khmer OS Siemreap" pitchFamily="2" charset="0"/>
                <a:cs typeface="Khmer OS Siemreap" pitchFamily="2" charset="0"/>
              </a:rPr>
              <a:t>ស៊ីសុវត្ថិ </a:t>
            </a:r>
            <a:r>
              <a:rPr lang="km-KH" dirty="0" smtClean="0">
                <a:latin typeface="Khmer OS Siemreap" pitchFamily="2" charset="0"/>
                <a:cs typeface="Khmer OS Siemreap" pitchFamily="2" charset="0"/>
              </a:rPr>
              <a:t>ជា</a:t>
            </a:r>
            <a:r>
              <a:rPr lang="km-KH" b="1" dirty="0" smtClean="0">
                <a:latin typeface="Khmer OS Siemreap" pitchFamily="2" charset="0"/>
                <a:cs typeface="Khmer OS Siemreap" pitchFamily="2" charset="0"/>
              </a:rPr>
              <a:t>ព្រះកែវហ៊្វា</a:t>
            </a:r>
            <a:r>
              <a:rPr lang="km-KH" dirty="0" smtClean="0">
                <a:latin typeface="Khmer OS Siemreap" pitchFamily="2" charset="0"/>
                <a:cs typeface="Khmer OS Siemreap" pitchFamily="2" charset="0"/>
              </a:rPr>
              <a:t>និងសូ​មឲ្យបានវិលចូលក្រុងកម្ពុជា​ដើម្បីជួយបំពេញរាជ​ការ។</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នៅឆ្នាំដដែល យួននៅស្រុកក្រោមបានសង់បន្ទាយនៅ</a:t>
            </a:r>
            <a:r>
              <a:rPr lang="km-KH" b="1" dirty="0" smtClean="0">
                <a:latin typeface="Khmer OS Siemreap" pitchFamily="2" charset="0"/>
                <a:cs typeface="Khmer OS Siemreap" pitchFamily="2" charset="0"/>
              </a:rPr>
              <a:t>បាយឆៅ</a:t>
            </a:r>
            <a:r>
              <a:rPr lang="km-KH" dirty="0" smtClean="0">
                <a:latin typeface="Khmer OS Siemreap" pitchFamily="2" charset="0"/>
                <a:cs typeface="Khmer OS Siemreap" pitchFamily="2" charset="0"/>
              </a:rPr>
              <a:t>នៅ</a:t>
            </a:r>
            <a:r>
              <a:rPr lang="km-KH" b="1" dirty="0" smtClean="0">
                <a:latin typeface="Khmer OS Siemreap" pitchFamily="2" charset="0"/>
                <a:cs typeface="Khmer OS Siemreap" pitchFamily="2" charset="0"/>
              </a:rPr>
              <a:t>ឃ្លាំង</a:t>
            </a:r>
            <a:r>
              <a:rPr lang="km-KH" dirty="0" smtClean="0">
                <a:latin typeface="Khmer OS Siemreap" pitchFamily="2" charset="0"/>
                <a:cs typeface="Khmer OS Siemreap" pitchFamily="2" charset="0"/>
              </a:rPr>
              <a:t>និងនៅ</a:t>
            </a:r>
            <a:r>
              <a:rPr lang="km-KH" b="1" dirty="0" smtClean="0">
                <a:latin typeface="Khmer OS Siemreap" pitchFamily="2" charset="0"/>
                <a:cs typeface="Khmer OS Siemreap" pitchFamily="2" charset="0"/>
              </a:rPr>
              <a:t>លំពូយា </a:t>
            </a:r>
            <a:r>
              <a:rPr lang="km-KH" dirty="0" smtClean="0">
                <a:latin typeface="Khmer OS Siemreap" pitchFamily="2" charset="0"/>
                <a:cs typeface="Khmer OS Siemreap" pitchFamily="2" charset="0"/>
              </a:rPr>
              <a:t>ដើម្បីពង្រឹងជំហរ របស់ខ្លួននៅក្នុងខេត្តខាងលិច។ </a:t>
            </a:r>
            <a:endParaRPr lang="en-US" dirty="0" smtClean="0">
              <a:latin typeface="Khmer OS Siemreap" pitchFamily="2" charset="0"/>
              <a:cs typeface="Khmer OS Siemreap" pitchFamily="2"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70000"/>
              </a:lnSpc>
            </a:pPr>
            <a:r>
              <a:rPr lang="km-KH" dirty="0" smtClean="0">
                <a:latin typeface="Khmer OS Siemreap" pitchFamily="2" charset="0"/>
                <a:cs typeface="Khmer OS Siemreap" pitchFamily="2" charset="0"/>
              </a:rPr>
              <a:t>នៅ១៨៥៨នោះ លោកមេទ័ព</a:t>
            </a:r>
            <a:r>
              <a:rPr lang="en-US" dirty="0" smtClean="0">
                <a:latin typeface="Khmer OS Siemreap" pitchFamily="2" charset="0"/>
                <a:cs typeface="Khmer OS Siemreap" pitchFamily="2" charset="0"/>
              </a:rPr>
              <a:t> </a:t>
            </a:r>
            <a:r>
              <a:rPr lang="en-US" dirty="0" err="1" smtClean="0">
                <a:latin typeface="Khmer OS Siemreap" pitchFamily="2" charset="0"/>
                <a:cs typeface="Khmer OS Siemreap" pitchFamily="2" charset="0"/>
              </a:rPr>
              <a:t>Doudart</a:t>
            </a:r>
            <a:r>
              <a:rPr lang="en-US" dirty="0" smtClean="0">
                <a:latin typeface="Khmer OS Siemreap" pitchFamily="2" charset="0"/>
                <a:cs typeface="Khmer OS Siemreap" pitchFamily="2" charset="0"/>
              </a:rPr>
              <a:t> de </a:t>
            </a:r>
            <a:r>
              <a:rPr lang="en-US" dirty="0" err="1" smtClean="0">
                <a:latin typeface="Khmer OS Siemreap" pitchFamily="2" charset="0"/>
                <a:cs typeface="Khmer OS Siemreap" pitchFamily="2" charset="0"/>
              </a:rPr>
              <a:t>Lagrẻe</a:t>
            </a:r>
            <a:r>
              <a:rPr lang="en-US" dirty="0" smtClean="0">
                <a:latin typeface="Khmer OS Siemreap" pitchFamily="2" charset="0"/>
                <a:cs typeface="Khmer OS Siemreap" pitchFamily="2" charset="0"/>
              </a:rPr>
              <a:t> </a:t>
            </a:r>
            <a:r>
              <a:rPr lang="km-KH" dirty="0" smtClean="0">
                <a:latin typeface="Khmer OS Siemreap" pitchFamily="2" charset="0"/>
                <a:cs typeface="Khmer OS Siemreap" pitchFamily="2" charset="0"/>
              </a:rPr>
              <a:t>បានលើកទ័ពទៅវាយ</a:t>
            </a:r>
            <a:r>
              <a:rPr lang="km-KH" b="1" dirty="0" smtClean="0">
                <a:latin typeface="Khmer OS Siemreap" pitchFamily="2" charset="0"/>
                <a:cs typeface="Khmer OS Siemreap" pitchFamily="2" charset="0"/>
              </a:rPr>
              <a:t>ព្រៃនគរ។ </a:t>
            </a:r>
            <a:r>
              <a:rPr lang="km-KH" dirty="0" smtClean="0">
                <a:latin typeface="Khmer OS Siemreap" pitchFamily="2" charset="0"/>
                <a:cs typeface="Khmer OS Siemreap" pitchFamily="2" charset="0"/>
              </a:rPr>
              <a:t>ឯព្រះអង្គដួង ទ្រង់បញ្ជាអោយលោកឧកញ៉ាជាសេដ្ឋី</a:t>
            </a:r>
            <a:r>
              <a:rPr lang="km-KH" b="1" dirty="0" smtClean="0">
                <a:latin typeface="Khmer OS Siemreap" pitchFamily="2" charset="0"/>
                <a:cs typeface="Khmer OS Siemreap" pitchFamily="2" charset="0"/>
              </a:rPr>
              <a:t>កែប</a:t>
            </a:r>
            <a:r>
              <a:rPr lang="km-KH" dirty="0" smtClean="0">
                <a:latin typeface="Khmer OS Siemreap" pitchFamily="2" charset="0"/>
                <a:cs typeface="Khmer OS Siemreap" pitchFamily="2" charset="0"/>
              </a:rPr>
              <a:t>លើកទ័ពទៅវាយ</a:t>
            </a:r>
            <a:r>
              <a:rPr lang="km-KH" b="1" dirty="0" smtClean="0">
                <a:latin typeface="Khmer OS Siemreap" pitchFamily="2" charset="0"/>
                <a:cs typeface="Khmer OS Siemreap" pitchFamily="2" charset="0"/>
              </a:rPr>
              <a:t>ទ្រាំងត្បូង បាសាក់ ព្រះត្រពាំង ក្រមួនស មាត់ជ្រូក</a:t>
            </a:r>
            <a:r>
              <a:rPr lang="km-KH" dirty="0" smtClean="0">
                <a:latin typeface="Khmer OS Siemreap" pitchFamily="2" charset="0"/>
                <a:cs typeface="Khmer OS Siemreap" pitchFamily="2" charset="0"/>
              </a:rPr>
              <a:t>។ ចំណែក ពួកចាមជ្វាដែលរត់ទៅ</a:t>
            </a:r>
            <a:r>
              <a:rPr lang="km-KH" b="1" dirty="0" smtClean="0">
                <a:latin typeface="Khmer OS Siemreap" pitchFamily="2" charset="0"/>
                <a:cs typeface="Khmer OS Siemreap" pitchFamily="2" charset="0"/>
              </a:rPr>
              <a:t>មាត់ជ្រួក បាន</a:t>
            </a:r>
            <a:r>
              <a:rPr lang="km-KH" dirty="0" smtClean="0">
                <a:latin typeface="Khmer OS Siemreap" pitchFamily="2" charset="0"/>
                <a:cs typeface="Khmer OS Siemreap" pitchFamily="2" charset="0"/>
              </a:rPr>
              <a:t>ចូលទៅបំបះរាស្ត្រលើកទ័ពមកវាយ</a:t>
            </a:r>
            <a:r>
              <a:rPr lang="km-KH" b="1" dirty="0" smtClean="0">
                <a:latin typeface="Khmer OS Siemreap" pitchFamily="2" charset="0"/>
                <a:cs typeface="Khmer OS Siemreap" pitchFamily="2" charset="0"/>
              </a:rPr>
              <a:t>ឧដុង្គ </a:t>
            </a:r>
            <a:r>
              <a:rPr lang="km-KH" dirty="0" smtClean="0">
                <a:latin typeface="Khmer OS Siemreap" pitchFamily="2" charset="0"/>
                <a:cs typeface="Khmer OS Siemreap" pitchFamily="2" charset="0"/>
              </a:rPr>
              <a:t>តែត្រូវព្រះឧបរាជនិង​ព្រះកែវហ៊្វាចាប់បានពួកមេដឹកនាំ ហើយបាក់ទ័ពរត់ខ្ជាត់ខ្ជាយទៅវិញអស់។</a:t>
            </a:r>
            <a:endParaRPr lang="en-US" dirty="0" smtClean="0">
              <a:latin typeface="Khmer OS Siemreap" pitchFamily="2" charset="0"/>
              <a:cs typeface="Khmer OS Siemreap" pitchFamily="2" charset="0"/>
            </a:endParaRPr>
          </a:p>
          <a:p>
            <a:pPr>
              <a:lnSpc>
                <a:spcPct val="170000"/>
              </a:lnSpc>
            </a:pPr>
            <a:r>
              <a:rPr lang="km-KH" b="1" dirty="0" smtClean="0">
                <a:latin typeface="Khmer OS Siemreap" pitchFamily="2" charset="0"/>
                <a:cs typeface="Khmer OS Siemreap" pitchFamily="2" charset="0"/>
              </a:rPr>
              <a:t>ព្រះបាទហរិរក្សរាមាឥស្សរាធិបតីអង្គដួង</a:t>
            </a:r>
            <a:r>
              <a:rPr lang="km-KH" dirty="0" smtClean="0">
                <a:latin typeface="Khmer OS Siemreap" pitchFamily="2" charset="0"/>
                <a:cs typeface="Khmer OS Siemreap" pitchFamily="2" charset="0"/>
              </a:rPr>
              <a:t> យកព្រះទ័យទុកដាក់រៀបចំអោយមានសន្តិភាពក្នុងប្រទេស និងអោយមានរបៀបរៀបរយក្នុងរាជការ។ រាជធានី</a:t>
            </a:r>
            <a:r>
              <a:rPr lang="km-KH" b="1" dirty="0" smtClean="0">
                <a:latin typeface="Khmer OS Siemreap" pitchFamily="2" charset="0"/>
                <a:cs typeface="Khmer OS Siemreap" pitchFamily="2" charset="0"/>
              </a:rPr>
              <a:t>ឧដុង្គ </a:t>
            </a:r>
            <a:r>
              <a:rPr lang="km-KH" dirty="0" smtClean="0">
                <a:latin typeface="Khmer OS Siemreap" pitchFamily="2" charset="0"/>
                <a:cs typeface="Khmer OS Siemreap" pitchFamily="2" charset="0"/>
              </a:rPr>
              <a:t>ត្រូវបានស្ថាបនាឡើងវិញ។ ចំនួនខេត្តក្នុងព្រះរាជា​ណា​ចក្រ​ត្រូវបន្ថយ។ ខេត្តនីមួយៗមានទំហំផ្ទៃប្រហាក់ប្រហែលគ្នានិងត្រូវបែកចែកជាស្រុក។ ពី១៨៥១</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១៨៥៧ ព្រះអង្គបញ្ជាអោយលើកផ្លូវមួយពី</a:t>
            </a:r>
            <a:r>
              <a:rPr lang="km-KH" b="1" dirty="0" smtClean="0">
                <a:latin typeface="Khmer OS Siemreap" pitchFamily="2" charset="0"/>
                <a:cs typeface="Khmer OS Siemreap" pitchFamily="2" charset="0"/>
              </a:rPr>
              <a:t>ឧដុង្គទៅកំពត </a:t>
            </a:r>
            <a:r>
              <a:rPr lang="km-KH" dirty="0" smtClean="0">
                <a:latin typeface="Khmer OS Siemreap" pitchFamily="2" charset="0"/>
                <a:cs typeface="Khmer OS Siemreap" pitchFamily="2" charset="0"/>
              </a:rPr>
              <a:t>ដែលជាកំពង់ផែសមុទ្រតែមួយរបស់ខ្មែរ ព្រោះកំពង់ផែ</a:t>
            </a:r>
            <a:r>
              <a:rPr lang="km-KH" b="1" dirty="0" smtClean="0">
                <a:latin typeface="Khmer OS Siemreap" pitchFamily="2" charset="0"/>
                <a:cs typeface="Khmer OS Siemreap" pitchFamily="2" charset="0"/>
              </a:rPr>
              <a:t>ព្រៃនគរ </a:t>
            </a:r>
            <a:r>
              <a:rPr lang="km-KH" dirty="0" smtClean="0">
                <a:latin typeface="Khmer OS Siemreap" pitchFamily="2" charset="0"/>
                <a:cs typeface="Khmer OS Siemreap" pitchFamily="2" charset="0"/>
              </a:rPr>
              <a:t>ត្រូវបានទៅយួនយក។ នៅ១៨៥២ ព្រះអង្គ អោយលើកផ្លូវមួយទៀតភ្ជាប់រាជធានី</a:t>
            </a:r>
            <a:r>
              <a:rPr lang="km-KH" b="1" dirty="0" smtClean="0">
                <a:latin typeface="Khmer OS Siemreap" pitchFamily="2" charset="0"/>
                <a:cs typeface="Khmer OS Siemreap" pitchFamily="2" charset="0"/>
              </a:rPr>
              <a:t>ឧដុង្គទៅកំពង់ហ្លួង </a:t>
            </a:r>
            <a:r>
              <a:rPr lang="km-KH" dirty="0" smtClean="0">
                <a:latin typeface="Khmer OS Siemreap" pitchFamily="2" charset="0"/>
                <a:cs typeface="Khmer OS Siemreap" pitchFamily="2" charset="0"/>
              </a:rPr>
              <a:t>ជាកំពង់​ផែ​សំខាន់មួយទៀតរបស់ខ្មែរក្នុងសម័យនោះ។</a:t>
            </a:r>
            <a:endParaRPr lang="en-US" dirty="0" smtClean="0">
              <a:latin typeface="Khmer OS Siemreap" pitchFamily="2" charset="0"/>
              <a:cs typeface="Khmer OS Siemreap" pitchFamily="2"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pPr>
              <a:lnSpc>
                <a:spcPct val="150000"/>
              </a:lnSpc>
            </a:pPr>
            <a:r>
              <a:rPr lang="km-KH" dirty="0" smtClean="0">
                <a:latin typeface="Khmer OS Siemreap" pitchFamily="2" charset="0"/>
                <a:cs typeface="Khmer OS Siemreap" pitchFamily="2" charset="0"/>
              </a:rPr>
              <a:t>ក្នុងវិស័យសេដ្ឋកិច្ចនិងហិរញ្ញវត្ថុ ព្រះអង្គបានបោះប្រាក់រាងមូល ម្ខាងមានរូបប្រាសាទ</a:t>
            </a:r>
            <a:r>
              <a:rPr lang="km-KH" b="1" dirty="0" smtClean="0">
                <a:latin typeface="Khmer OS Siemreap" pitchFamily="2" charset="0"/>
                <a:cs typeface="Khmer OS Siemreap" pitchFamily="2" charset="0"/>
              </a:rPr>
              <a:t>អង្គរវត្ត </a:t>
            </a:r>
            <a:r>
              <a:rPr lang="km-KH" dirty="0" smtClean="0">
                <a:latin typeface="Khmer OS Siemreap" pitchFamily="2" charset="0"/>
                <a:cs typeface="Khmer OS Siemreap" pitchFamily="2" charset="0"/>
              </a:rPr>
              <a:t>ម្ខាង​ទៀត​មាន​រូប</a:t>
            </a:r>
            <a:r>
              <a:rPr lang="km-KH" b="1" dirty="0" smtClean="0">
                <a:latin typeface="Khmer OS Siemreap" pitchFamily="2" charset="0"/>
                <a:cs typeface="Khmer OS Siemreap" pitchFamily="2" charset="0"/>
              </a:rPr>
              <a:t>សត្វហង្ស </a:t>
            </a:r>
            <a:r>
              <a:rPr lang="km-KH" dirty="0" smtClean="0">
                <a:latin typeface="Khmer OS Siemreap" pitchFamily="2" charset="0"/>
                <a:cs typeface="Khmer OS Siemreap" pitchFamily="2" charset="0"/>
              </a:rPr>
              <a:t>សំរាប់ប្រើប្រាស់ក្នុងព្រះរាជាណាចក្រ។ ព្រះអង្គបានទាក់ទាញឈ្មួញចិននិងឥណ្ឌា អោយចូល​ធ្វើពាណិជ្ជកម្មក្នុងប្រទេសខ្មែរទៀតផង។</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ក្នុងវិស័យវប្បធម៌ ព្រះអង្គបានបង្កើតសាលាតាមវត្តជាច្រើន បានលើកទឺកចិត្តពួកអ្នកប្រាជ្ញ បណ្ឌិត កវី និងបានផ្តល់នូវលុយកាក់ មធ្យោបាយផ្សេងៗដល់ជនណាដែលចង់ធ្វើការសិក្សាស្វែងរកចំណេះវិជ្ជា។ ព្រះអង្គ​ សព្វ​ព្រះទ័ពធ្វើការពិភាក្សាជាមួយព្រះសង្ឃពីបញ្ហាសាសនានិងអក្សរសាស្ត្រ។ ព្រះអង្គបានបរិច្ចាក​ព្រះរាជទ្រព្យ​ចំពោះព្រះសង្ឃសំរាប់កសាងវត្តអារាមនិងចំណាយផ្សេងៗ តាមព្រះពុទ្ធបញ្ញត្តិ។</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ព្រះ</a:t>
            </a:r>
            <a:r>
              <a:rPr lang="km-KH" b="1" dirty="0" smtClean="0">
                <a:latin typeface="Khmer OS Siemreap" pitchFamily="2" charset="0"/>
                <a:cs typeface="Khmer OS Siemreap" pitchFamily="2" charset="0"/>
              </a:rPr>
              <a:t>អង្គដួង គឺ</a:t>
            </a:r>
            <a:r>
              <a:rPr lang="km-KH" dirty="0" smtClean="0">
                <a:latin typeface="Khmer OS Siemreap" pitchFamily="2" charset="0"/>
                <a:cs typeface="Khmer OS Siemreap" pitchFamily="2" charset="0"/>
              </a:rPr>
              <a:t>ជាអ្នកនិពន្ធមួយរូបយ៉ាងឆ្នើម។ ស្នាព្រះហស្តរបស់ព្រះអង្គក្នុងវិស័យអក្សរសិល្ប៍គឺ៖</a:t>
            </a:r>
            <a:endParaRPr lang="en-US" dirty="0" smtClean="0">
              <a:latin typeface="Khmer OS Siemreap" pitchFamily="2" charset="0"/>
              <a:cs typeface="Khmer OS Siemreap" pitchFamily="2" charset="0"/>
            </a:endParaRPr>
          </a:p>
          <a:p>
            <a:pPr lvl="0">
              <a:lnSpc>
                <a:spcPct val="170000"/>
              </a:lnSpc>
            </a:pPr>
            <a:r>
              <a:rPr lang="km-KH" b="1" dirty="0" smtClean="0">
                <a:latin typeface="Khmer OS Siemreap" pitchFamily="2" charset="0"/>
                <a:cs typeface="Khmer OS Siemreap" pitchFamily="2" charset="0"/>
              </a:rPr>
              <a:t>ចម្ប៉ា ថោង </a:t>
            </a:r>
            <a:r>
              <a:rPr lang="km-KH" dirty="0" smtClean="0">
                <a:latin typeface="Khmer OS Siemreap" pitchFamily="2" charset="0"/>
                <a:cs typeface="Khmer OS Siemreap" pitchFamily="2" charset="0"/>
              </a:rPr>
              <a:t>(១៨១០គ.ស)</a:t>
            </a:r>
            <a:endParaRPr lang="en-US" dirty="0" smtClean="0">
              <a:latin typeface="Khmer OS Siemreap" pitchFamily="2" charset="0"/>
              <a:cs typeface="Khmer OS Siemreap" pitchFamily="2" charset="0"/>
            </a:endParaRPr>
          </a:p>
          <a:p>
            <a:pPr lvl="0">
              <a:lnSpc>
                <a:spcPct val="170000"/>
              </a:lnSpc>
            </a:pPr>
            <a:r>
              <a:rPr lang="km-KH" b="1" dirty="0" smtClean="0">
                <a:latin typeface="Khmer OS Siemreap" pitchFamily="2" charset="0"/>
                <a:cs typeface="Khmer OS Siemreap" pitchFamily="2" charset="0"/>
              </a:rPr>
              <a:t>រឿងកាកី </a:t>
            </a:r>
            <a:r>
              <a:rPr lang="km-KH" dirty="0" smtClean="0">
                <a:latin typeface="Khmer OS Siemreap" pitchFamily="2" charset="0"/>
                <a:cs typeface="Khmer OS Siemreap" pitchFamily="2" charset="0"/>
              </a:rPr>
              <a:t>(១៨១៥គ.ស)</a:t>
            </a:r>
            <a:endParaRPr lang="en-US" dirty="0" smtClean="0">
              <a:latin typeface="Khmer OS Siemreap" pitchFamily="2" charset="0"/>
              <a:cs typeface="Khmer OS Siemreap" pitchFamily="2" charset="0"/>
            </a:endParaRPr>
          </a:p>
          <a:p>
            <a:pPr lvl="0">
              <a:lnSpc>
                <a:spcPct val="170000"/>
              </a:lnSpc>
            </a:pPr>
            <a:r>
              <a:rPr lang="km-KH" b="1" dirty="0" smtClean="0">
                <a:latin typeface="Khmer OS Siemreap" pitchFamily="2" charset="0"/>
                <a:cs typeface="Khmer OS Siemreap" pitchFamily="2" charset="0"/>
              </a:rPr>
              <a:t>ច្បាប់ស្រី </a:t>
            </a:r>
            <a:r>
              <a:rPr lang="km-KH" dirty="0" smtClean="0">
                <a:latin typeface="Khmer OS Siemreap" pitchFamily="2" charset="0"/>
                <a:cs typeface="Khmer OS Siemreap" pitchFamily="2" charset="0"/>
              </a:rPr>
              <a:t>(១៨៣៧គ.ស)</a:t>
            </a:r>
            <a:endParaRPr lang="en-US" dirty="0" smtClean="0">
              <a:latin typeface="Khmer OS Siemreap" pitchFamily="2" charset="0"/>
              <a:cs typeface="Khmer OS Siemreap" pitchFamily="2"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60000"/>
              </a:lnSpc>
              <a:buNone/>
            </a:pPr>
            <a:r>
              <a:rPr lang="km-KH" dirty="0" smtClean="0">
                <a:latin typeface="Khmer OS Siemreap" pitchFamily="2" charset="0"/>
                <a:cs typeface="Khmer OS Siemreap" pitchFamily="2" charset="0"/>
              </a:rPr>
              <a:t>២. វិបត្តិនៅក្នុងព្រះរាជវង្ស</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នៅឆ្នាំ១៦២៨ ជ័យជេដ្ឋាទី២ចូលទីវង្គត់ ហើយព្រះពញាតូបានស្នងរាជ្យបន្ត។ ក្នុងរាជ្យព្រះពញាតូ មាន​ទំនាស់រវាងមានិងក្មួយ គឺព្រះឧទ័យនិងព្រះពញាតូក្នុងរឿងស្នេហា។ ឧទ័យដែលជាឳពុកមា​បានរៀបអភិសេក​ជា​មួយនឹងបុប្ផាវតីដែលជាគូរដណ្តឹងរបស់ព្រះពញាតូ។ ទំនាស់នេះបានបង្ករសង្រ្គាមរវាងមានិងក្មួយ។ ព្រះពញាតូ ត្រូវស្លាប់ក្នុងសង្រ្គាម។</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បន្ទាប់ពីពញានូចូលទីវង្គត់នៅ១៦៣៩ អង្គច័ន្ទទី២ចង់គ្រងរាជ្យ ក៏ប៉ុន្តែឧទ័យបានគ្រងរាជ្យបន្ត។ បន្ទាប់​មកព្រះឧទ័យបានផ្ទេររាជ្យឲ្យទៅអង្គនន់។ នៅឆ្នាំ១៦៤១ ព្រះអង្គច័ន្ទទី២ បានប្រមូលបក្សពួក​វាយ​លុកចូល​ព្រះ​រាជ​​វាំង និងបានសំលាប់ព្រះឧទ័យនិងព្រះអង្គនន់។ ទំនាស់នេះ ​គឺបានកើតឡើងក្នុងរឿងដណ្តើម​រាជ្យ​បល័ង្គ​។</a:t>
            </a:r>
            <a:r>
              <a:rPr lang="en-US" dirty="0" smtClean="0">
                <a:latin typeface="Khmer OS Siemreap" pitchFamily="2" charset="0"/>
                <a:cs typeface="Khmer OS Siemreap" pitchFamily="2" charset="0"/>
              </a:rPr>
              <a:t>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pPr>
              <a:lnSpc>
                <a:spcPct val="160000"/>
              </a:lnSpc>
            </a:pPr>
            <a:r>
              <a:rPr lang="km-KH" dirty="0" smtClean="0">
                <a:latin typeface="Khmer OS Siemreap" pitchFamily="2" charset="0"/>
                <a:cs typeface="Khmer OS Siemreap" pitchFamily="2" charset="0"/>
              </a:rPr>
              <a:t>ព្រះអង្គច័ន្ទទី២បានគ្រងរាជ្យពី១៦៤១ដល់១៦៥៩ និងទទួលសន្តិភាពមួយរយៈ។ ចុងរាជ្យព្រះអង្គ​មាន​សង្រាម​ជា​មួយ​កូនរបស់ព្រះឧទ័យគឺបរមរាជាទី៩អង្គសូរនិងអង្គតន់។ ព្រះអង្គចន្ទទី២​ ត្រូវទទួលបរាជ័យដោយ​សារ​​ព្រះអង្គ​សូរនិងព្រះអង្គតន់មានទ័ពយួនជួយ ហើយព្រះអង្គចន្ទបានទទួលមរណៈភាព។</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ព្រះបរមរាជាទី៩អង្គសូរបានឡើងគ្រងរាជ្យ(១៦៥៩</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១៦៧២) ដោយមានអង្គតន់ជាឧបរាជ។ ព្រះអង្គ ត្រូវបានស្រីជ័យជេដ្ឋជាក្មួយដណ្តើមរាជ្យ ចំណែកអង្គតន់ត្រូវបានភាសខ្លួនទៅយួន។</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ព្រះស្រីជ័យជេដ្ឋពេលគ្រងរាជ្យ ព្រះអង្គបានយកព្រះអង្គឡីដែលជាព្រះមហេសីរបស់អង្គសូរធ្វើជា អគ្គម​ហេសី។ ព្រះអង្គឡើងគ្រងរាជ្យបាន៥ខែ ត្រូវព្រះអង្គឡីនាំបក្សពួកចាបជ្វាមកសំលាប់។</a:t>
            </a:r>
            <a:endParaRPr lang="en-US" dirty="0" smtClean="0">
              <a:latin typeface="Khmer OS Siemreap" pitchFamily="2" charset="0"/>
              <a:cs typeface="Khmer OS Siemreap" pitchFamily="2"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60000"/>
              </a:lnSpc>
            </a:pPr>
            <a:r>
              <a:rPr lang="km-KH" dirty="0" smtClean="0">
                <a:latin typeface="Khmer OS Siemreap" pitchFamily="2" charset="0"/>
                <a:cs typeface="Khmer OS Siemreap" pitchFamily="2" charset="0"/>
              </a:rPr>
              <a:t>ក្នុងរាជ្យកែវហ្វាទី២អង្គជី(១៦៧៣</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១៦៧៥) មានសង្គ្រាមជាមួយមានិងក្មួយ​គឺអង្គតន់និងអង្គនន់​ដែល​ជា​កូនអង្គអិម(អង្គអិមជាកូនពៅរបស់ឧទ័យ)។ ប៉ុន្តែ ព្រះអង្គតន់បានឈឺ​និងបានស្លាប់ក្នុង​កំឡុង​សង្គ្រាមមិនទាន់​ចប់។ សង្រ្គាមបាននៅបន្តរវាងអង្គជីនិងអង្គនន់តទៀត។ នៅក្នុងពេលនោះ ប្រទេសត្រូវបានចែក​ជាពីរ​ គឹខាង​លិចគ្រប់គ្រងដោយអង្គជីនិងខាងកើតគ្រប់គ្រងដោយអង្គនន់ជាកូនអង្គអិមដែលមានរាជាធានីនៅល្វាឯម។  ព្រះ​អង្គ​ជី​បានស្លាប់ក្នុងកំឡុងសង្រ្គាមទៀត។ ព្រះជ័យជេដ្ឋាទី៣អង្គស៊ូឬចៅពញាសូរ ជាកូនបរមរាជាទី៩អង្គសូរ​និង​អ្នក​ម្នាងទៃបានសុំជំនួយពីអាយុធ្យានិងបានបន្តសង្រ្គាមជាមួយអង្គនន់មានជំនួយពីយួន។ អង្គនន់ចាញ់បាន​រត់​ទៅ​គង់នៅយួន។ នៅឆ្នាំ១៦៨២​ អង្គនន់បានកេណ្ឌទ័ពមកវាយអង្គស៊ូវិញ។ នៅឆ្នាំ១៦៨៤ អង្គនន់ត្រឡប់​ពីយួន​មកនៅស្រីសន្ធរនិងបានធ្វើសង្រ្គាមជាមួយអង្គស៊ូដែលកំពុងគង់នៅឧត្តុង្គ ប៉ុន្តែ សង្រ្គាមមិនឈ្នះមិនចាញ់។ នៅ​ឆ្នាំ​១៦៨៦ ព្រះអង្គស៊ូព្រះប្រឈួនក៏បានថ្វាយរាជ្យទៅព្រះមាតាគឺអ្នកម្នាងទៃ។ អ្នកម្នាងទៃ​បានគ្រងរាជ្យ​ជំនួស​រយៈ​៣ខែ បន្ទាប់ពីព្រះអង្គស៊ូជាសះស្បើយក៏ប្រគល់រាជ្យជូនព្រះអង្គស៊ូវិញ។</a:t>
            </a:r>
            <a:endParaRPr lang="en-US" dirty="0" smtClean="0">
              <a:latin typeface="Khmer OS Siemreap" pitchFamily="2" charset="0"/>
              <a:cs typeface="Khmer OS Siemreap" pitchFamily="2"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lnSpc>
                <a:spcPct val="150000"/>
              </a:lnSpc>
            </a:pPr>
            <a:r>
              <a:rPr lang="km-KH" dirty="0" smtClean="0">
                <a:latin typeface="Khmer OS Siemreap" pitchFamily="2" charset="0"/>
                <a:cs typeface="Khmer OS Siemreap" pitchFamily="2" charset="0"/>
              </a:rPr>
              <a:t>នៅឆ្នាំ១៦៨៨ អង្គនន់បានសុំជំនួយទ័ពពីយួន២០០០នាក់ធ្វើសង្រ្គាមជាមួយព្រះអង្គស៊ូម្តងទៀត។ តែ​ត្រូវបរាជ័យ ហើយអង្គនន់បានថយចូលបន្ទាយស្រីសន្ធរនិងបន្ទាប់មកបានឈឺស្លាប់។</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សង្រ្គាមព្រះកែវហ្វាទី៣អង្គអិមនិងធម្មរាជាទី៣។ ព្រះកែវហ្វាទី៣អង្គអិមប្រហែលជាតូចតិចក្នុង​ការដាក់​រាជ្យ​ឲ្យឪពុកក្មេកគឺព្រះអង្គស៊ូ បានធ្វើសង្រ្គាមជាមួយធម្មរាជាទី៣ ហើយធម្មរាជាទី៣ចាញ់បានរត់ទៅសៀម។</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ដូចនេះ វិបត្តិក្នុងរាជវង្សខ្មែរបានកើតឡើង​រហូតដល់មានចម្បាំងគ្នាឯងក្នុងស្រុក​និងបានផ្តល់ឱកាស​ឲ្យសៀមនិងយួនលូកដៃចូលជ្រៀតជ្រែកផ្ទៃក្នុងរបស់ខ្មែរនិងបានធ្វើឲ្យខ្មែរស្ទើរបាត់បង់ពីពិភពលោក ។</a:t>
            </a:r>
            <a:endParaRPr lang="en-US" dirty="0" smtClean="0">
              <a:latin typeface="Khmer OS Siemreap" pitchFamily="2" charset="0"/>
              <a:cs typeface="Khmer OS Siemreap" pitchFamily="2"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lnSpc>
                <a:spcPct val="150000"/>
              </a:lnSpc>
              <a:buNone/>
            </a:pPr>
            <a:r>
              <a:rPr lang="km-KH" dirty="0" smtClean="0">
                <a:latin typeface="Khmer OS Muol Light" pitchFamily="2" charset="0"/>
                <a:cs typeface="Khmer OS Muol Light" pitchFamily="2" charset="0"/>
              </a:rPr>
              <a:t>៣. ការពឹងសៀមនិងយួន</a:t>
            </a:r>
            <a:endParaRPr lang="en-US" dirty="0" smtClean="0">
              <a:latin typeface="Khmer OS Muol Light" pitchFamily="2" charset="0"/>
              <a:cs typeface="Khmer OS Muol Light" pitchFamily="2" charset="0"/>
            </a:endParaRPr>
          </a:p>
          <a:p>
            <a:pPr>
              <a:lnSpc>
                <a:spcPct val="150000"/>
              </a:lnSpc>
              <a:buNone/>
            </a:pPr>
            <a:r>
              <a:rPr lang="km-KH" dirty="0" smtClean="0">
                <a:latin typeface="Khmer OS Muol Light" pitchFamily="2" charset="0"/>
                <a:cs typeface="Khmer OS Muol Light" pitchFamily="2" charset="0"/>
              </a:rPr>
              <a:t>៣</a:t>
            </a:r>
            <a:r>
              <a:rPr lang="ca-ES" dirty="0" smtClean="0">
                <a:latin typeface="Khmer OS Muol Light" pitchFamily="2" charset="0"/>
                <a:cs typeface="Khmer OS Muol Light" pitchFamily="2" charset="0"/>
              </a:rPr>
              <a:t>.</a:t>
            </a:r>
            <a:r>
              <a:rPr lang="km-KH" dirty="0" smtClean="0">
                <a:latin typeface="Khmer OS Muol Light" pitchFamily="2" charset="0"/>
                <a:cs typeface="Khmer OS Muol Light" pitchFamily="2" charset="0"/>
              </a:rPr>
              <a:t>១</a:t>
            </a:r>
            <a:r>
              <a:rPr lang="ca-ES" dirty="0" smtClean="0">
                <a:latin typeface="Khmer OS Muol Light" pitchFamily="2" charset="0"/>
                <a:cs typeface="Khmer OS Muol Light" pitchFamily="2" charset="0"/>
              </a:rPr>
              <a:t>. </a:t>
            </a:r>
            <a:r>
              <a:rPr lang="km-KH" dirty="0" smtClean="0">
                <a:latin typeface="Khmer OS Muol Light" pitchFamily="2" charset="0"/>
                <a:cs typeface="Khmer OS Muol Light" pitchFamily="2" charset="0"/>
              </a:rPr>
              <a:t>ទំនាក់ទំនងជាមួយសៀម</a:t>
            </a:r>
            <a:endParaRPr lang="en-US" dirty="0" smtClean="0">
              <a:latin typeface="Khmer OS Muol Light" pitchFamily="2" charset="0"/>
              <a:cs typeface="Khmer OS Muol Light" pitchFamily="2" charset="0"/>
            </a:endParaRPr>
          </a:p>
          <a:p>
            <a:pPr>
              <a:lnSpc>
                <a:spcPct val="150000"/>
              </a:lnSpc>
            </a:pPr>
            <a:r>
              <a:rPr lang="km-KH" dirty="0" smtClean="0">
                <a:latin typeface="Khmer OS Siemreap" pitchFamily="2" charset="0"/>
                <a:cs typeface="Khmer OS Siemreap" pitchFamily="2" charset="0"/>
              </a:rPr>
              <a:t>នៅឆ្នាំ១៦៧៤ ព្រះ</a:t>
            </a:r>
            <a:r>
              <a:rPr lang="km-KH" b="1" dirty="0" smtClean="0">
                <a:latin typeface="Khmer OS Siemreap" pitchFamily="2" charset="0"/>
                <a:cs typeface="Khmer OS Siemreap" pitchFamily="2" charset="0"/>
              </a:rPr>
              <a:t>អង្គស៊ូបាន</a:t>
            </a:r>
            <a:r>
              <a:rPr lang="km-KH" dirty="0" smtClean="0">
                <a:latin typeface="Khmer OS Siemreap" pitchFamily="2" charset="0"/>
                <a:cs typeface="Khmer OS Siemreap" pitchFamily="2" charset="0"/>
              </a:rPr>
              <a:t>សុំជំនួយពី</a:t>
            </a:r>
            <a:r>
              <a:rPr lang="km-KH" b="1" dirty="0" smtClean="0">
                <a:latin typeface="Khmer OS Siemreap" pitchFamily="2" charset="0"/>
                <a:cs typeface="Khmer OS Siemreap" pitchFamily="2" charset="0"/>
              </a:rPr>
              <a:t>ស្រីអយុធ្យា​</a:t>
            </a:r>
            <a:r>
              <a:rPr lang="km-KH" dirty="0" smtClean="0">
                <a:latin typeface="Khmer OS Siemreap" pitchFamily="2" charset="0"/>
                <a:cs typeface="Khmer OS Siemreap" pitchFamily="2" charset="0"/>
              </a:rPr>
              <a:t>ក្នុងការបន្តចម្បាំងជាមួយ</a:t>
            </a:r>
            <a:r>
              <a:rPr lang="km-KH" b="1" dirty="0" smtClean="0">
                <a:latin typeface="Khmer OS Siemreap" pitchFamily="2" charset="0"/>
                <a:cs typeface="Khmer OS Siemreap" pitchFamily="2" charset="0"/>
              </a:rPr>
              <a:t>អង្គនន់</a:t>
            </a:r>
            <a:r>
              <a:rPr lang="km-KH" dirty="0" smtClean="0">
                <a:latin typeface="Khmer OS Siemreap" pitchFamily="2" charset="0"/>
                <a:cs typeface="Khmer OS Siemreap" pitchFamily="2" charset="0"/>
              </a:rPr>
              <a:t>។ នៅទីបំផុត </a:t>
            </a:r>
            <a:r>
              <a:rPr lang="km-KH" b="1" dirty="0" smtClean="0">
                <a:latin typeface="Khmer OS Siemreap" pitchFamily="2" charset="0"/>
                <a:cs typeface="Khmer OS Siemreap" pitchFamily="2" charset="0"/>
              </a:rPr>
              <a:t>ព្រះអង្គស៊ូ </a:t>
            </a:r>
            <a:r>
              <a:rPr lang="km-KH" dirty="0" smtClean="0">
                <a:latin typeface="Khmer OS Siemreap" pitchFamily="2" charset="0"/>
                <a:cs typeface="Khmer OS Siemreap" pitchFamily="2" charset="0"/>
              </a:rPr>
              <a:t>ត្រូវបានលើកឲ្យសោយរាជ្យសម្បត្តិនិង​</a:t>
            </a:r>
            <a:r>
              <a:rPr lang="km-KH" b="1" dirty="0" smtClean="0">
                <a:latin typeface="Khmer OS Siemreap" pitchFamily="2" charset="0"/>
                <a:cs typeface="Khmer OS Siemreap" pitchFamily="2" charset="0"/>
              </a:rPr>
              <a:t>អង្គនន់</a:t>
            </a:r>
            <a:r>
              <a:rPr lang="km-KH" dirty="0" smtClean="0">
                <a:latin typeface="Khmer OS Siemreap" pitchFamily="2" charset="0"/>
                <a:cs typeface="Khmer OS Siemreap" pitchFamily="2" charset="0"/>
              </a:rPr>
              <a:t>ត្រូវបានតាំងជា​ឧភយោ​រាជ​​ឲ្យត្រួត​</a:t>
            </a:r>
            <a:r>
              <a:rPr lang="km-KH" b="1" dirty="0" smtClean="0">
                <a:latin typeface="Khmer OS Siemreap" pitchFamily="2" charset="0"/>
                <a:cs typeface="Khmer OS Siemreap" pitchFamily="2" charset="0"/>
              </a:rPr>
              <a:t>ព្រៃ​នគរ</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នៅ១៧១៤ ព្រះចៅក្រុង</a:t>
            </a:r>
            <a:r>
              <a:rPr lang="km-KH" b="1" dirty="0" smtClean="0">
                <a:latin typeface="Khmer OS Siemreap" pitchFamily="2" charset="0"/>
                <a:cs typeface="Khmer OS Siemreap" pitchFamily="2" charset="0"/>
              </a:rPr>
              <a:t>ស្រីអយុធ្យា</a:t>
            </a:r>
            <a:r>
              <a:rPr lang="km-KH" dirty="0" smtClean="0">
                <a:latin typeface="Khmer OS Siemreap" pitchFamily="2" charset="0"/>
                <a:cs typeface="Khmer OS Siemreap" pitchFamily="2" charset="0"/>
              </a:rPr>
              <a:t> បានចាត់ឲ្យមន្រ្តី២នាក់ គឺ</a:t>
            </a:r>
            <a:r>
              <a:rPr lang="km-KH" b="1" dirty="0" smtClean="0">
                <a:latin typeface="Khmer OS Siemreap" pitchFamily="2" charset="0"/>
                <a:cs typeface="Khmer OS Siemreap" pitchFamily="2" charset="0"/>
              </a:rPr>
              <a:t>ចៅពញាពលទេព</a:t>
            </a:r>
            <a:r>
              <a:rPr lang="km-KH" dirty="0" smtClean="0">
                <a:latin typeface="Khmer OS Siemreap" pitchFamily="2" charset="0"/>
                <a:cs typeface="Khmer OS Siemreap" pitchFamily="2" charset="0"/>
              </a:rPr>
              <a:t>និង</a:t>
            </a:r>
            <a:r>
              <a:rPr lang="km-KH" b="1" dirty="0" smtClean="0">
                <a:latin typeface="Khmer OS Siemreap" pitchFamily="2" charset="0"/>
                <a:cs typeface="Khmer OS Siemreap" pitchFamily="2" charset="0"/>
              </a:rPr>
              <a:t>ពញាសភា​តី​</a:t>
            </a:r>
            <a:r>
              <a:rPr lang="km-KH" dirty="0" smtClean="0">
                <a:latin typeface="Khmer OS Siemreap" pitchFamily="2" charset="0"/>
                <a:cs typeface="Khmer OS Siemreap" pitchFamily="2" charset="0"/>
              </a:rPr>
              <a:t>ជា​មួយនឹងកងទ័ព១៥​ ០០០​នាក់ នាំស្តេចទាំង៣អង្គមកចងស្ពានមេត្រី។ មកដល់ក្រុងបាត់ដំបង </a:t>
            </a:r>
            <a:r>
              <a:rPr lang="km-KH" b="1" dirty="0" smtClean="0">
                <a:latin typeface="Khmer OS Siemreap" pitchFamily="2" charset="0"/>
                <a:cs typeface="Khmer OS Siemreap" pitchFamily="2" charset="0"/>
              </a:rPr>
              <a:t>សម្តេច​ព្រះកែវ​ហ៊្វា </a:t>
            </a:r>
            <a:r>
              <a:rPr lang="km-KH" dirty="0" smtClean="0">
                <a:latin typeface="Khmer OS Siemreap" pitchFamily="2" charset="0"/>
                <a:cs typeface="Khmer OS Siemreap" pitchFamily="2" charset="0"/>
              </a:rPr>
              <a:t>ព្រះអង្គមិនព្រមទទួលជាផ្លូវមេត្រី ក៏ត្រឡប់ទៅក្រុង</a:t>
            </a:r>
            <a:r>
              <a:rPr lang="km-KH" b="1" dirty="0" smtClean="0">
                <a:latin typeface="Khmer OS Siemreap" pitchFamily="2" charset="0"/>
                <a:cs typeface="Khmer OS Siemreap" pitchFamily="2" charset="0"/>
              </a:rPr>
              <a:t>អយុធ្យា</a:t>
            </a:r>
            <a:r>
              <a:rPr lang="km-KH" dirty="0" smtClean="0">
                <a:latin typeface="Khmer OS Siemreap" pitchFamily="2" charset="0"/>
                <a:cs typeface="Khmer OS Siemreap" pitchFamily="2" charset="0"/>
              </a:rPr>
              <a:t>វិញ។</a:t>
            </a:r>
            <a:endParaRPr lang="en-US" dirty="0" smtClean="0">
              <a:latin typeface="Khmer OS Siemreap" pitchFamily="2" charset="0"/>
              <a:cs typeface="Khmer OS Siemreap"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70000"/>
              </a:lnSpc>
            </a:pPr>
            <a:r>
              <a:rPr lang="km-KH" dirty="0" smtClean="0">
                <a:latin typeface="Khmer OS Siemreap" pitchFamily="2" charset="0"/>
                <a:cs typeface="Khmer OS Siemreap" pitchFamily="2" charset="0"/>
              </a:rPr>
              <a:t>៦. ព្រះបរមរាជាទី៩អង្គសូរ (១៦៥៩</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១៦៧២) គឺជាបុត្រព្រះឧទ័យ។ ក្រោយពីដេញ​ទ័ពយួន​ឲ្យថយ​ទៅ​វិញ​អស់​ទៅ​​</a:t>
            </a:r>
            <a:r>
              <a:rPr lang="km-KH" b="1" dirty="0" smtClean="0">
                <a:latin typeface="Khmer OS Siemreap" pitchFamily="2" charset="0"/>
                <a:cs typeface="Khmer OS Siemreap" pitchFamily="2" charset="0"/>
              </a:rPr>
              <a:t>អង្គសូរ</a:t>
            </a:r>
            <a:r>
              <a:rPr lang="km-KH" dirty="0" smtClean="0">
                <a:latin typeface="Khmer OS Siemreap" pitchFamily="2" charset="0"/>
                <a:cs typeface="Khmer OS Siemreap" pitchFamily="2" charset="0"/>
              </a:rPr>
              <a:t> បានឡើងគ្រងរាជ្យនៅ</a:t>
            </a:r>
            <a:r>
              <a:rPr lang="km-KH" b="1" dirty="0" smtClean="0">
                <a:latin typeface="Khmer OS Siemreap" pitchFamily="2" charset="0"/>
                <a:cs typeface="Khmer OS Siemreap" pitchFamily="2" charset="0"/>
              </a:rPr>
              <a:t>ឧដុង្គមានជ័យ</a:t>
            </a:r>
            <a:r>
              <a:rPr lang="km-KH" dirty="0" smtClean="0">
                <a:latin typeface="Khmer OS Siemreap" pitchFamily="2" charset="0"/>
                <a:cs typeface="Khmer OS Siemreap" pitchFamily="2" charset="0"/>
              </a:rPr>
              <a:t>ក្នុងជន្មាយុ២៦វស្សា។ ព្រះអង្គទ្រង់លើក​</a:t>
            </a:r>
            <a:r>
              <a:rPr lang="km-KH" b="1" dirty="0" smtClean="0">
                <a:latin typeface="Khmer OS Siemreap" pitchFamily="2" charset="0"/>
                <a:cs typeface="Khmer OS Siemreap" pitchFamily="2" charset="0"/>
              </a:rPr>
              <a:t>អង្គឡី​</a:t>
            </a:r>
            <a:r>
              <a:rPr lang="km-KH" dirty="0" smtClean="0">
                <a:latin typeface="Khmer OS Siemreap" pitchFamily="2" charset="0"/>
                <a:cs typeface="Khmer OS Siemreap" pitchFamily="2" charset="0"/>
              </a:rPr>
              <a:t>ក្សត្រី​ជា​អនុជ</a:t>
            </a:r>
            <a:r>
              <a:rPr lang="ca-ES" dirty="0" smtClean="0">
                <a:latin typeface="Khmer OS Siemreap" pitchFamily="2" charset="0"/>
                <a:cs typeface="Khmer OS Siemreap" pitchFamily="2" charset="0"/>
              </a:rPr>
              <a:t> (</a:t>
            </a:r>
            <a:r>
              <a:rPr lang="km-KH" dirty="0" smtClean="0">
                <a:latin typeface="Khmer OS Siemreap" pitchFamily="2" charset="0"/>
                <a:cs typeface="Khmer OS Siemreap" pitchFamily="2" charset="0"/>
              </a:rPr>
              <a:t>មាតាដទៃ</a:t>
            </a:r>
            <a:r>
              <a:rPr lang="ca-ES" dirty="0" smtClean="0">
                <a:latin typeface="Khmer OS Siemreap" pitchFamily="2" charset="0"/>
                <a:cs typeface="Khmer OS Siemreap" pitchFamily="2" charset="0"/>
              </a:rPr>
              <a:t>) </a:t>
            </a:r>
            <a:r>
              <a:rPr lang="km-KH" dirty="0" smtClean="0">
                <a:latin typeface="Khmer OS Siemreap" pitchFamily="2" charset="0"/>
                <a:cs typeface="Khmer OS Siemreap" pitchFamily="2" charset="0"/>
              </a:rPr>
              <a:t>ជាព្រះទេពី។ ព្រះអង្គនៅមានម្នាង២</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ទៀតគឺ៖</a:t>
            </a:r>
            <a:endParaRPr lang="en-US" dirty="0" smtClean="0">
              <a:latin typeface="Khmer OS Siemreap" pitchFamily="2" charset="0"/>
              <a:cs typeface="Khmer OS Siemreap" pitchFamily="2" charset="0"/>
            </a:endParaRPr>
          </a:p>
          <a:p>
            <a:pPr>
              <a:lnSpc>
                <a:spcPct val="170000"/>
              </a:lnSpc>
            </a:pPr>
            <a:r>
              <a:rPr lang="km-KH" b="1" dirty="0" smtClean="0">
                <a:latin typeface="Khmer OS Siemreap" pitchFamily="2" charset="0"/>
                <a:cs typeface="Khmer OS Siemreap" pitchFamily="2" charset="0"/>
              </a:rPr>
              <a:t>១. អ្នកម្នាងពៅ</a:t>
            </a:r>
            <a:r>
              <a:rPr lang="km-KH" dirty="0" smtClean="0">
                <a:latin typeface="Khmer OS Siemreap" pitchFamily="2" charset="0"/>
                <a:cs typeface="Khmer OS Siemreap" pitchFamily="2" charset="0"/>
              </a:rPr>
              <a:t>មានបុត្រាមាន</a:t>
            </a:r>
            <a:r>
              <a:rPr lang="km-KH" b="1" dirty="0" smtClean="0">
                <a:latin typeface="Khmer OS Siemreap" pitchFamily="2" charset="0"/>
                <a:cs typeface="Khmer OS Siemreap" pitchFamily="2" charset="0"/>
              </a:rPr>
              <a:t>អ្នកអង្គជី</a:t>
            </a:r>
            <a:r>
              <a:rPr lang="km-KH" dirty="0" smtClean="0">
                <a:latin typeface="Khmer OS Siemreap" pitchFamily="2" charset="0"/>
                <a:cs typeface="Khmer OS Siemreap" pitchFamily="2" charset="0"/>
              </a:rPr>
              <a:t>និងបុត្រី</a:t>
            </a:r>
            <a:r>
              <a:rPr lang="km-KH" b="1" dirty="0" smtClean="0">
                <a:latin typeface="Khmer OS Siemreap" pitchFamily="2" charset="0"/>
                <a:cs typeface="Khmer OS Siemreap" pitchFamily="2" charset="0"/>
              </a:rPr>
              <a:t>អង្គស្រីធីតា</a:t>
            </a:r>
            <a:endParaRPr lang="en-US" dirty="0" smtClean="0">
              <a:latin typeface="Khmer OS Siemreap" pitchFamily="2" charset="0"/>
              <a:cs typeface="Khmer OS Siemreap" pitchFamily="2" charset="0"/>
            </a:endParaRPr>
          </a:p>
          <a:p>
            <a:pPr>
              <a:lnSpc>
                <a:spcPct val="170000"/>
              </a:lnSpc>
            </a:pPr>
            <a:r>
              <a:rPr lang="km-KH" b="1" dirty="0" smtClean="0">
                <a:latin typeface="Khmer OS Siemreap" pitchFamily="2" charset="0"/>
                <a:cs typeface="Khmer OS Siemreap" pitchFamily="2" charset="0"/>
              </a:rPr>
              <a:t>២. អ្នកម្នាងទៃ</a:t>
            </a:r>
            <a:r>
              <a:rPr lang="km-KH" dirty="0" smtClean="0">
                <a:latin typeface="Khmer OS Siemreap" pitchFamily="2" charset="0"/>
                <a:cs typeface="Khmer OS Siemreap" pitchFamily="2" charset="0"/>
              </a:rPr>
              <a:t>មានបុត្រានាម</a:t>
            </a:r>
            <a:r>
              <a:rPr lang="km-KH" b="1" dirty="0" smtClean="0">
                <a:latin typeface="Khmer OS Siemreap" pitchFamily="2" charset="0"/>
                <a:cs typeface="Khmer OS Siemreap" pitchFamily="2" charset="0"/>
              </a:rPr>
              <a:t>ចៅពញាសូរ</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ឯកសារខ្លះថាឈ្មោះ</a:t>
            </a:r>
            <a:r>
              <a:rPr lang="km-KH" b="1" dirty="0" smtClean="0">
                <a:latin typeface="Khmer OS Siemreap" pitchFamily="2" charset="0"/>
                <a:cs typeface="Khmer OS Siemreap" pitchFamily="2" charset="0"/>
              </a:rPr>
              <a:t>អង្គស៊ូ</a:t>
            </a:r>
            <a:r>
              <a:rPr lang="ca-E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និងបុត្រីនាម</a:t>
            </a:r>
            <a:r>
              <a:rPr lang="km-KH" b="1" dirty="0" smtClean="0">
                <a:latin typeface="Khmer OS Siemreap" pitchFamily="2" charset="0"/>
                <a:cs typeface="Khmer OS Siemreap" pitchFamily="2" charset="0"/>
              </a:rPr>
              <a:t>អង្គអី</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លុះបានព្រះជន្ម២៩វស្សា ព្រះអង្គបានឡើងសោយរាជសម្បត្តិដោយមានព្រះនាម​សំរាប់រាជ្យថា​ </a:t>
            </a:r>
            <a:r>
              <a:rPr lang="km-KH" b="1" dirty="0" smtClean="0">
                <a:latin typeface="Khmer OS Siemreap" pitchFamily="2" charset="0"/>
                <a:cs typeface="Khmer OS Siemreap" pitchFamily="2" charset="0"/>
              </a:rPr>
              <a:t>សម្តេច​ព្រះបរមរាជាធិរាជរាមាធិបតី</a:t>
            </a:r>
            <a:r>
              <a:rPr lang="km-KH" dirty="0" smtClean="0">
                <a:latin typeface="Khmer OS Siemreap" pitchFamily="2" charset="0"/>
                <a:cs typeface="Khmer OS Siemreap" pitchFamily="2" charset="0"/>
              </a:rPr>
              <a:t>។ ព្រះអង្គ បានលើក</a:t>
            </a:r>
            <a:r>
              <a:rPr lang="km-KH" b="1" dirty="0" smtClean="0">
                <a:latin typeface="Khmer OS Siemreap" pitchFamily="2" charset="0"/>
                <a:cs typeface="Khmer OS Siemreap" pitchFamily="2" charset="0"/>
              </a:rPr>
              <a:t>អង្គឡី</a:t>
            </a:r>
            <a:r>
              <a:rPr lang="km-KH" dirty="0" smtClean="0">
                <a:latin typeface="Khmer OS Siemreap" pitchFamily="2" charset="0"/>
                <a:cs typeface="Khmer OS Siemreap" pitchFamily="2" charset="0"/>
              </a:rPr>
              <a:t>ជាអគ្គមហេសី ព្រះនាម</a:t>
            </a:r>
            <a:r>
              <a:rPr lang="km-KH" b="1" dirty="0" smtClean="0">
                <a:latin typeface="Khmer OS Siemreap" pitchFamily="2" charset="0"/>
                <a:cs typeface="Khmer OS Siemreap" pitchFamily="2" charset="0"/>
              </a:rPr>
              <a:t>សម្តេចព្រះភគវតីព្រះចមក្សត្រី</a:t>
            </a:r>
            <a:r>
              <a:rPr lang="km-KH" dirty="0" smtClean="0">
                <a:latin typeface="Khmer OS Siemreap" pitchFamily="2" charset="0"/>
                <a:cs typeface="Khmer OS Siemreap" pitchFamily="2" charset="0"/>
              </a:rPr>
              <a:t>។ </a:t>
            </a:r>
            <a:endParaRPr lang="en-US" dirty="0">
              <a:latin typeface="Khmer OS Siemreap" pitchFamily="2" charset="0"/>
              <a:cs typeface="Khmer OS Siemreap" pitchFamily="2"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70000"/>
              </a:lnSpc>
            </a:pPr>
            <a:r>
              <a:rPr lang="km-KH" dirty="0" smtClean="0">
                <a:latin typeface="Khmer OS Siemreap" pitchFamily="2" charset="0"/>
                <a:cs typeface="Khmer OS Siemreap" pitchFamily="2" charset="0"/>
              </a:rPr>
              <a:t>នៅ១៧១៥ ដោយមានការគាំទ្រពីព្រះចៅសៀម </a:t>
            </a:r>
            <a:r>
              <a:rPr lang="km-KH" b="1" dirty="0" smtClean="0">
                <a:latin typeface="Khmer OS Siemreap" pitchFamily="2" charset="0"/>
                <a:cs typeface="Khmer OS Siemreap" pitchFamily="2" charset="0"/>
              </a:rPr>
              <a:t>ព្រះអង្គទង </a:t>
            </a:r>
            <a:r>
              <a:rPr lang="km-KH" dirty="0" smtClean="0">
                <a:latin typeface="Khmer OS Siemreap" pitchFamily="2" charset="0"/>
                <a:cs typeface="Khmer OS Siemreap" pitchFamily="2" charset="0"/>
              </a:rPr>
              <a:t>ត្រូវចាត់អោយលើកទ័ពចូល​មក​ដល់​ខេត្ត​ពោធិ៏សាត់។ លុះទ្រង់ទទួលពត៌មានថា រាស្ត្រនៅពោធិ៍សាត់បះប្រឆាំងព្រះអង្គ ហើយ</a:t>
            </a:r>
            <a:r>
              <a:rPr lang="km-KH" b="1" dirty="0" smtClean="0">
                <a:latin typeface="Khmer OS Siemreap" pitchFamily="2" charset="0"/>
                <a:cs typeface="Khmer OS Siemreap" pitchFamily="2" charset="0"/>
              </a:rPr>
              <a:t>ព្រះកែវហ៊្វាអង្គអិម </a:t>
            </a:r>
            <a:r>
              <a:rPr lang="km-KH" dirty="0" smtClean="0">
                <a:latin typeface="Khmer OS Siemreap" pitchFamily="2" charset="0"/>
                <a:cs typeface="Khmer OS Siemreap" pitchFamily="2" charset="0"/>
              </a:rPr>
              <a:t>បាន​បញ្ជាអោយទ័ពយួនលើកទៅវាយ។ ព្រះ</a:t>
            </a:r>
            <a:r>
              <a:rPr lang="km-KH" b="1" dirty="0" smtClean="0">
                <a:latin typeface="Khmer OS Siemreap" pitchFamily="2" charset="0"/>
                <a:cs typeface="Khmer OS Siemreap" pitchFamily="2" charset="0"/>
              </a:rPr>
              <a:t>អង្គទង បាន</a:t>
            </a:r>
            <a:r>
              <a:rPr lang="km-KH" dirty="0" smtClean="0">
                <a:latin typeface="Khmer OS Siemreap" pitchFamily="2" charset="0"/>
                <a:cs typeface="Khmer OS Siemreap" pitchFamily="2" charset="0"/>
              </a:rPr>
              <a:t>ត្រូវរបួសថយទៅនៅ</a:t>
            </a:r>
            <a:r>
              <a:rPr lang="km-KH" b="1" dirty="0" smtClean="0">
                <a:latin typeface="Khmer OS Siemreap" pitchFamily="2" charset="0"/>
                <a:cs typeface="Khmer OS Siemreap" pitchFamily="2" charset="0"/>
              </a:rPr>
              <a:t>ឫស្សីសាញនិង</a:t>
            </a:r>
            <a:r>
              <a:rPr lang="km-KH" dirty="0" smtClean="0">
                <a:latin typeface="Khmer OS Siemreap" pitchFamily="2" charset="0"/>
                <a:cs typeface="Khmer OS Siemreap" pitchFamily="2" charset="0"/>
              </a:rPr>
              <a:t>រង់ចាំជំនួយទ័ព​មកពី​ប្រទេស​សៀម។</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ពីឆ្នាំ១៧១៩ដល់១៧២២ ព្រះចៅសៀម បានបញ្ជាឲ្យលើកទ័ពជើងទឹក៥០០០នាក់មកវាយខេត្ត</a:t>
            </a:r>
            <a:r>
              <a:rPr lang="km-KH" b="1" dirty="0" smtClean="0">
                <a:latin typeface="Khmer OS Siemreap" pitchFamily="2" charset="0"/>
                <a:cs typeface="Khmer OS Siemreap" pitchFamily="2" charset="0"/>
              </a:rPr>
              <a:t>ពាម </a:t>
            </a:r>
            <a:r>
              <a:rPr lang="km-KH" dirty="0" smtClean="0">
                <a:latin typeface="Khmer OS Siemreap" pitchFamily="2" charset="0"/>
                <a:cs typeface="Khmer OS Siemreap" pitchFamily="2" charset="0"/>
              </a:rPr>
              <a:t>និងទ័ពជើងគោក១០០០០នាក់ នាំព្រះ</a:t>
            </a:r>
            <a:r>
              <a:rPr lang="km-KH" b="1" dirty="0" smtClean="0">
                <a:latin typeface="Khmer OS Siemreap" pitchFamily="2" charset="0"/>
                <a:cs typeface="Khmer OS Siemreap" pitchFamily="2" charset="0"/>
              </a:rPr>
              <a:t>ធម្មរាជា</a:t>
            </a:r>
            <a:r>
              <a:rPr lang="km-KH" dirty="0" smtClean="0">
                <a:latin typeface="Khmer OS Siemreap" pitchFamily="2" charset="0"/>
                <a:cs typeface="Khmer OS Siemreap" pitchFamily="2" charset="0"/>
              </a:rPr>
              <a:t>និងព្រះរាជបុត្រត្រឡប់ចូលប្រទេសខ្មែរម្តងទៀត។ ទ័ពជើងទឹក​របស់​សៀមត្រូវមេទ័ពជាតិចិនឈ្មោះ </a:t>
            </a:r>
            <a:r>
              <a:rPr lang="km-KH" b="1" dirty="0" smtClean="0">
                <a:latin typeface="Khmer OS Siemreap" pitchFamily="2" charset="0"/>
                <a:cs typeface="Khmer OS Siemreap" pitchFamily="2" charset="0"/>
              </a:rPr>
              <a:t>ម៉ាក គីវ </a:t>
            </a:r>
            <a:r>
              <a:rPr lang="km-KH" dirty="0" smtClean="0">
                <a:latin typeface="Khmer OS Siemreap" pitchFamily="2" charset="0"/>
                <a:cs typeface="Khmer OS Siemreap" pitchFamily="2" charset="0"/>
              </a:rPr>
              <a:t>វាយឲ្យថយទៅវិញ។ </a:t>
            </a:r>
            <a:endParaRPr lang="en-US" dirty="0" smtClean="0">
              <a:latin typeface="Khmer OS Siemreap" pitchFamily="2" charset="0"/>
              <a:cs typeface="Khmer OS Siemreap" pitchFamily="2"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60000"/>
              </a:lnSpc>
            </a:pPr>
            <a:r>
              <a:rPr lang="km-KH" dirty="0" smtClean="0">
                <a:latin typeface="Khmer OS Siemreap" pitchFamily="2" charset="0"/>
                <a:cs typeface="Khmer OS Siemreap" pitchFamily="2" charset="0"/>
              </a:rPr>
              <a:t>នៅ១៧៣៥ ព្រះធម្មរាជាទី៣ប្របានទានដល់ព្រះរាជបុត្រ</a:t>
            </a:r>
            <a:r>
              <a:rPr lang="km-KH" b="1" dirty="0" smtClean="0">
                <a:latin typeface="Khmer OS Siemreap" pitchFamily="2" charset="0"/>
                <a:cs typeface="Khmer OS Siemreap" pitchFamily="2" charset="0"/>
              </a:rPr>
              <a:t>អង្គអិម</a:t>
            </a:r>
            <a:r>
              <a:rPr lang="km-KH" dirty="0" smtClean="0">
                <a:latin typeface="Khmer OS Siemreap" pitchFamily="2" charset="0"/>
                <a:cs typeface="Khmer OS Siemreap" pitchFamily="2" charset="0"/>
              </a:rPr>
              <a:t>នូវនាម</a:t>
            </a:r>
            <a:r>
              <a:rPr lang="km-KH" b="1" dirty="0" smtClean="0">
                <a:latin typeface="Khmer OS Siemreap" pitchFamily="2" charset="0"/>
                <a:cs typeface="Khmer OS Siemreap" pitchFamily="2" charset="0"/>
              </a:rPr>
              <a:t>ធម្មរាជា</a:t>
            </a:r>
            <a:r>
              <a:rPr lang="km-KH" dirty="0" smtClean="0">
                <a:latin typeface="Khmer OS Siemreap" pitchFamily="2" charset="0"/>
                <a:cs typeface="Khmer OS Siemreap" pitchFamily="2" charset="0"/>
              </a:rPr>
              <a:t>ដូចព្រះអង្គដែរ។ ព្រះ​</a:t>
            </a:r>
            <a:r>
              <a:rPr lang="km-KH" b="1" dirty="0" smtClean="0">
                <a:latin typeface="Khmer OS Siemreap" pitchFamily="2" charset="0"/>
                <a:cs typeface="Khmer OS Siemreap" pitchFamily="2" charset="0"/>
              </a:rPr>
              <a:t>ធម្មរាជា </a:t>
            </a:r>
            <a:r>
              <a:rPr lang="km-KH" dirty="0" smtClean="0">
                <a:latin typeface="Khmer OS Siemreap" pitchFamily="2" charset="0"/>
                <a:cs typeface="Khmer OS Siemreap" pitchFamily="2" charset="0"/>
              </a:rPr>
              <a:t>ដែលជាបុត្របានសូមអនុញ្ញាតពីព្រះចៅសៀមឲ្យព្រះអង្គបានវិលត្រឡប់ចូលមាតុភូមិវិញ ដើម្បីគិត​កិច្ច​ការ​ដែនដី។ លុះព្រះចៅសៀមបានយល់ព្រមតាមសំណើរ ព្រះអង្គបានយាងទៅគង់ត្រង់តំបន់</a:t>
            </a:r>
            <a:r>
              <a:rPr lang="km-KH" b="1" dirty="0" smtClean="0">
                <a:latin typeface="Khmer OS Siemreap" pitchFamily="2" charset="0"/>
                <a:cs typeface="Khmer OS Siemreap" pitchFamily="2" charset="0"/>
              </a:rPr>
              <a:t>នគររាជសីមា​និង​បាន​</a:t>
            </a:r>
            <a:r>
              <a:rPr lang="km-KH" dirty="0" smtClean="0">
                <a:latin typeface="Khmer OS Siemreap" pitchFamily="2" charset="0"/>
                <a:cs typeface="Khmer OS Siemreap" pitchFamily="2" charset="0"/>
              </a:rPr>
              <a:t>បញ្ជូន​ទូត​ទៅ​ចរចាសុំចងស្ពានមេត្រីជាមួយ</a:t>
            </a:r>
            <a:r>
              <a:rPr lang="km-KH" b="1" dirty="0" smtClean="0">
                <a:latin typeface="Khmer OS Siemreap" pitchFamily="2" charset="0"/>
                <a:cs typeface="Khmer OS Siemreap" pitchFamily="2" charset="0"/>
              </a:rPr>
              <a:t>ព្រះសត្ថា </a:t>
            </a:r>
            <a:r>
              <a:rPr lang="km-KH" dirty="0" smtClean="0">
                <a:latin typeface="Khmer OS Siemreap" pitchFamily="2" charset="0"/>
                <a:cs typeface="Khmer OS Siemreap" pitchFamily="2" charset="0"/>
              </a:rPr>
              <a:t>តែពុំបានផលអ្វីសោះ។ ព្រះអង្គបានគង់​នៅ</a:t>
            </a:r>
            <a:r>
              <a:rPr lang="km-KH" b="1" dirty="0" smtClean="0">
                <a:latin typeface="Khmer OS Siemreap" pitchFamily="2" charset="0"/>
                <a:cs typeface="Khmer OS Siemreap" pitchFamily="2" charset="0"/>
              </a:rPr>
              <a:t>នគររាជ​សីមា</a:t>
            </a:r>
            <a:r>
              <a:rPr lang="km-KH" dirty="0" smtClean="0">
                <a:latin typeface="Khmer OS Siemreap" pitchFamily="2" charset="0"/>
                <a:cs typeface="Khmer OS Siemreap" pitchFamily="2" charset="0"/>
              </a:rPr>
              <a:t>នោះសិន​។</a:t>
            </a:r>
            <a:endParaRPr lang="en-US" dirty="0" smtClean="0">
              <a:latin typeface="Khmer OS Siemreap" pitchFamily="2" charset="0"/>
              <a:cs typeface="Khmer OS Siemreap" pitchFamily="2" charset="0"/>
            </a:endParaRPr>
          </a:p>
          <a:p>
            <a:pPr>
              <a:lnSpc>
                <a:spcPct val="160000"/>
              </a:lnSpc>
            </a:pPr>
            <a:r>
              <a:rPr lang="km-KH" b="1" dirty="0" smtClean="0">
                <a:latin typeface="Khmer OS Siemreap" pitchFamily="2" charset="0"/>
                <a:cs typeface="Khmer OS Siemreap" pitchFamily="2" charset="0"/>
              </a:rPr>
              <a:t>ព្រះធម្មរាជា </a:t>
            </a:r>
            <a:r>
              <a:rPr lang="km-KH" dirty="0" smtClean="0">
                <a:latin typeface="Khmer OS Siemreap" pitchFamily="2" charset="0"/>
                <a:cs typeface="Khmer OS Siemreap" pitchFamily="2" charset="0"/>
              </a:rPr>
              <a:t>បុត្រអង្គអ៊ិម បានកេណ្ឌអ្នកស្រុកភ្នំនៅតំបន់</a:t>
            </a:r>
            <a:r>
              <a:rPr lang="km-KH" b="1" dirty="0" smtClean="0">
                <a:latin typeface="Khmer OS Siemreap" pitchFamily="2" charset="0"/>
                <a:cs typeface="Khmer OS Siemreap" pitchFamily="2" charset="0"/>
              </a:rPr>
              <a:t>នគររាជ </a:t>
            </a:r>
            <a:r>
              <a:rPr lang="km-KH" dirty="0" smtClean="0">
                <a:latin typeface="Khmer OS Siemreap" pitchFamily="2" charset="0"/>
                <a:cs typeface="Khmer OS Siemreap" pitchFamily="2" charset="0"/>
              </a:rPr>
              <a:t>និងបានលើកទ័ពមកយកខេត្ត</a:t>
            </a:r>
            <a:r>
              <a:rPr lang="km-KH" b="1" dirty="0" smtClean="0">
                <a:latin typeface="Khmer OS Siemreap" pitchFamily="2" charset="0"/>
                <a:cs typeface="Khmer OS Siemreap" pitchFamily="2" charset="0"/>
              </a:rPr>
              <a:t>នគរវត្ត </a:t>
            </a:r>
            <a:r>
              <a:rPr lang="km-KH" dirty="0" smtClean="0">
                <a:latin typeface="Khmer OS Siemreap" pitchFamily="2" charset="0"/>
                <a:cs typeface="Khmer OS Siemreap" pitchFamily="2" charset="0"/>
              </a:rPr>
              <a:t>បានយ៉ាងងាយ។ ព្រះចៅសៀម លុះបានជ្រាបពីស្ថានការណ៍នៅស្រុកខ្មែរ បានអនុញ្ញាតអោយព្រះ</a:t>
            </a:r>
            <a:r>
              <a:rPr lang="km-KH" b="1" dirty="0" smtClean="0">
                <a:latin typeface="Khmer OS Siemreap" pitchFamily="2" charset="0"/>
                <a:cs typeface="Khmer OS Siemreap" pitchFamily="2" charset="0"/>
              </a:rPr>
              <a:t>ធម្មរាជា </a:t>
            </a:r>
            <a:r>
              <a:rPr lang="km-KH" dirty="0" smtClean="0">
                <a:latin typeface="Khmer OS Siemreap" pitchFamily="2" charset="0"/>
                <a:cs typeface="Khmer OS Siemreap" pitchFamily="2" charset="0"/>
              </a:rPr>
              <a:t>(បិតា) ត្រឡប់មកវិញ មកឡើងគោកនៅត្រង់</a:t>
            </a:r>
            <a:r>
              <a:rPr lang="km-KH" b="1" dirty="0" smtClean="0">
                <a:latin typeface="Khmer OS Siemreap" pitchFamily="2" charset="0"/>
                <a:cs typeface="Khmer OS Siemreap" pitchFamily="2" charset="0"/>
              </a:rPr>
              <a:t>កំពត</a:t>
            </a:r>
            <a:r>
              <a:rPr lang="km-KH" dirty="0" smtClean="0">
                <a:latin typeface="Khmer OS Siemreap" pitchFamily="2" charset="0"/>
                <a:cs typeface="Khmer OS Siemreap" pitchFamily="2" charset="0"/>
              </a:rPr>
              <a:t>ជាមួយទ័ព៣០០០នាក់និងបានអនុញ្ញាតអោយព្រះ</a:t>
            </a:r>
            <a:r>
              <a:rPr lang="km-KH" b="1" dirty="0" smtClean="0">
                <a:latin typeface="Khmer OS Siemreap" pitchFamily="2" charset="0"/>
                <a:cs typeface="Khmer OS Siemreap" pitchFamily="2" charset="0"/>
              </a:rPr>
              <a:t>អង្គទង </a:t>
            </a:r>
            <a:r>
              <a:rPr lang="km-KH" dirty="0" smtClean="0">
                <a:latin typeface="Khmer OS Siemreap" pitchFamily="2" charset="0"/>
                <a:cs typeface="Khmer OS Siemreap" pitchFamily="2" charset="0"/>
              </a:rPr>
              <a:t>លើកទ័ព២០០០នាក់ឆ្កោះទៅ</a:t>
            </a:r>
            <a:r>
              <a:rPr lang="km-KH" b="1" dirty="0" smtClean="0">
                <a:latin typeface="Khmer OS Siemreap" pitchFamily="2" charset="0"/>
                <a:cs typeface="Khmer OS Siemreap" pitchFamily="2" charset="0"/>
              </a:rPr>
              <a:t>នគររាជ </a:t>
            </a:r>
            <a:r>
              <a:rPr lang="km-KH" dirty="0" smtClean="0">
                <a:latin typeface="Khmer OS Siemreap" pitchFamily="2" charset="0"/>
                <a:cs typeface="Khmer OS Siemreap" pitchFamily="2" charset="0"/>
              </a:rPr>
              <a:t>ជាទីកន្លែងដែលព្រះអង្គកេណ្ឌទ័ពបាន៨០០នាក់ លើកទៅ​ជួយ​ព្រះ​</a:t>
            </a:r>
            <a:r>
              <a:rPr lang="km-KH" b="1" dirty="0" smtClean="0">
                <a:latin typeface="Khmer OS Siemreap" pitchFamily="2" charset="0"/>
                <a:cs typeface="Khmer OS Siemreap" pitchFamily="2" charset="0"/>
              </a:rPr>
              <a:t>ធម្ម​រាជា</a:t>
            </a:r>
            <a:r>
              <a:rPr lang="km-KH" dirty="0" smtClean="0">
                <a:latin typeface="Khmer OS Siemreap" pitchFamily="2" charset="0"/>
                <a:cs typeface="Khmer OS Siemreap" pitchFamily="2" charset="0"/>
              </a:rPr>
              <a:t>(បុត្រ) នៅ</a:t>
            </a:r>
            <a:r>
              <a:rPr lang="km-KH" b="1" dirty="0" smtClean="0">
                <a:latin typeface="Khmer OS Siemreap" pitchFamily="2" charset="0"/>
                <a:cs typeface="Khmer OS Siemreap" pitchFamily="2" charset="0"/>
              </a:rPr>
              <a:t>នគរវត្ត។ </a:t>
            </a:r>
            <a:r>
              <a:rPr lang="km-KH" dirty="0" smtClean="0">
                <a:latin typeface="Khmer OS Siemreap" pitchFamily="2" charset="0"/>
                <a:cs typeface="Khmer OS Siemreap" pitchFamily="2" charset="0"/>
              </a:rPr>
              <a:t>លុះបានជួបជុំគ្នា ក្សត្រទាំងពីរ បានលើកទ័ពចេញជា២ផ្លូវ មួយអង្គយាងតាមបឹង </a:t>
            </a:r>
            <a:r>
              <a:rPr lang="km-KH" b="1" dirty="0" smtClean="0">
                <a:latin typeface="Khmer OS Siemreap" pitchFamily="2" charset="0"/>
                <a:cs typeface="Khmer OS Siemreap" pitchFamily="2" charset="0"/>
              </a:rPr>
              <a:t>ទន្លេ​សាប </a:t>
            </a:r>
            <a:r>
              <a:rPr lang="km-KH" dirty="0" smtClean="0">
                <a:latin typeface="Khmer OS Siemreap" pitchFamily="2" charset="0"/>
                <a:cs typeface="Khmer OS Siemreap" pitchFamily="2" charset="0"/>
              </a:rPr>
              <a:t>មួយអង្គយាងតាមផ្លូវគោកនឹងទៅជួបគ្នានៅ</a:t>
            </a:r>
            <a:r>
              <a:rPr lang="km-KH" b="1" dirty="0" smtClean="0">
                <a:latin typeface="Khmer OS Siemreap" pitchFamily="2" charset="0"/>
                <a:cs typeface="Khmer OS Siemreap" pitchFamily="2" charset="0"/>
              </a:rPr>
              <a:t>សំរោងសែន</a:t>
            </a:r>
            <a:r>
              <a:rPr lang="km-KH" dirty="0" smtClean="0">
                <a:latin typeface="Khmer OS Siemreap" pitchFamily="2" charset="0"/>
                <a:cs typeface="Khmer OS Siemreap" pitchFamily="2" charset="0"/>
              </a:rPr>
              <a:t>ក្នុងខេត្ត</a:t>
            </a:r>
            <a:r>
              <a:rPr lang="km-KH" b="1" dirty="0" smtClean="0">
                <a:latin typeface="Khmer OS Siemreap" pitchFamily="2" charset="0"/>
                <a:cs typeface="Khmer OS Siemreap" pitchFamily="2" charset="0"/>
              </a:rPr>
              <a:t>កំពង់លែង</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60000"/>
              </a:lnSpc>
            </a:pPr>
            <a:r>
              <a:rPr lang="km-KH" dirty="0" smtClean="0">
                <a:latin typeface="Khmer OS Siemreap" pitchFamily="2" charset="0"/>
                <a:cs typeface="Khmer OS Siemreap" pitchFamily="2" charset="0"/>
              </a:rPr>
              <a:t>នៅ១៧៥១ ព្រះចៅសៀមបានអនុញ្ញាតឲ្យអោយស្តេចខ្មែរដែលភៀសទៅនៅ១៧៤៨ បានត្រឡប់ចូល​ស្រុក​វិញ។ </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ព្រះអង្គនន់ បានថយទៅគង់នៅ</a:t>
            </a:r>
            <a:r>
              <a:rPr lang="km-KH" b="1" dirty="0" smtClean="0">
                <a:latin typeface="Khmer OS Siemreap" pitchFamily="2" charset="0"/>
                <a:cs typeface="Khmer OS Siemreap" pitchFamily="2" charset="0"/>
              </a:rPr>
              <a:t>បស្ចិមបុរី </a:t>
            </a:r>
            <a:r>
              <a:rPr lang="km-KH" dirty="0" smtClean="0">
                <a:latin typeface="Khmer OS Siemreap" pitchFamily="2" charset="0"/>
                <a:cs typeface="Khmer OS Siemreap" pitchFamily="2" charset="0"/>
              </a:rPr>
              <a:t>រួចត្រឡប់ទៅពឹងព្រះចៅ</a:t>
            </a:r>
            <a:r>
              <a:rPr lang="km-KH" b="1" dirty="0" smtClean="0">
                <a:latin typeface="Khmer OS Siemreap" pitchFamily="2" charset="0"/>
                <a:cs typeface="Khmer OS Siemreap" pitchFamily="2" charset="0"/>
              </a:rPr>
              <a:t>តាកស៊ីន</a:t>
            </a:r>
            <a:r>
              <a:rPr lang="km-KH" dirty="0" smtClean="0">
                <a:latin typeface="Khmer OS Siemreap" pitchFamily="2" charset="0"/>
                <a:cs typeface="Khmer OS Siemreap" pitchFamily="2" charset="0"/>
              </a:rPr>
              <a:t>។ នៅ១៧៦៨ ព្រះចៅ​</a:t>
            </a:r>
            <a:r>
              <a:rPr lang="km-KH" b="1" dirty="0" smtClean="0">
                <a:latin typeface="Khmer OS Siemreap" pitchFamily="2" charset="0"/>
                <a:cs typeface="Khmer OS Siemreap" pitchFamily="2" charset="0"/>
              </a:rPr>
              <a:t>តាក​ស៊ីន </a:t>
            </a:r>
            <a:r>
              <a:rPr lang="km-KH" dirty="0" smtClean="0">
                <a:latin typeface="Khmer OS Siemreap" pitchFamily="2" charset="0"/>
                <a:cs typeface="Khmer OS Siemreap" pitchFamily="2" charset="0"/>
              </a:rPr>
              <a:t>បានបញ្ជារាជទូកអោយនាំព្រះរាជសារមកទូលព្រះរាជាខ្មែរ​អោយលើកសួយទៅ​ថ្វាយ​ព្រះអង្គ តែព្រះរាជា​ខ្មែរ​ពុំយល់ព្រមធ្វើតាម ព្រះចៅ</a:t>
            </a:r>
            <a:r>
              <a:rPr lang="km-KH" b="1" dirty="0" smtClean="0">
                <a:latin typeface="Khmer OS Siemreap" pitchFamily="2" charset="0"/>
                <a:cs typeface="Khmer OS Siemreap" pitchFamily="2" charset="0"/>
              </a:rPr>
              <a:t>តាកស៊ីន </a:t>
            </a:r>
            <a:r>
              <a:rPr lang="km-KH" dirty="0" smtClean="0">
                <a:latin typeface="Khmer OS Siemreap" pitchFamily="2" charset="0"/>
                <a:cs typeface="Khmer OS Siemreap" pitchFamily="2" charset="0"/>
              </a:rPr>
              <a:t>ព្រោះមិនទាន់ជាក្សត្រ។ លុះទ្រង់ជ្រាបដំណឹង​នេះ ព្រះចៅ</a:t>
            </a:r>
            <a:r>
              <a:rPr lang="km-KH" b="1" dirty="0" smtClean="0">
                <a:latin typeface="Khmer OS Siemreap" pitchFamily="2" charset="0"/>
                <a:cs typeface="Khmer OS Siemreap" pitchFamily="2" charset="0"/>
              </a:rPr>
              <a:t>តាកស៊ីន </a:t>
            </a:r>
            <a:r>
              <a:rPr lang="km-KH" dirty="0" smtClean="0">
                <a:latin typeface="Khmer OS Siemreap" pitchFamily="2" charset="0"/>
                <a:cs typeface="Khmer OS Siemreap" pitchFamily="2" charset="0"/>
              </a:rPr>
              <a:t>ខ្ញាល់ខ្លាំងនិងត្រាស់អោយព្រះចៅ</a:t>
            </a:r>
            <a:r>
              <a:rPr lang="km-KH" b="1" dirty="0" smtClean="0">
                <a:latin typeface="Khmer OS Siemreap" pitchFamily="2" charset="0"/>
                <a:cs typeface="Khmer OS Siemreap" pitchFamily="2" charset="0"/>
              </a:rPr>
              <a:t>យូហូវាំងហ្លា </a:t>
            </a:r>
            <a:r>
              <a:rPr lang="km-KH" dirty="0" smtClean="0">
                <a:latin typeface="Khmer OS Siemreap" pitchFamily="2" charset="0"/>
                <a:cs typeface="Khmer OS Siemreap" pitchFamily="2" charset="0"/>
              </a:rPr>
              <a:t>លើកទ័ពមកដល់នគរវត្ត​ក្នុងបំណង​យក​ព្រះ</a:t>
            </a:r>
            <a:r>
              <a:rPr lang="km-KH" b="1" dirty="0" smtClean="0">
                <a:latin typeface="Khmer OS Siemreap" pitchFamily="2" charset="0"/>
                <a:cs typeface="Khmer OS Siemreap" pitchFamily="2" charset="0"/>
              </a:rPr>
              <a:t>អង្គនន់</a:t>
            </a:r>
            <a:r>
              <a:rPr lang="km-KH" dirty="0" smtClean="0">
                <a:latin typeface="Khmer OS Siemreap" pitchFamily="2" charset="0"/>
                <a:cs typeface="Khmer OS Siemreap" pitchFamily="2" charset="0"/>
              </a:rPr>
              <a:t>ឲ្យឡើង​សោយ​រាជ្យនៅព្រះទេសខ្មែរ។  ព្រះរាជាខ្មែរបានត្រាស់បញ្ជាក្រឡាហោម</a:t>
            </a:r>
            <a:r>
              <a:rPr lang="km-KH" b="1" dirty="0" smtClean="0">
                <a:latin typeface="Khmer OS Siemreap" pitchFamily="2" charset="0"/>
                <a:cs typeface="Khmer OS Siemreap" pitchFamily="2" charset="0"/>
              </a:rPr>
              <a:t>ប៉ាង​ចេញ​ច្បាំង​ តែ</a:t>
            </a:r>
            <a:r>
              <a:rPr lang="km-KH" dirty="0" smtClean="0">
                <a:latin typeface="Khmer OS Siemreap" pitchFamily="2" charset="0"/>
                <a:cs typeface="Khmer OS Siemreap" pitchFamily="2" charset="0"/>
              </a:rPr>
              <a:t>ត្រូវស្លាប់​ក្នុង​សមរ​ភូមិ។ ប៉ុន្តែ ទ័ពខ្មែរបានជ័យជំនះនិងដេញទ័ពសៀមអោយថយទៅវិញអស់។</a:t>
            </a:r>
            <a:endParaRPr lang="en-US" dirty="0" smtClean="0">
              <a:latin typeface="Khmer OS Siemreap" pitchFamily="2" charset="0"/>
              <a:cs typeface="Khmer OS Siemreap" pitchFamily="2"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60000"/>
              </a:lnSpc>
            </a:pPr>
            <a:r>
              <a:rPr lang="km-KH" dirty="0" smtClean="0">
                <a:latin typeface="Khmer OS Siemreap" pitchFamily="2" charset="0"/>
                <a:cs typeface="Khmer OS Siemreap" pitchFamily="2" charset="0"/>
              </a:rPr>
              <a:t>ក្នុងបំណងយកប្រទេសខ្មែរជាចំណុះផង ព្រះចៅ</a:t>
            </a:r>
            <a:r>
              <a:rPr lang="km-KH" b="1" dirty="0" smtClean="0">
                <a:latin typeface="Khmer OS Siemreap" pitchFamily="2" charset="0"/>
                <a:cs typeface="Khmer OS Siemreap" pitchFamily="2" charset="0"/>
              </a:rPr>
              <a:t>តាកស៊ីន </a:t>
            </a:r>
            <a:r>
              <a:rPr lang="km-KH" dirty="0" smtClean="0">
                <a:latin typeface="Khmer OS Siemreap" pitchFamily="2" charset="0"/>
                <a:cs typeface="Khmer OS Siemreap" pitchFamily="2" charset="0"/>
              </a:rPr>
              <a:t>បានបញ្ជាអោយលើកទ័ព​មកជា២ផ្លូវ។ ទ័ព​ជើងគោកចូលតាមភាគខាងជើងស្ថិតក្រោមបញ្ជាការ</a:t>
            </a:r>
            <a:r>
              <a:rPr lang="km-KH" b="1" dirty="0" smtClean="0">
                <a:latin typeface="Khmer OS Siemreap" pitchFamily="2" charset="0"/>
                <a:cs typeface="Khmer OS Siemreap" pitchFamily="2" charset="0"/>
              </a:rPr>
              <a:t>ឧកញ៉ាយមរាជ</a:t>
            </a:r>
            <a:r>
              <a:rPr lang="km-KH" dirty="0" smtClean="0">
                <a:latin typeface="Khmer OS Siemreap" pitchFamily="2" charset="0"/>
                <a:cs typeface="Khmer OS Siemreap" pitchFamily="2" charset="0"/>
              </a:rPr>
              <a:t> និងទ័ពជើងទឹកស្ថិត​ក្រោម​បញ្ជាការរបស់​ព្រះចៅ</a:t>
            </a:r>
            <a:r>
              <a:rPr lang="km-KH" b="1" dirty="0" smtClean="0">
                <a:latin typeface="Khmer OS Siemreap" pitchFamily="2" charset="0"/>
                <a:cs typeface="Khmer OS Siemreap" pitchFamily="2" charset="0"/>
              </a:rPr>
              <a:t>តាកស៊ីន </a:t>
            </a:r>
            <a:r>
              <a:rPr lang="km-KH" dirty="0" smtClean="0">
                <a:latin typeface="Khmer OS Siemreap" pitchFamily="2" charset="0"/>
                <a:cs typeface="Khmer OS Siemreap" pitchFamily="2" charset="0"/>
              </a:rPr>
              <a:t>ដែលមានព្រះ</a:t>
            </a:r>
            <a:r>
              <a:rPr lang="km-KH" b="1" dirty="0" smtClean="0">
                <a:latin typeface="Khmer OS Siemreap" pitchFamily="2" charset="0"/>
                <a:cs typeface="Khmer OS Siemreap" pitchFamily="2" charset="0"/>
              </a:rPr>
              <a:t>អង្គនន់</a:t>
            </a:r>
            <a:r>
              <a:rPr lang="km-KH" dirty="0" smtClean="0">
                <a:latin typeface="Khmer OS Siemreap" pitchFamily="2" charset="0"/>
                <a:cs typeface="Khmer OS Siemreap" pitchFamily="2" charset="0"/>
              </a:rPr>
              <a:t>មកជាមួយបានលើកឆ្ពោះមក</a:t>
            </a:r>
            <a:r>
              <a:rPr lang="km-KH" b="1" dirty="0" smtClean="0">
                <a:latin typeface="Khmer OS Siemreap" pitchFamily="2" charset="0"/>
                <a:cs typeface="Khmer OS Siemreap" pitchFamily="2" charset="0"/>
              </a:rPr>
              <a:t>ពាម</a:t>
            </a:r>
            <a:r>
              <a:rPr lang="km-KH" dirty="0" smtClean="0">
                <a:latin typeface="Khmer OS Siemreap" pitchFamily="2" charset="0"/>
                <a:cs typeface="Khmer OS Siemreap" pitchFamily="2" charset="0"/>
              </a:rPr>
              <a:t>។ </a:t>
            </a:r>
            <a:r>
              <a:rPr lang="km-KH" b="1" dirty="0" smtClean="0">
                <a:latin typeface="Khmer OS Siemreap" pitchFamily="2" charset="0"/>
                <a:cs typeface="Khmer OS Siemreap" pitchFamily="2" charset="0"/>
              </a:rPr>
              <a:t>ម៉ាក ទោន </a:t>
            </a:r>
            <a:r>
              <a:rPr lang="km-KH" dirty="0" smtClean="0">
                <a:latin typeface="Khmer OS Siemreap" pitchFamily="2" charset="0"/>
                <a:cs typeface="Khmer OS Siemreap" pitchFamily="2" charset="0"/>
              </a:rPr>
              <a:t>មិនអាចការ​ពារ​បាន ត្រូវ​ទ័ពសៀមដេញតាមរហូតដល់</a:t>
            </a:r>
            <a:r>
              <a:rPr lang="km-KH" b="1" dirty="0" smtClean="0">
                <a:latin typeface="Khmer OS Siemreap" pitchFamily="2" charset="0"/>
                <a:cs typeface="Khmer OS Siemreap" pitchFamily="2" charset="0"/>
              </a:rPr>
              <a:t>ទឹកខ្មៅ</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ព្រះចៅសៀមបានបញ្ជាឲ្យព្រះ</a:t>
            </a:r>
            <a:r>
              <a:rPr lang="km-KH" b="1" dirty="0" smtClean="0">
                <a:latin typeface="Khmer OS Siemreap" pitchFamily="2" charset="0"/>
                <a:cs typeface="Khmer OS Siemreap" pitchFamily="2" charset="0"/>
              </a:rPr>
              <a:t>អង្គដួង</a:t>
            </a:r>
            <a:r>
              <a:rPr lang="km-KH" dirty="0" smtClean="0">
                <a:latin typeface="Khmer OS Siemreap" pitchFamily="2" charset="0"/>
                <a:cs typeface="Khmer OS Siemreap" pitchFamily="2" charset="0"/>
              </a:rPr>
              <a:t> ចូលប្រទេសខ្មែរនិងធ្វើយ៉ាងណាសុំឲ្យបាន</a:t>
            </a:r>
            <a:r>
              <a:rPr lang="km-KH" b="1" dirty="0" smtClean="0">
                <a:latin typeface="Khmer OS Siemreap" pitchFamily="2" charset="0"/>
                <a:cs typeface="Khmer OS Siemreap" pitchFamily="2" charset="0"/>
              </a:rPr>
              <a:t>ឧកញ៉ាយម​រាជ​បែន​ដែល</a:t>
            </a:r>
            <a:r>
              <a:rPr lang="km-KH" dirty="0" smtClean="0">
                <a:latin typeface="Khmer OS Siemreap" pitchFamily="2" charset="0"/>
                <a:cs typeface="Khmer OS Siemreap" pitchFamily="2" charset="0"/>
              </a:rPr>
              <a:t>ជាមន្រ្តីចាស់របស់ព្រះបិតាព្រះ</a:t>
            </a:r>
            <a:r>
              <a:rPr lang="km-KH" b="1" dirty="0" smtClean="0">
                <a:latin typeface="Khmer OS Siemreap" pitchFamily="2" charset="0"/>
                <a:cs typeface="Khmer OS Siemreap" pitchFamily="2" charset="0"/>
              </a:rPr>
              <a:t>អង្គអេង</a:t>
            </a:r>
            <a:r>
              <a:rPr lang="km-KH" dirty="0" smtClean="0">
                <a:latin typeface="Khmer OS Siemreap" pitchFamily="2" charset="0"/>
                <a:cs typeface="Khmer OS Siemreap" pitchFamily="2" charset="0"/>
              </a:rPr>
              <a:t>ដើម្បីនាំទៅស្រុកសៀម។ ចៅ</a:t>
            </a:r>
            <a:r>
              <a:rPr lang="km-KH" b="1" dirty="0" smtClean="0">
                <a:latin typeface="Khmer OS Siemreap" pitchFamily="2" charset="0"/>
                <a:cs typeface="Khmer OS Siemreap" pitchFamily="2" charset="0"/>
              </a:rPr>
              <a:t>ហ៊្វាមូ </a:t>
            </a:r>
            <a:r>
              <a:rPr lang="km-KH" dirty="0" smtClean="0">
                <a:latin typeface="Khmer OS Siemreap" pitchFamily="2" charset="0"/>
                <a:cs typeface="Khmer OS Siemreap" pitchFamily="2" charset="0"/>
              </a:rPr>
              <a:t>ក្រោយពីប្រឹក្សានឹង</a:t>
            </a:r>
            <a:r>
              <a:rPr lang="km-KH" b="1" dirty="0" smtClean="0">
                <a:latin typeface="Khmer OS Siemreap" pitchFamily="2" charset="0"/>
                <a:cs typeface="Khmer OS Siemreap" pitchFamily="2" charset="0"/>
              </a:rPr>
              <a:t>ឧកញ៉ាក្រឡា​ហោមស៊ូ </a:t>
            </a:r>
            <a:r>
              <a:rPr lang="km-KH" dirty="0" smtClean="0">
                <a:latin typeface="Khmer OS Siemreap" pitchFamily="2" charset="0"/>
                <a:cs typeface="Khmer OS Siemreap" pitchFamily="2" charset="0"/>
              </a:rPr>
              <a:t>ក៏ព្រមប្រគល់</a:t>
            </a:r>
            <a:r>
              <a:rPr lang="km-KH" b="1" dirty="0" smtClean="0">
                <a:latin typeface="Khmer OS Siemreap" pitchFamily="2" charset="0"/>
                <a:cs typeface="Khmer OS Siemreap" pitchFamily="2" charset="0"/>
              </a:rPr>
              <a:t>ឧកញ៉ាបែន</a:t>
            </a:r>
            <a:r>
              <a:rPr lang="km-KH" dirty="0" smtClean="0">
                <a:latin typeface="Khmer OS Siemreap" pitchFamily="2" charset="0"/>
                <a:cs typeface="Khmer OS Siemreap" pitchFamily="2" charset="0"/>
              </a:rPr>
              <a:t>ទៅព្រះចៅសៀម។ មន្ត្រីរូបនេះ ត្រូវបានស្តីបន្ទោសយ៉ាង​ខ្លាំង​ពីបទ​ចូលដៃ​នឹង​យួននិងពីឃាតកម្ម​លើ​រូប​ព្រះ</a:t>
            </a:r>
            <a:r>
              <a:rPr lang="km-KH" b="1" dirty="0" smtClean="0">
                <a:latin typeface="Khmer OS Siemreap" pitchFamily="2" charset="0"/>
                <a:cs typeface="Khmer OS Siemreap" pitchFamily="2" charset="0"/>
              </a:rPr>
              <a:t>រាមរាជា </a:t>
            </a:r>
            <a:r>
              <a:rPr lang="km-KH" dirty="0" smtClean="0">
                <a:latin typeface="Khmer OS Siemreap" pitchFamily="2" charset="0"/>
                <a:cs typeface="Khmer OS Siemreap" pitchFamily="2" charset="0"/>
              </a:rPr>
              <a:t>ហើយថែមទាំងត្រូវយកទៅដាក់គុកទៀតផង។</a:t>
            </a:r>
            <a:endParaRPr lang="en-US" dirty="0" smtClean="0">
              <a:latin typeface="Khmer OS Siemreap" pitchFamily="2" charset="0"/>
              <a:cs typeface="Khmer OS Siemreap" pitchFamily="2"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a:lnSpc>
                <a:spcPct val="150000"/>
              </a:lnSpc>
            </a:pPr>
            <a:r>
              <a:rPr lang="km-KH" dirty="0" smtClean="0">
                <a:latin typeface="Khmer OS Siemreap" pitchFamily="2" charset="0"/>
                <a:cs typeface="Khmer OS Siemreap" pitchFamily="2" charset="0"/>
              </a:rPr>
              <a:t>នៅ១៧៨០ ព្រះចៅសៀម បាននឹកសង្ស័យថា​ពួកមន្ត្រីដែលគ្រប់គ្រងនៅ​ប្រទេសខ្មែរ ចូលដៃជាមួយ​នឹង​យួន។ ព្រះចៅសៀម បានបញ្ជាឲ្យលើកទ័ព២០០០០ នាក់ចូលជា៣ផ្លូវ៖</a:t>
            </a:r>
            <a:endParaRPr lang="en-US" dirty="0" smtClean="0">
              <a:latin typeface="Khmer OS Siemreap" pitchFamily="2" charset="0"/>
              <a:cs typeface="Khmer OS Siemreap" pitchFamily="2" charset="0"/>
            </a:endParaRPr>
          </a:p>
          <a:p>
            <a:pPr lvl="0">
              <a:lnSpc>
                <a:spcPct val="150000"/>
              </a:lnSpc>
            </a:pPr>
            <a:r>
              <a:rPr lang="km-KH" dirty="0" smtClean="0">
                <a:latin typeface="Khmer OS Siemreap" pitchFamily="2" charset="0"/>
                <a:cs typeface="Khmer OS Siemreap" pitchFamily="2" charset="0"/>
              </a:rPr>
              <a:t>កងទី១ ស្ថិតក្រោមបញ្ជាការរបស់ព្រះរាជបុត្រនាម </a:t>
            </a:r>
            <a:r>
              <a:rPr lang="km-KH" b="1" dirty="0" smtClean="0">
                <a:latin typeface="Khmer OS Siemreap" pitchFamily="2" charset="0"/>
                <a:cs typeface="Khmer OS Siemreap" pitchFamily="2" charset="0"/>
              </a:rPr>
              <a:t>ចៅណយ </a:t>
            </a:r>
            <a:r>
              <a:rPr lang="km-KH" dirty="0" smtClean="0">
                <a:latin typeface="Khmer OS Siemreap" pitchFamily="2" charset="0"/>
                <a:cs typeface="Khmer OS Siemreap" pitchFamily="2" charset="0"/>
              </a:rPr>
              <a:t>លើកឆ្ពោះត្រុង់មក</a:t>
            </a:r>
            <a:r>
              <a:rPr lang="km-KH" b="1" dirty="0" smtClean="0">
                <a:latin typeface="Khmer OS Siemreap" pitchFamily="2" charset="0"/>
                <a:cs typeface="Khmer OS Siemreap" pitchFamily="2" charset="0"/>
              </a:rPr>
              <a:t>ឧដុង្គ</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lvl="0">
              <a:lnSpc>
                <a:spcPct val="150000"/>
              </a:lnSpc>
            </a:pPr>
            <a:r>
              <a:rPr lang="km-KH" dirty="0" smtClean="0">
                <a:latin typeface="Khmer OS Siemreap" pitchFamily="2" charset="0"/>
                <a:cs typeface="Khmer OS Siemreap" pitchFamily="2" charset="0"/>
              </a:rPr>
              <a:t>កងទី២ ស្ថិតក្រោមបញ្ជាការរបស់ </a:t>
            </a:r>
            <a:r>
              <a:rPr lang="km-KH" b="1" dirty="0" smtClean="0">
                <a:latin typeface="Khmer OS Siemreap" pitchFamily="2" charset="0"/>
                <a:cs typeface="Khmer OS Siemreap" pitchFamily="2" charset="0"/>
              </a:rPr>
              <a:t>ឧកញ៉ាចក្រី </a:t>
            </a:r>
            <a:r>
              <a:rPr lang="km-KH" dirty="0" smtClean="0">
                <a:latin typeface="Khmer OS Siemreap" pitchFamily="2" charset="0"/>
                <a:cs typeface="Khmer OS Siemreap" pitchFamily="2" charset="0"/>
              </a:rPr>
              <a:t>លើកមកបោះជំរំនៅចាំត្រង់តំបន់អង្គរ។</a:t>
            </a:r>
            <a:endParaRPr lang="en-US" dirty="0" smtClean="0">
              <a:latin typeface="Khmer OS Siemreap" pitchFamily="2" charset="0"/>
              <a:cs typeface="Khmer OS Siemreap" pitchFamily="2" charset="0"/>
            </a:endParaRPr>
          </a:p>
          <a:p>
            <a:pPr lvl="0">
              <a:lnSpc>
                <a:spcPct val="150000"/>
              </a:lnSpc>
            </a:pPr>
            <a:r>
              <a:rPr lang="km-KH" dirty="0" smtClean="0">
                <a:latin typeface="Khmer OS Siemreap" pitchFamily="2" charset="0"/>
                <a:cs typeface="Khmer OS Siemreap" pitchFamily="2" charset="0"/>
              </a:rPr>
              <a:t>កងទី៣ ស្ថិតក្រោមបញ្ជាការរបស់ </a:t>
            </a:r>
            <a:r>
              <a:rPr lang="km-KH" b="1" dirty="0" smtClean="0">
                <a:latin typeface="Khmer OS Siemreap" pitchFamily="2" charset="0"/>
                <a:cs typeface="Khmer OS Siemreap" pitchFamily="2" charset="0"/>
              </a:rPr>
              <a:t>ឧកញ៉ាសូរសីហ៍ </a:t>
            </a:r>
            <a:r>
              <a:rPr lang="km-KH" dirty="0" smtClean="0">
                <a:latin typeface="Khmer OS Siemreap" pitchFamily="2" charset="0"/>
                <a:cs typeface="Khmer OS Siemreap" pitchFamily="2" charset="0"/>
              </a:rPr>
              <a:t>លើកចូលលុកយកខេត្តកំពង់ស្វាយ។</a:t>
            </a:r>
            <a:endParaRPr lang="en-US" dirty="0" smtClean="0">
              <a:latin typeface="Khmer OS Siemreap" pitchFamily="2" charset="0"/>
              <a:cs typeface="Khmer OS Siemreap" pitchFamily="2"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60000"/>
              </a:lnSpc>
            </a:pPr>
            <a:r>
              <a:rPr lang="km-KH" dirty="0" smtClean="0">
                <a:latin typeface="Khmer OS Siemreap" pitchFamily="2" charset="0"/>
                <a:cs typeface="Khmer OS Siemreap" pitchFamily="2" charset="0"/>
              </a:rPr>
              <a:t>ក្នុង១៧៨២ នៅប្រទេសខ្មែរមានជម្លោះ រវាង</a:t>
            </a:r>
            <a:r>
              <a:rPr lang="km-KH" b="1" dirty="0" smtClean="0">
                <a:latin typeface="Khmer OS Siemreap" pitchFamily="2" charset="0"/>
                <a:cs typeface="Khmer OS Siemreap" pitchFamily="2" charset="0"/>
              </a:rPr>
              <a:t>ចៅហ៊្វាមូ ឧកញ៉ាចក្រីពាង</a:t>
            </a:r>
            <a:r>
              <a:rPr lang="km-KH" dirty="0" smtClean="0">
                <a:latin typeface="Khmer OS Siemreap" pitchFamily="2" charset="0"/>
                <a:cs typeface="Khmer OS Siemreap" pitchFamily="2" charset="0"/>
              </a:rPr>
              <a:t>និង</a:t>
            </a:r>
            <a:r>
              <a:rPr lang="km-KH" b="1" dirty="0" smtClean="0">
                <a:latin typeface="Khmer OS Siemreap" pitchFamily="2" charset="0"/>
                <a:cs typeface="Khmer OS Siemreap" pitchFamily="2" charset="0"/>
              </a:rPr>
              <a:t>សម្តេចចៅពញាស៊ូ។ សម្តេចចៅពញាស៊ូ </a:t>
            </a:r>
            <a:r>
              <a:rPr lang="km-KH" dirty="0" smtClean="0">
                <a:latin typeface="Khmer OS Siemreap" pitchFamily="2" charset="0"/>
                <a:cs typeface="Khmer OS Siemreap" pitchFamily="2" charset="0"/>
              </a:rPr>
              <a:t>បានចាត់មនុស្សអោយទៅហៅ</a:t>
            </a:r>
            <a:r>
              <a:rPr lang="km-KH" b="1" dirty="0" smtClean="0">
                <a:latin typeface="Khmer OS Siemreap" pitchFamily="2" charset="0"/>
                <a:cs typeface="Khmer OS Siemreap" pitchFamily="2" charset="0"/>
              </a:rPr>
              <a:t>ឧកញ៉ាបែន</a:t>
            </a:r>
            <a:r>
              <a:rPr lang="km-KH" dirty="0" smtClean="0">
                <a:latin typeface="Khmer OS Siemreap" pitchFamily="2" charset="0"/>
                <a:cs typeface="Khmer OS Siemreap" pitchFamily="2" charset="0"/>
              </a:rPr>
              <a:t>មកស្រុកខ្មែរវិញ។ នៅ១៧៨៥ </a:t>
            </a:r>
            <a:r>
              <a:rPr lang="km-KH" b="1" dirty="0" smtClean="0">
                <a:latin typeface="Khmer OS Siemreap" pitchFamily="2" charset="0"/>
                <a:cs typeface="Khmer OS Siemreap" pitchFamily="2" charset="0"/>
              </a:rPr>
              <a:t>ឧកញ៉ាបែន </a:t>
            </a:r>
            <a:r>
              <a:rPr lang="km-KH" dirty="0" smtClean="0">
                <a:latin typeface="Khmer OS Siemreap" pitchFamily="2" charset="0"/>
                <a:cs typeface="Khmer OS Siemreap" pitchFamily="2" charset="0"/>
              </a:rPr>
              <a:t>បាន​ស្តេចសៀមអនុញ្ញាតអោយត្រឡប់ចូលស្រុកខ្មែរវិញ។ </a:t>
            </a:r>
            <a:r>
              <a:rPr lang="km-KH" b="1" dirty="0" smtClean="0">
                <a:latin typeface="Khmer OS Siemreap" pitchFamily="2" charset="0"/>
                <a:cs typeface="Khmer OS Siemreap" pitchFamily="2" charset="0"/>
              </a:rPr>
              <a:t>សម្តេចចៅពញាស៊ូ បាន</a:t>
            </a:r>
            <a:r>
              <a:rPr lang="km-KH" dirty="0" smtClean="0">
                <a:latin typeface="Khmer OS Siemreap" pitchFamily="2" charset="0"/>
                <a:cs typeface="Khmer OS Siemreap" pitchFamily="2" charset="0"/>
              </a:rPr>
              <a:t>សុំអោយ</a:t>
            </a:r>
            <a:r>
              <a:rPr lang="km-KH" b="1" dirty="0" smtClean="0">
                <a:latin typeface="Khmer OS Siemreap" pitchFamily="2" charset="0"/>
                <a:cs typeface="Khmer OS Siemreap" pitchFamily="2" charset="0"/>
              </a:rPr>
              <a:t>ឧកញ៉ាបែន </a:t>
            </a:r>
            <a:r>
              <a:rPr lang="km-KH" dirty="0" smtClean="0">
                <a:latin typeface="Khmer OS Siemreap" pitchFamily="2" charset="0"/>
                <a:cs typeface="Khmer OS Siemreap" pitchFamily="2" charset="0"/>
              </a:rPr>
              <a:t>នៅជាមួយ​លោក។ ក្នុងពេលជប់លៀងមួយ បក្សពួករបស់</a:t>
            </a:r>
            <a:r>
              <a:rPr lang="km-KH" b="1" dirty="0" smtClean="0">
                <a:latin typeface="Khmer OS Siemreap" pitchFamily="2" charset="0"/>
                <a:cs typeface="Khmer OS Siemreap" pitchFamily="2" charset="0"/>
              </a:rPr>
              <a:t>សម្តេចចៅពញាស៊ូ</a:t>
            </a:r>
            <a:r>
              <a:rPr lang="km-KH" dirty="0" smtClean="0">
                <a:latin typeface="Khmer OS Siemreap" pitchFamily="2" charset="0"/>
                <a:cs typeface="Khmer OS Siemreap" pitchFamily="2" charset="0"/>
              </a:rPr>
              <a:t>បានសម្លាប់បក្សពួក</a:t>
            </a:r>
            <a:r>
              <a:rPr lang="km-KH" b="1" dirty="0" smtClean="0">
                <a:latin typeface="Khmer OS Siemreap" pitchFamily="2" charset="0"/>
                <a:cs typeface="Khmer OS Siemreap" pitchFamily="2" charset="0"/>
              </a:rPr>
              <a:t>ចៅហ៊្វាមូ</a:t>
            </a:r>
            <a:r>
              <a:rPr lang="km-KH" dirty="0" smtClean="0">
                <a:latin typeface="Khmer OS Siemreap" pitchFamily="2" charset="0"/>
                <a:cs typeface="Khmer OS Siemreap" pitchFamily="2" charset="0"/>
              </a:rPr>
              <a:t>និង</a:t>
            </a:r>
            <a:r>
              <a:rPr lang="km-KH" b="1" dirty="0" smtClean="0">
                <a:latin typeface="Khmer OS Siemreap" pitchFamily="2" charset="0"/>
                <a:cs typeface="Khmer OS Siemreap" pitchFamily="2" charset="0"/>
              </a:rPr>
              <a:t>ឧកញ៉ា​ចក្រី​ពាង</a:t>
            </a:r>
            <a:r>
              <a:rPr lang="km-KH" dirty="0" smtClean="0">
                <a:latin typeface="Khmer OS Siemreap" pitchFamily="2" charset="0"/>
                <a:cs typeface="Khmer OS Siemreap" pitchFamily="2" charset="0"/>
              </a:rPr>
              <a:t>។ ចំណែក មន្ត្រីទាំងពីរជាបងប្អូនត្រូវចាប់បាននិងបានយកទៅប្រហារជីវិត។</a:t>
            </a:r>
            <a:endParaRPr lang="en-US" dirty="0" smtClean="0">
              <a:latin typeface="Khmer OS Siemreap" pitchFamily="2" charset="0"/>
              <a:cs typeface="Khmer OS Siemreap" pitchFamily="2" charset="0"/>
            </a:endParaRPr>
          </a:p>
          <a:p>
            <a:pPr>
              <a:lnSpc>
                <a:spcPct val="160000"/>
              </a:lnSpc>
            </a:pPr>
            <a:r>
              <a:rPr lang="km-KH" b="1" dirty="0" smtClean="0">
                <a:latin typeface="Khmer OS Siemreap" pitchFamily="2" charset="0"/>
                <a:cs typeface="Khmer OS Siemreap" pitchFamily="2" charset="0"/>
              </a:rPr>
              <a:t>សម្តេចចៅពញាស៊ូ បាន</a:t>
            </a:r>
            <a:r>
              <a:rPr lang="km-KH" dirty="0" smtClean="0">
                <a:latin typeface="Khmer OS Siemreap" pitchFamily="2" charset="0"/>
                <a:cs typeface="Khmer OS Siemreap" pitchFamily="2" charset="0"/>
              </a:rPr>
              <a:t>លើកខ្លួនជាធំនិងគិតកំចាត់</a:t>
            </a:r>
            <a:r>
              <a:rPr lang="km-KH" b="1" dirty="0" smtClean="0">
                <a:latin typeface="Khmer OS Siemreap" pitchFamily="2" charset="0"/>
                <a:cs typeface="Khmer OS Siemreap" pitchFamily="2" charset="0"/>
              </a:rPr>
              <a:t>ឧកញ៉ាបែន។ ប៉ុន្តែ ឧកញ៉ាបែន បាន</a:t>
            </a:r>
            <a:r>
              <a:rPr lang="km-KH" dirty="0" smtClean="0">
                <a:latin typeface="Khmer OS Siemreap" pitchFamily="2" charset="0"/>
                <a:cs typeface="Khmer OS Siemreap" pitchFamily="2" charset="0"/>
              </a:rPr>
              <a:t>ដឹងខ្លួន​និងបាន កំចាត់</a:t>
            </a:r>
            <a:r>
              <a:rPr lang="km-KH" b="1" dirty="0" smtClean="0">
                <a:latin typeface="Khmer OS Siemreap" pitchFamily="2" charset="0"/>
                <a:cs typeface="Khmer OS Siemreap" pitchFamily="2" charset="0"/>
              </a:rPr>
              <a:t>សម្តេចពញាស៊ូ </a:t>
            </a:r>
            <a:r>
              <a:rPr lang="km-KH" dirty="0" smtClean="0">
                <a:latin typeface="Khmer OS Siemreap" pitchFamily="2" charset="0"/>
                <a:cs typeface="Khmer OS Siemreap" pitchFamily="2" charset="0"/>
              </a:rPr>
              <a:t>ហើយតាំងខ្លួនជា</a:t>
            </a:r>
            <a:r>
              <a:rPr lang="km-KH" b="1" dirty="0" smtClean="0">
                <a:latin typeface="Khmer OS Siemreap" pitchFamily="2" charset="0"/>
                <a:cs typeface="Khmer OS Siemreap" pitchFamily="2" charset="0"/>
              </a:rPr>
              <a:t>សម្តេចចៅហ៊្វាទឡ្ហៈ</a:t>
            </a:r>
            <a:r>
              <a:rPr lang="km-KH" dirty="0" smtClean="0">
                <a:latin typeface="Khmer OS Siemreap" pitchFamily="2" charset="0"/>
                <a:cs typeface="Khmer OS Siemreap" pitchFamily="2" charset="0"/>
              </a:rPr>
              <a:t>។ បក្សពួក</a:t>
            </a:r>
            <a:r>
              <a:rPr lang="km-KH" b="1" dirty="0" smtClean="0">
                <a:latin typeface="Khmer OS Siemreap" pitchFamily="2" charset="0"/>
                <a:cs typeface="Khmer OS Siemreap" pitchFamily="2" charset="0"/>
              </a:rPr>
              <a:t>សម្តេចចៅពញាស៊ូ </a:t>
            </a:r>
            <a:r>
              <a:rPr lang="km-KH" dirty="0" smtClean="0">
                <a:latin typeface="Khmer OS Siemreap" pitchFamily="2" charset="0"/>
                <a:cs typeface="Khmer OS Siemreap" pitchFamily="2" charset="0"/>
              </a:rPr>
              <a:t>បានលើកគ្នាទៅ</a:t>
            </a:r>
            <a:r>
              <a:rPr lang="km-KH" b="1" dirty="0" smtClean="0">
                <a:latin typeface="Khmer OS Siemreap" pitchFamily="2" charset="0"/>
                <a:cs typeface="Khmer OS Siemreap" pitchFamily="2" charset="0"/>
              </a:rPr>
              <a:t>ឧដុង្គ </a:t>
            </a:r>
            <a:r>
              <a:rPr lang="km-KH" dirty="0" smtClean="0">
                <a:latin typeface="Khmer OS Siemreap" pitchFamily="2" charset="0"/>
                <a:cs typeface="Khmer OS Siemreap" pitchFamily="2" charset="0"/>
              </a:rPr>
              <a:t>នាំឲ្យ</a:t>
            </a:r>
            <a:r>
              <a:rPr lang="km-KH" b="1" dirty="0" smtClean="0">
                <a:latin typeface="Khmer OS Siemreap" pitchFamily="2" charset="0"/>
                <a:cs typeface="Khmer OS Siemreap" pitchFamily="2" charset="0"/>
              </a:rPr>
              <a:t>ចៅហ៊្វាបែន </a:t>
            </a:r>
            <a:r>
              <a:rPr lang="km-KH" dirty="0" smtClean="0">
                <a:latin typeface="Khmer OS Siemreap" pitchFamily="2" charset="0"/>
                <a:cs typeface="Khmer OS Siemreap" pitchFamily="2" charset="0"/>
              </a:rPr>
              <a:t>ភៀសខ្លួនទៅសៀមនិងបាននាំទាំងព្រះ</a:t>
            </a:r>
            <a:r>
              <a:rPr lang="km-KH" b="1" dirty="0" smtClean="0">
                <a:latin typeface="Khmer OS Siemreap" pitchFamily="2" charset="0"/>
                <a:cs typeface="Khmer OS Siemreap" pitchFamily="2" charset="0"/>
              </a:rPr>
              <a:t>អង្គអេង</a:t>
            </a:r>
            <a:r>
              <a:rPr lang="km-KH" dirty="0" smtClean="0">
                <a:latin typeface="Khmer OS Siemreap" pitchFamily="2" charset="0"/>
                <a:cs typeface="Khmer OS Siemreap" pitchFamily="2" charset="0"/>
              </a:rPr>
              <a:t> ព្រមទាំងក្សត្រីទាំង៣អង្គទៅជាមួយ​។</a:t>
            </a:r>
            <a:endParaRPr lang="en-US" dirty="0" smtClean="0">
              <a:latin typeface="Khmer OS Siemreap" pitchFamily="2" charset="0"/>
              <a:cs typeface="Khmer OS Siemreap" pitchFamily="2"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pPr>
              <a:lnSpc>
                <a:spcPct val="150000"/>
              </a:lnSpc>
            </a:pPr>
            <a:r>
              <a:rPr lang="km-KH" b="1" dirty="0" smtClean="0">
                <a:latin typeface="Khmer OS Siemreap" pitchFamily="2" charset="0"/>
                <a:cs typeface="Khmer OS Siemreap" pitchFamily="2" charset="0"/>
              </a:rPr>
              <a:t>ចៅហ៊្វាបែន</a:t>
            </a:r>
            <a:r>
              <a:rPr lang="km-KH" dirty="0" smtClean="0">
                <a:latin typeface="Khmer OS Siemreap" pitchFamily="2" charset="0"/>
                <a:cs typeface="Khmer OS Siemreap" pitchFamily="2" charset="0"/>
              </a:rPr>
              <a:t>ត្រូវបានព្រះចៅសៀមប្រទានឋានន្តរសក្តិជា </a:t>
            </a:r>
            <a:r>
              <a:rPr lang="km-KH" b="1" dirty="0" smtClean="0">
                <a:latin typeface="Khmer OS Siemreap" pitchFamily="2" charset="0"/>
                <a:cs typeface="Khmer OS Siemreap" pitchFamily="2" charset="0"/>
              </a:rPr>
              <a:t>ចៅពញាអភ័យធីបែសវិសេស​សង្គ្រាម​រាមន​រិន្ទបតី</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នៅ១៧៩៤ ព្រះ</a:t>
            </a:r>
            <a:r>
              <a:rPr lang="km-KH" b="1" dirty="0" smtClean="0">
                <a:latin typeface="Khmer OS Siemreap" pitchFamily="2" charset="0"/>
                <a:cs typeface="Khmer OS Siemreap" pitchFamily="2" charset="0"/>
              </a:rPr>
              <a:t>អង្គអេង </a:t>
            </a:r>
            <a:r>
              <a:rPr lang="km-KH" dirty="0" smtClean="0">
                <a:latin typeface="Khmer OS Siemreap" pitchFamily="2" charset="0"/>
                <a:cs typeface="Khmer OS Siemreap" pitchFamily="2" charset="0"/>
              </a:rPr>
              <a:t>ត្រូវបានព្រះចៅសៀមអភិសេកនៅ</a:t>
            </a:r>
            <a:r>
              <a:rPr lang="km-KH" b="1" dirty="0" smtClean="0">
                <a:latin typeface="Khmer OS Siemreap" pitchFamily="2" charset="0"/>
                <a:cs typeface="Khmer OS Siemreap" pitchFamily="2" charset="0"/>
              </a:rPr>
              <a:t>បឹងកក </a:t>
            </a:r>
            <a:r>
              <a:rPr lang="km-KH" dirty="0" smtClean="0">
                <a:latin typeface="Khmer OS Siemreap" pitchFamily="2" charset="0"/>
                <a:cs typeface="Khmer OS Siemreap" pitchFamily="2" charset="0"/>
              </a:rPr>
              <a:t>ដោយមានព្រះនាមហៅថា សម្តេច​ព្រះ</a:t>
            </a:r>
            <a:r>
              <a:rPr lang="km-KH" b="1" dirty="0" smtClean="0">
                <a:latin typeface="Khmer OS Siemreap" pitchFamily="2" charset="0"/>
                <a:cs typeface="Khmer OS Siemreap" pitchFamily="2" charset="0"/>
              </a:rPr>
              <a:t>នរាយណ៍រាជាធិរាជរាមាធិបតី</a:t>
            </a:r>
            <a:r>
              <a:rPr lang="km-KH" dirty="0" smtClean="0">
                <a:latin typeface="Khmer OS Siemreap" pitchFamily="2" charset="0"/>
                <a:cs typeface="Khmer OS Siemreap" pitchFamily="2" charset="0"/>
              </a:rPr>
              <a:t>។ ឧកញ៉ាក្រឡាហោម </a:t>
            </a:r>
            <a:r>
              <a:rPr lang="km-KH" b="1" dirty="0" smtClean="0">
                <a:latin typeface="Khmer OS Siemreap" pitchFamily="2" charset="0"/>
                <a:cs typeface="Khmer OS Siemreap" pitchFamily="2" charset="0"/>
              </a:rPr>
              <a:t>ប៉ុក </a:t>
            </a:r>
            <a:r>
              <a:rPr lang="km-KH" dirty="0" smtClean="0">
                <a:latin typeface="Khmer OS Siemreap" pitchFamily="2" charset="0"/>
                <a:cs typeface="Khmer OS Siemreap" pitchFamily="2" charset="0"/>
              </a:rPr>
              <a:t>បានភៀសទៅជាមួយព្រះ</a:t>
            </a:r>
            <a:r>
              <a:rPr lang="km-KH" b="1" dirty="0" smtClean="0">
                <a:latin typeface="Khmer OS Siemreap" pitchFamily="2" charset="0"/>
                <a:cs typeface="Khmer OS Siemreap" pitchFamily="2" charset="0"/>
              </a:rPr>
              <a:t>អង្គអេង </a:t>
            </a:r>
            <a:r>
              <a:rPr lang="km-KH" dirty="0" smtClean="0">
                <a:latin typeface="Khmer OS Siemreap" pitchFamily="2" charset="0"/>
                <a:cs typeface="Khmer OS Siemreap" pitchFamily="2" charset="0"/>
              </a:rPr>
              <a:t>ដែរនោះ ត្រូវ​បាន​តាំងជា</a:t>
            </a:r>
            <a:r>
              <a:rPr lang="km-KH" b="1" dirty="0" smtClean="0">
                <a:latin typeface="Khmer OS Siemreap" pitchFamily="2" charset="0"/>
                <a:cs typeface="Khmer OS Siemreap" pitchFamily="2" charset="0"/>
              </a:rPr>
              <a:t>ចៅហ៊្វាទឡ្ហៈ </a:t>
            </a:r>
            <a:r>
              <a:rPr lang="km-KH" dirty="0" smtClean="0">
                <a:latin typeface="Khmer OS Siemreap" pitchFamily="2" charset="0"/>
                <a:cs typeface="Khmer OS Siemreap" pitchFamily="2" charset="0"/>
              </a:rPr>
              <a:t>ជាជំនួស</a:t>
            </a:r>
            <a:r>
              <a:rPr lang="km-KH" b="1" dirty="0" smtClean="0">
                <a:latin typeface="Khmer OS Siemreap" pitchFamily="2" charset="0"/>
                <a:cs typeface="Khmer OS Siemreap" pitchFamily="2" charset="0"/>
              </a:rPr>
              <a:t>ចៅហ៊្វាទឡ្ហៈបែន។</a:t>
            </a:r>
            <a:endParaRPr lang="en-US" dirty="0" smtClean="0">
              <a:latin typeface="Khmer OS Siemreap" pitchFamily="2" charset="0"/>
              <a:cs typeface="Khmer OS Siemreap" pitchFamily="2" charset="0"/>
            </a:endParaRPr>
          </a:p>
          <a:p>
            <a:pPr>
              <a:lnSpc>
                <a:spcPct val="150000"/>
              </a:lnSpc>
            </a:pPr>
            <a:r>
              <a:rPr lang="km-KH" dirty="0" smtClean="0">
                <a:latin typeface="Khmer OS Siemreap" pitchFamily="2" charset="0"/>
                <a:cs typeface="Khmer OS Siemreap" pitchFamily="2" charset="0"/>
              </a:rPr>
              <a:t>ក្រោយអភិសេក ព្រះចៅសៀម បានបញ្ជាឲ្យ</a:t>
            </a:r>
            <a:r>
              <a:rPr lang="km-KH" b="1" dirty="0" smtClean="0">
                <a:latin typeface="Khmer OS Siemreap" pitchFamily="2" charset="0"/>
                <a:cs typeface="Khmer OS Siemreap" pitchFamily="2" charset="0"/>
              </a:rPr>
              <a:t>ចៅពញាអភ័យធីបែសបែន</a:t>
            </a:r>
            <a:r>
              <a:rPr lang="km-KH" dirty="0" smtClean="0">
                <a:latin typeface="Khmer OS Siemreap" pitchFamily="2" charset="0"/>
                <a:cs typeface="Khmer OS Siemreap" pitchFamily="2" charset="0"/>
              </a:rPr>
              <a:t>លើកទ័ពនាំព្រះ</a:t>
            </a:r>
            <a:r>
              <a:rPr lang="km-KH" b="1" dirty="0" smtClean="0">
                <a:latin typeface="Khmer OS Siemreap" pitchFamily="2" charset="0"/>
                <a:cs typeface="Khmer OS Siemreap" pitchFamily="2" charset="0"/>
              </a:rPr>
              <a:t>អង្គអេង </a:t>
            </a:r>
            <a:r>
              <a:rPr lang="km-KH" dirty="0" smtClean="0">
                <a:latin typeface="Khmer OS Siemreap" pitchFamily="2" charset="0"/>
                <a:cs typeface="Khmer OS Siemreap" pitchFamily="2" charset="0"/>
              </a:rPr>
              <a:t>យាង​មកសោយរាជ្យនៅប្រទេសខ្មែរ។ </a:t>
            </a:r>
            <a:r>
              <a:rPr lang="km-KH" b="1" dirty="0" smtClean="0">
                <a:latin typeface="Khmer OS Siemreap" pitchFamily="2" charset="0"/>
                <a:cs typeface="Khmer OS Siemreap" pitchFamily="2" charset="0"/>
              </a:rPr>
              <a:t>ចៅហ៊្វាទឡ្ហៈបែន</a:t>
            </a:r>
            <a:r>
              <a:rPr lang="km-KH" dirty="0" smtClean="0">
                <a:latin typeface="Khmer OS Siemreap" pitchFamily="2" charset="0"/>
                <a:cs typeface="Khmer OS Siemreap" pitchFamily="2" charset="0"/>
              </a:rPr>
              <a:t> បានត្រឡប់ទៅឈរត្រួតខេត្តបាត់ដំបងវិញ តែត្រូវឡើងសួយ​ផ្ទាល់​ទៅព្រះចៅសៀម។ ចំណែកចៅហ្វាយខេត្ត</a:t>
            </a:r>
            <a:r>
              <a:rPr lang="km-KH" b="1" dirty="0" smtClean="0">
                <a:latin typeface="Khmer OS Siemreap" pitchFamily="2" charset="0"/>
                <a:cs typeface="Khmer OS Siemreap" pitchFamily="2" charset="0"/>
              </a:rPr>
              <a:t>អង្គរ </a:t>
            </a:r>
            <a:r>
              <a:rPr lang="km-KH" dirty="0" smtClean="0">
                <a:latin typeface="Khmer OS Siemreap" pitchFamily="2" charset="0"/>
                <a:cs typeface="Khmer OS Siemreap" pitchFamily="2" charset="0"/>
              </a:rPr>
              <a:t>ត្រូវស្ថិតនៅក្រោមអំណាចរបស់</a:t>
            </a:r>
            <a:r>
              <a:rPr lang="km-KH" b="1" dirty="0" smtClean="0">
                <a:latin typeface="Khmer OS Siemreap" pitchFamily="2" charset="0"/>
                <a:cs typeface="Khmer OS Siemreap" pitchFamily="2" charset="0"/>
              </a:rPr>
              <a:t>ចៅពញាភ័យធីបែសបែន។ </a:t>
            </a:r>
            <a:r>
              <a:rPr lang="km-KH" dirty="0" smtClean="0">
                <a:latin typeface="Khmer OS Siemreap" pitchFamily="2" charset="0"/>
                <a:cs typeface="Khmer OS Siemreap" pitchFamily="2" charset="0"/>
              </a:rPr>
              <a:t>ចាប់តាំងពីឆ្នាំ១៧៩៥ មកខេត្ត</a:t>
            </a:r>
            <a:r>
              <a:rPr lang="km-KH" b="1" dirty="0" smtClean="0">
                <a:latin typeface="Khmer OS Siemreap" pitchFamily="2" charset="0"/>
                <a:cs typeface="Khmer OS Siemreap" pitchFamily="2" charset="0"/>
              </a:rPr>
              <a:t>បាត់ដំបង</a:t>
            </a:r>
            <a:r>
              <a:rPr lang="km-KH" dirty="0" smtClean="0">
                <a:latin typeface="Khmer OS Siemreap" pitchFamily="2" charset="0"/>
                <a:cs typeface="Khmer OS Siemreap" pitchFamily="2" charset="0"/>
              </a:rPr>
              <a:t>និងខេត្ត</a:t>
            </a:r>
            <a:r>
              <a:rPr lang="km-KH" b="1" dirty="0" smtClean="0">
                <a:latin typeface="Khmer OS Siemreap" pitchFamily="2" charset="0"/>
                <a:cs typeface="Khmer OS Siemreap" pitchFamily="2" charset="0"/>
              </a:rPr>
              <a:t>អង្គរ </a:t>
            </a:r>
            <a:r>
              <a:rPr lang="km-KH" dirty="0" smtClean="0">
                <a:latin typeface="Khmer OS Siemreap" pitchFamily="2" charset="0"/>
                <a:cs typeface="Khmer OS Siemreap" pitchFamily="2" charset="0"/>
              </a:rPr>
              <a:t>ត្រូវបានទៅសៀម។ </a:t>
            </a:r>
            <a:endParaRPr lang="en-US" dirty="0" smtClean="0">
              <a:latin typeface="Khmer OS Siemreap" pitchFamily="2" charset="0"/>
              <a:cs typeface="Khmer OS Siemreap" pitchFamily="2"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60000"/>
              </a:lnSpc>
            </a:pPr>
            <a:r>
              <a:rPr lang="km-KH" dirty="0" smtClean="0">
                <a:latin typeface="Khmer OS Siemreap" pitchFamily="2" charset="0"/>
                <a:cs typeface="Khmer OS Siemreap" pitchFamily="2" charset="0"/>
              </a:rPr>
              <a:t>ព្រះចៅសៀមបានបញ្ជាឲ្យ</a:t>
            </a:r>
            <a:r>
              <a:rPr lang="km-KH" b="1" dirty="0" smtClean="0">
                <a:latin typeface="Khmer OS Siemreap" pitchFamily="2" charset="0"/>
                <a:cs typeface="Khmer OS Siemreap" pitchFamily="2" charset="0"/>
              </a:rPr>
              <a:t>ចៅហ៊្វាប៉ុក </a:t>
            </a:r>
            <a:r>
              <a:rPr lang="km-KH" dirty="0" smtClean="0">
                <a:latin typeface="Khmer OS Siemreap" pitchFamily="2" charset="0"/>
                <a:cs typeface="Khmer OS Siemreap" pitchFamily="2" charset="0"/>
              </a:rPr>
              <a:t>លើកព្រះ</a:t>
            </a:r>
            <a:r>
              <a:rPr lang="km-KH" b="1" dirty="0" smtClean="0">
                <a:latin typeface="Khmer OS Siemreap" pitchFamily="2" charset="0"/>
                <a:cs typeface="Khmer OS Siemreap" pitchFamily="2" charset="0"/>
              </a:rPr>
              <a:t>អង្គចន្ទ </a:t>
            </a:r>
            <a:r>
              <a:rPr lang="km-KH" dirty="0" smtClean="0">
                <a:latin typeface="Khmer OS Siemreap" pitchFamily="2" charset="0"/>
                <a:cs typeface="Khmer OS Siemreap" pitchFamily="2" charset="0"/>
              </a:rPr>
              <a:t>អោយឡើងគ្រងរាជ្យ ក្នុងព្រះជន្ម បាន៥វស្សា ហើយអោយលោកទទួលមើលខុសត្រូវក្នុងកិច្ចការរដ្ឋសិន។</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នៅ១៨០០ ស្តេចសៀម បានបញ្ជាឲ្យ</a:t>
            </a:r>
            <a:r>
              <a:rPr lang="km-KH" b="1" dirty="0" smtClean="0">
                <a:latin typeface="Khmer OS Siemreap" pitchFamily="2" charset="0"/>
                <a:cs typeface="Khmer OS Siemreap" pitchFamily="2" charset="0"/>
              </a:rPr>
              <a:t>ចៅហ៊្វាប៉ុក </a:t>
            </a:r>
            <a:r>
              <a:rPr lang="km-KH" dirty="0" smtClean="0">
                <a:latin typeface="Khmer OS Siemreap" pitchFamily="2" charset="0"/>
                <a:cs typeface="Khmer OS Siemreap" pitchFamily="2" charset="0"/>
              </a:rPr>
              <a:t>បញ្ជូនទ័ពទៅជួយ </a:t>
            </a:r>
            <a:r>
              <a:rPr lang="km-KH" b="1" dirty="0" smtClean="0">
                <a:latin typeface="Khmer OS Siemreap" pitchFamily="2" charset="0"/>
                <a:cs typeface="Khmer OS Siemreap" pitchFamily="2" charset="0"/>
              </a:rPr>
              <a:t>ង្វៀង ភុក អាញ់ </a:t>
            </a:r>
            <a:r>
              <a:rPr lang="km-KH" dirty="0" smtClean="0">
                <a:latin typeface="Khmer OS Siemreap" pitchFamily="2" charset="0"/>
                <a:cs typeface="Khmer OS Siemreap" pitchFamily="2" charset="0"/>
              </a:rPr>
              <a:t>ដើម្បីកំចាត់ពួក </a:t>
            </a:r>
            <a:r>
              <a:rPr lang="km-KH" b="1" dirty="0" smtClean="0">
                <a:latin typeface="Khmer OS Siemreap" pitchFamily="2" charset="0"/>
                <a:cs typeface="Khmer OS Siemreap" pitchFamily="2" charset="0"/>
              </a:rPr>
              <a:t>តៃសីន</a:t>
            </a:r>
            <a:r>
              <a:rPr lang="km-KH" dirty="0" smtClean="0">
                <a:latin typeface="Khmer OS Siemreap" pitchFamily="2" charset="0"/>
                <a:cs typeface="Khmer OS Siemreap" pitchFamily="2" charset="0"/>
              </a:rPr>
              <a:t>។ ទាហានណាមិនព្រមច្បាំងត្រូវប្រហារជីវិត នេះជាហេតុនាំអោយរាស្ត្រខ្មែរក្តៅក្រហាយខ្លាំង។ លុះបាន​ជ័យ​ជំនះលើពួក </a:t>
            </a:r>
            <a:r>
              <a:rPr lang="km-KH" b="1" dirty="0" smtClean="0">
                <a:latin typeface="Khmer OS Siemreap" pitchFamily="2" charset="0"/>
                <a:cs typeface="Khmer OS Siemreap" pitchFamily="2" charset="0"/>
              </a:rPr>
              <a:t>តៃសីន </a:t>
            </a:r>
            <a:r>
              <a:rPr lang="km-KH" dirty="0" smtClean="0">
                <a:latin typeface="Khmer OS Siemreap" pitchFamily="2" charset="0"/>
                <a:cs typeface="Khmer OS Siemreap" pitchFamily="2" charset="0"/>
              </a:rPr>
              <a:t>ហើយ </a:t>
            </a:r>
            <a:r>
              <a:rPr lang="km-KH" b="1" dirty="0" smtClean="0">
                <a:latin typeface="Khmer OS Siemreap" pitchFamily="2" charset="0"/>
                <a:cs typeface="Khmer OS Siemreap" pitchFamily="2" charset="0"/>
              </a:rPr>
              <a:t>ង្វៀង ភុក អាញ់ </a:t>
            </a:r>
            <a:r>
              <a:rPr lang="km-KH" dirty="0" smtClean="0">
                <a:latin typeface="Khmer OS Siemreap" pitchFamily="2" charset="0"/>
                <a:cs typeface="Khmer OS Siemreap" pitchFamily="2" charset="0"/>
              </a:rPr>
              <a:t>ឡើងសោយរាជ្យមាននាមថា </a:t>
            </a:r>
            <a:r>
              <a:rPr lang="km-KH" b="1" dirty="0" smtClean="0">
                <a:latin typeface="Khmer OS Siemreap" pitchFamily="2" charset="0"/>
                <a:cs typeface="Khmer OS Siemreap" pitchFamily="2" charset="0"/>
              </a:rPr>
              <a:t>យ៉ាឡុង </a:t>
            </a:r>
            <a:r>
              <a:rPr lang="km-KH" dirty="0" smtClean="0">
                <a:latin typeface="Khmer OS Siemreap" pitchFamily="2" charset="0"/>
                <a:cs typeface="Khmer OS Siemreap" pitchFamily="2" charset="0"/>
              </a:rPr>
              <a:t>និងបានផ្តល់សារគុណ មកខ្មែរវិញនូវកាំភ្លើងធំ២ដើម ដែលយួនបានរឹមយកពីសង្គ្រាមជាមួយព្រះ</a:t>
            </a:r>
            <a:r>
              <a:rPr lang="km-KH" b="1" dirty="0" smtClean="0">
                <a:latin typeface="Khmer OS Siemreap" pitchFamily="2" charset="0"/>
                <a:cs typeface="Khmer OS Siemreap" pitchFamily="2" charset="0"/>
              </a:rPr>
              <a:t>អង្គនន់</a:t>
            </a:r>
            <a:r>
              <a:rPr lang="km-KH" dirty="0" smtClean="0">
                <a:latin typeface="Khmer OS Siemreap" pitchFamily="2" charset="0"/>
                <a:cs typeface="Khmer OS Siemreap" pitchFamily="2" charset="0"/>
              </a:rPr>
              <a:t>(ព្រះរាមរាជា)។</a:t>
            </a:r>
            <a:endParaRPr lang="en-US" dirty="0" smtClean="0">
              <a:latin typeface="Khmer OS Siemreap" pitchFamily="2" charset="0"/>
              <a:cs typeface="Khmer OS Siemreap" pitchFamily="2" charset="0"/>
            </a:endParaRPr>
          </a:p>
          <a:p>
            <a:pPr>
              <a:lnSpc>
                <a:spcPct val="160000"/>
              </a:lnSpc>
            </a:pPr>
            <a:r>
              <a:rPr lang="km-KH" dirty="0" smtClean="0">
                <a:latin typeface="Khmer OS Siemreap" pitchFamily="2" charset="0"/>
                <a:cs typeface="Khmer OS Siemreap" pitchFamily="2" charset="0"/>
              </a:rPr>
              <a:t>នៅ១៨០៥ ព្រះ</a:t>
            </a:r>
            <a:r>
              <a:rPr lang="km-KH" b="1" dirty="0" smtClean="0">
                <a:latin typeface="Khmer OS Siemreap" pitchFamily="2" charset="0"/>
                <a:cs typeface="Khmer OS Siemreap" pitchFamily="2" charset="0"/>
              </a:rPr>
              <a:t>អង្គចន្ទ </a:t>
            </a:r>
            <a:r>
              <a:rPr lang="km-KH" dirty="0" smtClean="0">
                <a:latin typeface="Khmer OS Siemreap" pitchFamily="2" charset="0"/>
                <a:cs typeface="Khmer OS Siemreap" pitchFamily="2" charset="0"/>
              </a:rPr>
              <a:t>បានយាងទៅប្រទេសសៀមដោយមាន ចៅ</a:t>
            </a:r>
            <a:r>
              <a:rPr lang="km-KH" b="1" dirty="0" smtClean="0">
                <a:latin typeface="Khmer OS Siemreap" pitchFamily="2" charset="0"/>
                <a:cs typeface="Khmer OS Siemreap" pitchFamily="2" charset="0"/>
              </a:rPr>
              <a:t>ហ៊្វាប៉ុក </a:t>
            </a:r>
            <a:r>
              <a:rPr lang="km-KH" dirty="0" smtClean="0">
                <a:latin typeface="Khmer OS Siemreap" pitchFamily="2" charset="0"/>
                <a:cs typeface="Khmer OS Siemreap" pitchFamily="2" charset="0"/>
              </a:rPr>
              <a:t>ដង្ហែទៅផង តែលោកបាន​ស្លាប់នៅទីនោះក្នុងជន្មាយុ៦៥ឆ្នាំ។</a:t>
            </a:r>
            <a:endParaRPr lang="en-US" dirty="0" smtClean="0">
              <a:latin typeface="Khmer OS Siemreap" pitchFamily="2" charset="0"/>
              <a:cs typeface="Khmer OS Siemreap" pitchFamily="2"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lnSpc>
                <a:spcPct val="170000"/>
              </a:lnSpc>
            </a:pPr>
            <a:r>
              <a:rPr lang="km-KH" dirty="0" smtClean="0">
                <a:latin typeface="Khmer OS Siemreap" pitchFamily="2" charset="0"/>
                <a:cs typeface="Khmer OS Siemreap" pitchFamily="2" charset="0"/>
              </a:rPr>
              <a:t>នៅខែសីហាឆ្នាំ១៨០៦ ព្រះ</a:t>
            </a:r>
            <a:r>
              <a:rPr lang="km-KH" b="1" dirty="0" smtClean="0">
                <a:latin typeface="Khmer OS Siemreap" pitchFamily="2" charset="0"/>
                <a:cs typeface="Khmer OS Siemreap" pitchFamily="2" charset="0"/>
              </a:rPr>
              <a:t>អង្គចន្ទ </a:t>
            </a:r>
            <a:r>
              <a:rPr lang="km-KH" dirty="0" smtClean="0">
                <a:latin typeface="Khmer OS Siemreap" pitchFamily="2" charset="0"/>
                <a:cs typeface="Khmer OS Siemreap" pitchFamily="2" charset="0"/>
              </a:rPr>
              <a:t>ដែលមានព្រះជន្ម</a:t>
            </a:r>
            <a:r>
              <a:rPr lang="km-KH" b="1" dirty="0" smtClean="0">
                <a:latin typeface="Khmer OS Siemreap" pitchFamily="2" charset="0"/>
                <a:cs typeface="Khmer OS Siemreap" pitchFamily="2" charset="0"/>
              </a:rPr>
              <a:t>១៥វស្សា</a:t>
            </a:r>
            <a:r>
              <a:rPr lang="km-KH" dirty="0" smtClean="0">
                <a:latin typeface="Khmer OS Siemreap" pitchFamily="2" charset="0"/>
                <a:cs typeface="Khmer OS Siemreap" pitchFamily="2" charset="0"/>
              </a:rPr>
              <a:t>បានអភិសេកនៅក្រុង</a:t>
            </a:r>
            <a:r>
              <a:rPr lang="km-KH" b="1" dirty="0" smtClean="0">
                <a:latin typeface="Khmer OS Siemreap" pitchFamily="2" charset="0"/>
                <a:cs typeface="Khmer OS Siemreap" pitchFamily="2" charset="0"/>
              </a:rPr>
              <a:t>បាងកក</a:t>
            </a:r>
            <a:r>
              <a:rPr lang="km-KH" dirty="0" smtClean="0">
                <a:latin typeface="Khmer OS Siemreap" pitchFamily="2" charset="0"/>
                <a:cs typeface="Khmer OS Siemreap" pitchFamily="2" charset="0"/>
              </a:rPr>
              <a:t>ដោយ​មាន​​ព្រះនាមសំរាប់រាជ្យថា </a:t>
            </a:r>
            <a:r>
              <a:rPr lang="km-KH" b="1" dirty="0" smtClean="0">
                <a:latin typeface="Khmer OS Siemreap" pitchFamily="2" charset="0"/>
                <a:cs typeface="Khmer OS Siemreap" pitchFamily="2" charset="0"/>
              </a:rPr>
              <a:t>ព្រះបាទសម្តេចព្រះឧទ័យរាជាធិរាជរាមាធិបតីព្រះស្រីសុរិយោពណ៌</a:t>
            </a:r>
            <a:r>
              <a:rPr lang="km-KH" dirty="0" smtClean="0">
                <a:latin typeface="Khmer OS Siemreap" pitchFamily="2" charset="0"/>
                <a:cs typeface="Khmer OS Siemreap" pitchFamily="2" charset="0"/>
              </a:rPr>
              <a:t>។ ព្រះអង្គ​បានយាង​ត្រឡប់​មកសោយរាជ្យនៅក្រុង</a:t>
            </a:r>
            <a:r>
              <a:rPr lang="km-KH" b="1" dirty="0" smtClean="0">
                <a:latin typeface="Khmer OS Siemreap" pitchFamily="2" charset="0"/>
                <a:cs typeface="Khmer OS Siemreap" pitchFamily="2" charset="0"/>
              </a:rPr>
              <a:t>ឧដុង្គ </a:t>
            </a:r>
            <a:r>
              <a:rPr lang="km-KH" dirty="0" smtClean="0">
                <a:latin typeface="Khmer OS Siemreap" pitchFamily="2" charset="0"/>
                <a:cs typeface="Khmer OS Siemreap" pitchFamily="2" charset="0"/>
              </a:rPr>
              <a:t>វិញ។</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នៅ១៨០៧ </a:t>
            </a:r>
            <a:r>
              <a:rPr lang="km-KH" b="1" dirty="0" smtClean="0">
                <a:latin typeface="Khmer OS Siemreap" pitchFamily="2" charset="0"/>
                <a:cs typeface="Khmer OS Siemreap" pitchFamily="2" charset="0"/>
              </a:rPr>
              <a:t>ព្រះឧទ័យរាជា </a:t>
            </a:r>
            <a:r>
              <a:rPr lang="km-KH" dirty="0" smtClean="0">
                <a:latin typeface="Khmer OS Siemreap" pitchFamily="2" charset="0"/>
                <a:cs typeface="Khmer OS Siemreap" pitchFamily="2" charset="0"/>
              </a:rPr>
              <a:t>បានឲ្យនាំគ្រឿងបណ្ណាការទៅថ្វាយស្តេចសៀម សុំយាងក្សត្រាក្សត្រី​មក​វិញ។ ស្តេច​សៀមអោយតែព្រះមាតានិងបុត្រី</a:t>
            </a:r>
            <a:r>
              <a:rPr lang="km-KH" b="1" dirty="0" smtClean="0">
                <a:latin typeface="Khmer OS Siemreap" pitchFamily="2" charset="0"/>
                <a:cs typeface="Khmer OS Siemreap" pitchFamily="2" charset="0"/>
              </a:rPr>
              <a:t>អង្គពៅ</a:t>
            </a:r>
            <a:r>
              <a:rPr lang="km-KH" dirty="0" smtClean="0">
                <a:latin typeface="Khmer OS Siemreap" pitchFamily="2" charset="0"/>
                <a:cs typeface="Khmer OS Siemreap" pitchFamily="2" charset="0"/>
              </a:rPr>
              <a:t>ត្រឡប់មកវិញ។</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នៅ១៨០៩ អ្នកម្នាង</a:t>
            </a:r>
            <a:r>
              <a:rPr lang="km-KH" b="1" dirty="0" smtClean="0">
                <a:latin typeface="Khmer OS Siemreap" pitchFamily="2" charset="0"/>
                <a:cs typeface="Khmer OS Siemreap" pitchFamily="2" charset="0"/>
              </a:rPr>
              <a:t>ទេព </a:t>
            </a:r>
            <a:r>
              <a:rPr lang="km-KH" dirty="0" smtClean="0">
                <a:latin typeface="Khmer OS Siemreap" pitchFamily="2" charset="0"/>
                <a:cs typeface="Khmer OS Siemreap" pitchFamily="2" charset="0"/>
              </a:rPr>
              <a:t>ប្រសូតបុត្រីនាម</a:t>
            </a:r>
            <a:r>
              <a:rPr lang="km-KH" b="1" dirty="0" smtClean="0">
                <a:latin typeface="Khmer OS Siemreap" pitchFamily="2" charset="0"/>
                <a:cs typeface="Khmer OS Siemreap" pitchFamily="2" charset="0"/>
              </a:rPr>
              <a:t>អង្គប៉ែន</a:t>
            </a:r>
            <a:r>
              <a:rPr lang="km-KH" dirty="0" smtClean="0">
                <a:latin typeface="Khmer OS Siemreap" pitchFamily="2" charset="0"/>
                <a:cs typeface="Khmer OS Siemreap" pitchFamily="2" charset="0"/>
              </a:rPr>
              <a:t>។ នៅឆ្នាំដដែលព្រះចៅសៀមសោយទីវង្គត ហើយ​ព្រះរាជបុត្រច្បងបានឡើងសោយរាជ្យស្នង។ ព្រះ</a:t>
            </a:r>
            <a:r>
              <a:rPr lang="km-KH" b="1" dirty="0" smtClean="0">
                <a:latin typeface="Khmer OS Siemreap" pitchFamily="2" charset="0"/>
                <a:cs typeface="Khmer OS Siemreap" pitchFamily="2" charset="0"/>
              </a:rPr>
              <a:t>ចៅពញាអភ័យធីបែសបែន </a:t>
            </a:r>
            <a:r>
              <a:rPr lang="km-KH" dirty="0" smtClean="0">
                <a:latin typeface="Khmer OS Siemreap" pitchFamily="2" charset="0"/>
                <a:cs typeface="Khmer OS Siemreap" pitchFamily="2" charset="0"/>
              </a:rPr>
              <a:t>ក៏បានទទួលមរណភាព​ដំណាល​គ្នានោះដែរ។ កូនព្រះ</a:t>
            </a:r>
            <a:r>
              <a:rPr lang="km-KH" b="1" dirty="0" smtClean="0">
                <a:latin typeface="Khmer OS Siemreap" pitchFamily="2" charset="0"/>
                <a:cs typeface="Khmer OS Siemreap" pitchFamily="2" charset="0"/>
              </a:rPr>
              <a:t>ចៅពញាអភ័យធីបែសបែន </a:t>
            </a:r>
            <a:r>
              <a:rPr lang="km-KH" dirty="0" smtClean="0">
                <a:latin typeface="Khmer OS Siemreap" pitchFamily="2" charset="0"/>
                <a:cs typeface="Khmer OS Siemreap" pitchFamily="2" charset="0"/>
              </a:rPr>
              <a:t>គឺ</a:t>
            </a:r>
            <a:r>
              <a:rPr lang="km-KH" b="1" dirty="0" smtClean="0">
                <a:latin typeface="Khmer OS Siemreap" pitchFamily="2" charset="0"/>
                <a:cs typeface="Khmer OS Siemreap" pitchFamily="2" charset="0"/>
              </a:rPr>
              <a:t>ឧកញ៉ាវិបុលរាជបែន </a:t>
            </a:r>
            <a:r>
              <a:rPr lang="km-KH" dirty="0" smtClean="0">
                <a:latin typeface="Khmer OS Siemreap" pitchFamily="2" charset="0"/>
                <a:cs typeface="Khmer OS Siemreap" pitchFamily="2" charset="0"/>
              </a:rPr>
              <a:t>ត្រូវបានព្រះចៅសៀមតែងតាំងអោយ​កាន់​តំណែង​ជំនួស​ឪពុក​។</a:t>
            </a:r>
            <a:endParaRPr lang="en-US" dirty="0" smtClean="0">
              <a:latin typeface="Khmer OS Siemreap" pitchFamily="2" charset="0"/>
              <a:cs typeface="Khmer OS Siemreap" pitchFamily="2"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nSpc>
                <a:spcPct val="170000"/>
              </a:lnSpc>
            </a:pPr>
            <a:r>
              <a:rPr lang="km-KH" dirty="0" smtClean="0">
                <a:latin typeface="Khmer OS Siemreap" pitchFamily="2" charset="0"/>
                <a:cs typeface="Khmer OS Siemreap" pitchFamily="2" charset="0"/>
              </a:rPr>
              <a:t>ព្រះ</a:t>
            </a:r>
            <a:r>
              <a:rPr lang="km-KH" b="1" dirty="0" smtClean="0">
                <a:latin typeface="Khmer OS Siemreap" pitchFamily="2" charset="0"/>
                <a:cs typeface="Khmer OS Siemreap" pitchFamily="2" charset="0"/>
              </a:rPr>
              <a:t>អង្គចន្ទ </a:t>
            </a:r>
            <a:r>
              <a:rPr lang="km-KH" dirty="0" smtClean="0">
                <a:latin typeface="Khmer OS Siemreap" pitchFamily="2" charset="0"/>
                <a:cs typeface="Khmer OS Siemreap" pitchFamily="2" charset="0"/>
              </a:rPr>
              <a:t>បានចាត់ឲ្យព្រះអនុជនិងមន្ត្រីខ្លះទៅចូលរួមក្នុងពិធីបុណ្យសពស្តេចសៀម។ ព្រះចៅសៀម​ដែលសោយរាជ្យស្នងបិតាទ្រង់សព្វព្រះទ័យតាំងព្រះ</a:t>
            </a:r>
            <a:r>
              <a:rPr lang="km-KH" b="1" dirty="0" smtClean="0">
                <a:latin typeface="Khmer OS Siemreap" pitchFamily="2" charset="0"/>
                <a:cs typeface="Khmer OS Siemreap" pitchFamily="2" charset="0"/>
              </a:rPr>
              <a:t>អង្គស្ងួន </a:t>
            </a:r>
            <a:r>
              <a:rPr lang="km-KH" dirty="0" smtClean="0">
                <a:latin typeface="Khmer OS Siemreap" pitchFamily="2" charset="0"/>
                <a:cs typeface="Khmer OS Siemreap" pitchFamily="2" charset="0"/>
              </a:rPr>
              <a:t>ជាឧភយោរាជនិងតាំងព្រះ</a:t>
            </a:r>
            <a:r>
              <a:rPr lang="km-KH" b="1" dirty="0" smtClean="0">
                <a:latin typeface="Khmer OS Siemreap" pitchFamily="2" charset="0"/>
                <a:cs typeface="Khmer OS Siemreap" pitchFamily="2" charset="0"/>
              </a:rPr>
              <a:t>អង្គអិម</a:t>
            </a:r>
            <a:r>
              <a:rPr lang="km-KH" dirty="0" smtClean="0">
                <a:latin typeface="Khmer OS Siemreap" pitchFamily="2" charset="0"/>
                <a:cs typeface="Khmer OS Siemreap" pitchFamily="2" charset="0"/>
              </a:rPr>
              <a:t>ជាឧបរាជ។</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វិវាទបានកើតឡើងរវាងព្រះ</a:t>
            </a:r>
            <a:r>
              <a:rPr lang="km-KH" b="1" dirty="0" smtClean="0">
                <a:latin typeface="Khmer OS Siemreap" pitchFamily="2" charset="0"/>
                <a:cs typeface="Khmer OS Siemreap" pitchFamily="2" charset="0"/>
              </a:rPr>
              <a:t>អង្គចន្ទ</a:t>
            </a:r>
            <a:r>
              <a:rPr lang="km-KH" dirty="0" smtClean="0">
                <a:latin typeface="Khmer OS Siemreap" pitchFamily="2" charset="0"/>
                <a:cs typeface="Khmer OS Siemreap" pitchFamily="2" charset="0"/>
              </a:rPr>
              <a:t>និងព្រះអនុជជាឧភយោរាជ។ ព្រះឧភយោរាជនិងគ្រួសារបានភៀស​ទៅ​នៅពោធិ៍សាត់។ </a:t>
            </a:r>
            <a:endParaRPr lang="en-US" dirty="0" smtClean="0">
              <a:latin typeface="Khmer OS Siemreap" pitchFamily="2" charset="0"/>
              <a:cs typeface="Khmer OS Siemreap" pitchFamily="2" charset="0"/>
            </a:endParaRPr>
          </a:p>
          <a:p>
            <a:pPr>
              <a:lnSpc>
                <a:spcPct val="170000"/>
              </a:lnSpc>
            </a:pPr>
            <a:r>
              <a:rPr lang="km-KH" dirty="0" smtClean="0">
                <a:latin typeface="Khmer OS Siemreap" pitchFamily="2" charset="0"/>
                <a:cs typeface="Khmer OS Siemreap" pitchFamily="2" charset="0"/>
              </a:rPr>
              <a:t>ព្រះចៅសៀម មិនពេញព្រះទ័យចំពោះអំពើរបស់ព្រះ</a:t>
            </a:r>
            <a:r>
              <a:rPr lang="km-KH" b="1" dirty="0" smtClean="0">
                <a:latin typeface="Khmer OS Siemreap" pitchFamily="2" charset="0"/>
                <a:cs typeface="Khmer OS Siemreap" pitchFamily="2" charset="0"/>
              </a:rPr>
              <a:t>អង្គចន្ទ </a:t>
            </a:r>
            <a:r>
              <a:rPr lang="km-KH" dirty="0" smtClean="0">
                <a:latin typeface="Khmer OS Siemreap" pitchFamily="2" charset="0"/>
                <a:cs typeface="Khmer OS Siemreap" pitchFamily="2" charset="0"/>
              </a:rPr>
              <a:t>ក៏បានបញ្ជូនទ័ពឲ្យចូលស្រុកខ្មែរជា៣ផ្លូវ។ ទ័ពចំរុះខ្មែរ</a:t>
            </a:r>
            <a:r>
              <a:rPr lang="en-US" dirty="0" smtClean="0">
                <a:latin typeface="Khmer OS Siemreap" pitchFamily="2" charset="0"/>
                <a:cs typeface="Khmer OS Siemreap" pitchFamily="2" charset="0"/>
              </a:rPr>
              <a:t>-</a:t>
            </a:r>
            <a:r>
              <a:rPr lang="km-KH" dirty="0" smtClean="0">
                <a:latin typeface="Khmer OS Siemreap" pitchFamily="2" charset="0"/>
                <a:cs typeface="Khmer OS Siemreap" pitchFamily="2" charset="0"/>
              </a:rPr>
              <a:t>យួន បានច្បាំងនិងទ័ពសៀម។ ស្ថានការណ៍មានសភាពកាន់តែធ្ងន់ ព្រះ</a:t>
            </a:r>
            <a:r>
              <a:rPr lang="km-KH" b="1" dirty="0" smtClean="0">
                <a:latin typeface="Khmer OS Siemreap" pitchFamily="2" charset="0"/>
                <a:cs typeface="Khmer OS Siemreap" pitchFamily="2" charset="0"/>
              </a:rPr>
              <a:t>អង្គចន្ទ </a:t>
            </a:r>
            <a:r>
              <a:rPr lang="km-KH" dirty="0" smtClean="0">
                <a:latin typeface="Khmer OS Siemreap" pitchFamily="2" charset="0"/>
                <a:cs typeface="Khmer OS Siemreap" pitchFamily="2" charset="0"/>
              </a:rPr>
              <a:t>និងព្រះអនុជ​ទាំង​ពីរ​គឺ </a:t>
            </a:r>
            <a:r>
              <a:rPr lang="km-KH" b="1" dirty="0" smtClean="0">
                <a:latin typeface="Khmer OS Siemreap" pitchFamily="2" charset="0"/>
                <a:cs typeface="Khmer OS Siemreap" pitchFamily="2" charset="0"/>
              </a:rPr>
              <a:t>អង្គអិមនិងអង្គដួង </a:t>
            </a:r>
            <a:r>
              <a:rPr lang="km-KH" dirty="0" smtClean="0">
                <a:latin typeface="Khmer OS Siemreap" pitchFamily="2" charset="0"/>
                <a:cs typeface="Khmer OS Siemreap" pitchFamily="2" charset="0"/>
              </a:rPr>
              <a:t>ដកថយទៅគង់នៅ</a:t>
            </a:r>
            <a:r>
              <a:rPr lang="km-KH" b="1" dirty="0" smtClean="0">
                <a:latin typeface="Khmer OS Siemreap" pitchFamily="2" charset="0"/>
                <a:cs typeface="Khmer OS Siemreap" pitchFamily="2" charset="0"/>
              </a:rPr>
              <a:t>តឹងចូវ</a:t>
            </a:r>
            <a:r>
              <a:rPr lang="km-KH" dirty="0" smtClean="0">
                <a:latin typeface="Khmer OS Siemreap" pitchFamily="2" charset="0"/>
                <a:cs typeface="Khmer OS Siemreap" pitchFamily="2" charset="0"/>
              </a:rPr>
              <a:t>។ នៅពេលយប់ ព្រះឧបរាជ</a:t>
            </a:r>
            <a:r>
              <a:rPr lang="km-KH" b="1" dirty="0" smtClean="0">
                <a:latin typeface="Khmer OS Siemreap" pitchFamily="2" charset="0"/>
                <a:cs typeface="Khmer OS Siemreap" pitchFamily="2" charset="0"/>
              </a:rPr>
              <a:t>អង្គអិមនិងអង្គដួង </a:t>
            </a:r>
            <a:r>
              <a:rPr lang="km-KH" dirty="0" smtClean="0">
                <a:latin typeface="Khmer OS Siemreap" pitchFamily="2" charset="0"/>
                <a:cs typeface="Khmer OS Siemreap" pitchFamily="2" charset="0"/>
              </a:rPr>
              <a:t>បាននាំព្រះមាតា នឹងបណ្តាខ្ញុំរត់ទៅប្រទេសសៀមជាមួយព្រះ</a:t>
            </a:r>
            <a:r>
              <a:rPr lang="km-KH" b="1" dirty="0" smtClean="0">
                <a:latin typeface="Khmer OS Siemreap" pitchFamily="2" charset="0"/>
                <a:cs typeface="Khmer OS Siemreap" pitchFamily="2" charset="0"/>
              </a:rPr>
              <a:t>អង្គស្ងួន</a:t>
            </a:r>
            <a:r>
              <a:rPr lang="km-KH" dirty="0" smtClean="0">
                <a:latin typeface="Khmer OS Siemreap" pitchFamily="2" charset="0"/>
                <a:cs typeface="Khmer OS Siemreap" pitchFamily="2" charset="0"/>
              </a:rPr>
              <a:t>។</a:t>
            </a:r>
            <a:endParaRPr lang="en-US" dirty="0" smtClean="0">
              <a:latin typeface="Khmer OS Siemreap" pitchFamily="2" charset="0"/>
              <a:cs typeface="Khmer OS Siemreap" pitchFamily="2"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3200</TotalTime>
  <Words>22487</Words>
  <Application>Microsoft Office PowerPoint</Application>
  <PresentationFormat>On-screen Show (4:3)</PresentationFormat>
  <Paragraphs>332</Paragraphs>
  <Slides>126</Slides>
  <Notes>0</Notes>
  <HiddenSlides>0</HiddenSlides>
  <MMClips>0</MMClips>
  <ScaleCrop>false</ScaleCrop>
  <HeadingPairs>
    <vt:vector size="4" baseType="variant">
      <vt:variant>
        <vt:lpstr>Theme</vt:lpstr>
      </vt:variant>
      <vt:variant>
        <vt:i4>1</vt:i4>
      </vt:variant>
      <vt:variant>
        <vt:lpstr>Slide Titles</vt:lpstr>
      </vt:variant>
      <vt:variant>
        <vt:i4>126</vt:i4>
      </vt:variant>
    </vt:vector>
  </HeadingPairs>
  <TitlesOfParts>
    <vt:vector size="127" baseType="lpstr">
      <vt:lpstr>Office Theme</vt:lpstr>
      <vt:lpstr>ប្រវត្តិសាស្រ្តកម្ពុជា</vt:lpstr>
      <vt:lpstr>មេរៀនទី៨​ សម័យឧត្តុង្គ (១៦២០-១៨៦៣)</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ប្រវត្តិសាស្រ្តកម្ពុជា</dc:title>
  <dc:creator>compaq</dc:creator>
  <cp:lastModifiedBy>compaq</cp:lastModifiedBy>
  <cp:revision>256</cp:revision>
  <dcterms:created xsi:type="dcterms:W3CDTF">2013-10-13T05:43:13Z</dcterms:created>
  <dcterms:modified xsi:type="dcterms:W3CDTF">2017-10-31T07:33:00Z</dcterms:modified>
</cp:coreProperties>
</file>