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0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2" r:id="rId58"/>
    <p:sldId id="343" r:id="rId59"/>
    <p:sldId id="341" r:id="rId60"/>
    <p:sldId id="258" r:id="rId61"/>
    <p:sldId id="259" r:id="rId62"/>
    <p:sldId id="260" r:id="rId63"/>
    <p:sldId id="261" r:id="rId64"/>
    <p:sldId id="262" r:id="rId65"/>
    <p:sldId id="263" r:id="rId66"/>
    <p:sldId id="264" r:id="rId67"/>
    <p:sldId id="265" r:id="rId68"/>
    <p:sldId id="346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8631-E8FE-4AD1-B7E6-57A98F2306E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627-37E0-47EB-B7C2-720F079E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ក្នុងមាត្រា១ មានសេក្តីចែងថា ព្រះចៅអធិរាជនៃជនជាតិបារាំងនឹងផ្តល់នូវការការពារដល់ព្រះរាជាខ្មែរ។ ក្នុងមាត្រាបន្តបន្ទាប់មកទៀតមានចែងថា ព្រះចៅនៃជនជាតិបារាំងនឹងតែងតាំងរេស៊ីដង់ម្នាក់ដែលមានឋានៈជា     មន្ត្រីជាន់ខ្ពស់អោយនៅអមព្រះរាជាខ្មែរ។ ឯព្រះរាជាខ្មែរនឹងតែងតាំងរេស៊ីដង់ខ្មែរម្នាក់អោយ​នៅអមលោក​ទេសា​ភិបាលនៃដែនដីកូសាំងស៊ីនវិញ។ ប៉ុន្តែបើមានការតែងតាំងកុងស៊ុលដទៃក្រៅពីប្រទេសបារាំងនោះ តម្រូវឲ្យ​មាន​ការ​យល់ព្រមពីលោកទេសាភិបាលកូសាំងស៊ីនផងដែរ។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ជនជាតិបារាំងដែលមករស់នៅលើទឹកដីខ្មែរក្តី ជនជាត់ខ្មែរដែលទៅរស់នៅក្នុងអធិរាជណាចក្របារាំងក្តី សុទ្ធតែមានសេរីភាពពេញលេញក្នុងការទៅមកនិងក្នុងការរស់នៅ​ អោយតែជនទាំងនោះ​បានទៅសុំ​ចុះឈ្មោះ​ច្បាប់អនុញ្ញាតពីរេស៊ីដង់របស់ខ្លួន។ លោករេស៊ីដង់បារាំងមានសិទ្ធិជុំនំជំរះវិវាទ​ដែលបានកើត​ឡើង​រវាង​ជនជាតិ​បារាំងនិងជនជាតិអឺរ៉ុបដទៃទៀត។ ក្នុងករណីមានជម៉្លោះរវាងជនជាតិបារាំង និងជនជាតិខ្មែរវិញនោះ​ គឺត្រូវមាន​មន្ត្រី​ខ្មែរ​ម្នាក់នៅអមលោករេស៊ីដង់បារាំងក្នុងការជំនុំជំរះ។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កប៉ាល់របស់បារាំងមានសេរីភាពពេញលេញក្នុងការធ្វើជំនួញក្នុងដែនដីខ្មែរ ដោយមិនបាត់បង់ពន្ធគយ​អ្វីទាំងអស់ គឺលើកលែងតែពន្ធលើអាភៀនចេញ។ កប៉ាល់ខ្មែរវិញក៏មានសិទ្ធិគ្រប់គ្រាន់ក្នុងការធ្វើជំនួញ​ក្នុង​កំពង់​ផែ​ទាំងឡាយនៃដែនកូសាំងស៊ីនវិញដ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រដ្ឋាភិបាលខ្មែរត្រូវសន្យាថា ការពារពួកអ្នកផ្សាយសាសនា ពួកអ្នកប្រាជ្ញបារាំងនិងជនជាតិបារាំង​ទូទៅ​ដែលរស់នៅឬដែលធ្វើជំនួញក្នុងទឹកដីខ្មែរ។ ចំណែក ជនជាតិខ្មែរដែលរស់នៅ ឬធ្វើជំនួញក្នុងទឹកដីកម្មសិទ្ធិរបស់​បារាំង ក៏ត្រូវបានទេសាភិបាលនៃទឹកដីនោះការពារវិញដែរ។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ព្រះចៅអធិរាជនៃជនជាតិបារាំងសន្យាថា នឹងរៀបចំឲ្យប្រទេសកម្ពុជាបានស្ថិត​ក្នុងសន្តិភាព​និង​របៀប​រៀបរយ និងការពារចំពោះការវាយលុកទាំងឡាយមកពីខាងក្រៅនិងជួយខ្មែរក្នុងការហូតពន្ធគយ និងផ្តល់ភាព​ងាយស្រួលក្នុងការធ្វើគមនាគមន៍ជាមួយនឹងសមុទ្រ។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ជាថ្នូរវិញ ប្រទេសកម្ពុជាព្រមឲ្យជាសម្បទានដល់ប្រទេសបារាំង​នូវដីម្តុំត្រង់ជ្រោយ​ចង្វា​ ដើម្បីស្ថាបនា​ឃ្លាំងផ្ទុកធ្យូងឃ្លាំងសំរាប់ផ្តល់ស្បៀងដល់កប៉ាល់បារាំង និងបន្ទាយសំរាប់អោយទាហាននៅ។ ពិសេសទៅទៀត ដើម្បីជាការដឹងគុណចំពោះប្រទេសបារាំងដែលបានការពារដល់ប្រទេសកម្ពុជា ខ្មែរត្រូវបើកសិទ្ធិ​ឲ្យបារាំង​កាប់​ឈើ​ក្នុងព្រៃទាំងឡាយក្នុងព្រះរាជាណាចក្រដើម្បីយកទៅស្ថាបនាកប៉ាល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ព្រះបាននរោត្តម បានធ្វើសន្ធិសញ្ញាសម្ងាត់ជាមួយព្រះចៅសៀមចុះថ្ងៃទី១ខែធ្នូ១៨៦៣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ដោយ​ទទួល​ស្គាល់ថា ប្រទេសកម្ពុជាជាសាមន្តរដ្ឋរបស់សៀមដដែល និងព្រមលះបង់ឲ្យប្រទេសសៀមនូវខេត្តបាត់ដំបង អង្គរ មង្គលបុរី ស៊ីសុផុន កំពង់ស្វាយនិងពោធិ៍សាត់។ សន្ធិសញ្ញាសម្ងាត់នេះ បានធ្វើ​ឡើង​ក្នុង​ពេល​ដែលសន្ធិសញ្ញា​ចុះ​ថ្ងៃ១១ខែសីហា១៨៦៣ ត្រូវបានផ្ញើរទៅប្រទេសបារាំងសុំសច្ចាប័នពីព្រះចៅ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Napolẻon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ទី៣។ លុះបានទទួល​សន្ធិសញ្ញាដែលមានសច្ចាប័នពីព្រះចៅ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Napolẻon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ទី៣ លោកទេសាភិបាលនៅកូសាំងស៊ីនបាន​តម្រូវឲ្យ​ព្រះចៅ​សៀមបញ្ចូនគ្រឿងសំរាប់រាជ្យមក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 ដើម្បី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ធ្វើពិធីអភិសេកព្រះបាទ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ថ្ងៃទី៣ ខែមិថុនា ១៨៦៤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បន្ទាប់ពីនោះ រាជទូតសៀមត្រូវចាកចេញពីក្រុង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និងព្រះចៅសៀមក៏អស់អំណា​ចគ្រប់​គ្រងមក​លើ​ប្រទេស​ខ្មែរចាប់តាំងពីពេលនោះ។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បញ្ហាដែននីកូសាំងស៊ីន និងបញ្ហាព្រំដែន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នៅ១៨៦៤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ដោយមានលោក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Doudart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de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Lagrée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អមផងបានយាង​ទៅជួបលោកទេសាភិបាល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De La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Grandière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នៅព្រៃនគរ បានធ្វើសំណូមពរចំពោះ​លោកទេសាភិបាល សូមឲ្យប្រទេសបារាំងបង្វិលសងមកខ្មែរវិញនូវខេត្តទាំងអស់ គឺ​ខេត្ត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លង់ហោរ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(លង់ហោរ ព្រះត្រពាំង ផ្សារដែក)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មាត់ជ្រូក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(មាត់ជ្រូក បារាជ ព្រែកឫស្សី ឃ្លាំង)និង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ពាម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(ពាម ក្រមួនស ពលលាវ) ដែល​ស្ថិត​នៅក្នុងការកាន់កាប់របស់យួននៅឡើយតាមសន្ធិសញ្ញា១៨៦២។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ព្រះអង្គ បានទទួលពាក្យសន្យាពីរឿងនេះ និងបានយាងត្រឡប់ចូលរាជធានី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វិញ ដោយ​ទ្រង់មាន​សង្ឃឹម​ថា ទឹកដីដែលបាត់បង់នោះនឹងត្រូវបានបញ្ចូលជាទឹកដីខ្មែរដូចដើមវិញ។ ប៉ុន្តែ នៅ១៨៦៧ ដោយ​ហេតុ​ថា ខេត្តទាំង៣នោះ ជាកន្លែងដែលយួនធ្វើសកម្មភាពប្រឆាំងបារាំង លោកទេសាភិបាលកូសាំងស៊ីន​បានវាយ​យក​បញ្ចូលជាអាណានិគមរបស់លោក ដោយភ្លេចនឹកដល់ពាក្យសន្យារបស់លោកចំពោះព្រះបាទ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ដូច្នេះ ចាប់តាំងពី១៨៦៧ ទឹកដីកម្ពុជាក្រោមទាំងមូលបានក្លាយទៅជាទឹកដីរបស់អាណានិគម​បារាំង។ ចំណែកកម្ពុជាលើមានលក្ខន្តិកៈជាប្រទេសអាណាព្យាបាល។ អាជ្ញាធរ​បារាំងនៅកូសាំងស៊ីន​ តែងតែធ្វើការកែ​ប្រែបន្ទាត់ព្រំដែន​តាមទំនើងចិត្តខ្លួន​ រវាងប្រទេសទាំងពីរ ដែលមានរបបខុសគ្នា​ ដោយសំអាងលើហេតុផល​ខាង​រដ្ឋបាលឬខាងសេដ្ឋកិច្ច។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មានអ្នកប្រវត្តិសាស្ត្រខ្លះបានសរសេរថា មានការតស៊ូរបស់លោក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អាចារ្យ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ពោធិកំបោរ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គឺបណ្តាល​មក​ពី​ជម្ល៉ោះរាជវង្ស។ ព្រោះ 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អាចារ្យបានតាំងខ្លួនលោកជាអង្គតិម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ដែលត្រូវជារាជបុត្ររបស់ព្រះ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អង្គអិម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ឯ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ពោធិកំបោរ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បានតាំងខ្លួនថាជាចៅរបស់ព្រះ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អង្គចន្ទ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លោកត្រូវវាយថយចូលទៅនៅខេត្ត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មាត់ជ្រូក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លោក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Doudart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de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Legrẻe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និងលោក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Roze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ជាទេសាភិបាលនៃកូសាំងស៊ីន បានធ្វើអន្តរាគមន៍ដោយសុំឲ្យ​អាជ្ញាធរ​យួន​​ប្រគល់ខ្លួនលោក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អាចារ្យស្វា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អោយទៅបារាំង។ ក្រោយមកលោក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Doudart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de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Lagrẻe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និង​លោក​អនុ​សេនីយ​ឯក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Obry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បាធ្វើប្រតិបត្តិការសឹកដេញតាមចាប់លោកនៅថ្ងៃទី១៩ខែសីហា១៨៦៦។ លោកត្រូវបារាំង​និរទេស​យកទៅដាក់នៅកោះត្រឡាច រួចទៅនៅកោះ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la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Rẻunion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និងនៅទីបំផុងនៅកោះ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Antilies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ចំណែកឯលោក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ពោធិកំបោរ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ជាព្រះសង្ឃមានដើមកំណើតនៅខេត្ត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រោងដំរី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នៅ១៨៦៥ លោក​ទេសា​ភិបាល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de la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Grandiẻre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និងលោក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Roze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បានផ្តល់មធ្យោបាយជាលុយកាក់ឲ្យទៅរស់នៅ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ព្រៃនគរ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ទំនង​ជា​ដើម្បី​ស្រួលឃ្លាំមើលសកម្មភាពរបស់លោកតែប៉ុណ្ណោះ។ នៅខែឧសភា១៨៦៦ លោកបានភៀស​ចូលទៅ​ក្នុង​ខេត្ត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រោងដំរី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ដោយមានកងទ័ពនៅទីនោះ។ នៅខែក្រោយ មេទាហានបារាំងពីរនាក់​ត្រូវអ្នកប្រឆាំងខ្មែរសម្លាប់។ ទ័ពបារាំងនៅព្រៃនគរនបានលើកទៅបំរុងនឹងកំចាត់លោក។ នៅខែធ្នូ១៨៦៦ លោកបានលើកទ័ពឆ្ពោះទៅ​រាជ​ធានី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ឧដុង្គនិងភ្នំពេញ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បារាំងបានសុំជំនួយពីក្រសួងទ័ពជើងទឹកនិងអាណានិគម ធ្វើអន្តរាគមន៍ការពារក្រុង​ទាំង​ពីរនេះ។ នៅខែមករា ១៨៦៧ ស្ថានភាពសឹកនិងនយោបាយនៅប្រទេសខ្មែរកាន់តែតឹងតែងឡើង ដោយ​រាស្ត្រ​ក្រោក​ឈរប្រឆាំងបារាំងគ្រប់ទីកន្លែង។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នៅថ្ងៃទី៩ខែមករាឆ្នាំ១៨៦៧ បារាំងសុំជំនួយទ័ពនិងថវិការថែមទៀត។ នៅខែកុម្ភៈនិងមិនាឆ្នាំដដែល ទ័ពបារាំងវាយឈ្នះទ័ពលោក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ពោធិកំបោរនៅឧដុង្គ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ពោធិកំបោរបាន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ដកថយទៅនៅខេត្ត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កំពង់ស្វាយ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តែបារាំងដេញតាមចាប់លោក លោកក៏ថយទៅខាងជើងទៀត។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នៅខែមិថុនាឆ្នាំ១៨៦៧ ខេត្ត៣ គឺ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លង់ហោរ មាត់ជ្រូកនិងពាម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ដែលយួនបានយកទឹកដីខ្មែរនោះ ត្រូវ​បារាំង​វាយយកបញ្ចូលជាអាណានិគមកូសាំងស៊ីន។ នៅពេលនោះលោក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ពោធិកំបោរ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បានធ្វើសកម្មភាពជាថ្មី​នៅ​ខាងជើងខេត្ត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រោងដំរី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និងនៅតំបន់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បាភ្នំ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ប៉ុន្តែ លោកត្រូវទ័ពរបស់ព្រះ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កែវហ៊្វាស៊ីសុវត្ថិ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រុញច្រានអោយ​ភៀស​ទៅ​ទិស​ប្រទេសលាវ និងត្រូវសម្លាប់នៅថ្ងៃទី៣០ខែវិច្ឆិការ១៨៦៧។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នៅថ្ងៃ១៥ខែកក្កដាឆ្នាំ១៨៦៧ ព្រះចៅសៀមនិងបារាំង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បានធ្វើសន្ធិសញ្ញាមួយជាមួយគ្នា។ សន្ធិសញ្ញា​នេះ​ ព្រះចៅសៀម បានទទួលស្គាល់នូវអាណាព្យាបាលភាពរបស់បារាំងមកលើប្រទេសកម្ពុជា បារាំងបាន​សន្យា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​ថាមិនវាយយកប្រទេសនេះទៅបញ្ចូលជាមួយអាណានិគមកូសាំងស៊ីននិងត្រូវទទួលស្គាល់ថាខេត្ត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បាត់ដំបង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អ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ង្គរ និងស៊ីសុផុន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ជាកម្មសិទ្ធិរបស់សៀម។ </a:t>
            </a: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នៅឆ្នាំ១៨៦៧ ព្រះបាទនរោត្តមបានលើករាជធានីពីឧដុង្គ ទៅតាំង​នៅ​ក្រុង​ភ្នំពេញវិញ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នៅ១៨៧០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កែវហ៊្វាស៊ីសុវត្ថិ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ព្រះអនុជព្រះបាទ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បានយាងពី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ព្រៃនគរ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ចូលប្រទេសខ្មែរវិញ ហើយត្រូវបានតាំងជាមហាឧបរាជ។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នៅ១៨៧៦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ស៊ីវត្ថា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បានត្រឡប់ចូលស្រុកវិញ និងបានបំបះបំបោររាស្ត្រនៅត្រង់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បាភ្នំ រំដូល ព្រៃវែង​ស្ថិតក្រោមការញុះញុងរបស់សៀម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បានចរចារជាច្រើនលើកជាមួយអ្នកតំណាងប្រទេសបារាំង ទើបទ្រង់បានសំរេច​ព្រះ​ទ័យថា ត្រូវធ្វើការកែទំរង់តាមព្រះរាជបញ្ញត្តិចុះថ្ងៃទី១៥ខែមករា១៨៧៧។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បញ្ញត្តិទាក់ទងនឹងរាជពង្សានុវង្ស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បញ្ញត្តិនេះបានសំរេចលុបចោលនូវឋានៈជាឧភយោរាជឧបរាជនិងវរៈ​រាជជិនី ព្រមទាំងមន្ត្រីទាំង៣សំរាប់ក្សត្រទាំង៣នេះ។ ប្រាក់បៀរវត្សនៃក្សត្រាក្សត្រី​ក្នុងរាជវង្សានុវង្សត្រូវបាន​តម្លើង​អោយក្សមានជីវភាពរស់នៅសមរម្យ។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ព្រះមហាក្សត្រិយ៍ គង់នៅជាម្ចាស់នៃដីទាំងឡាយក្នុងព្រះរាជាណាចក្រ ប៉ុន្តែព្រះអង្គបានសន្យាថា នឹង​ពន្យា​ររយៈពេលនៃការជួលដីសំរាប់ធ្វើស្រែចំការអោយបានវែងជាងមុន។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មេរៀនទី៩ សម័យអាណាព្យាបាលបារាំង (១៨៦៣</a:t>
            </a:r>
            <a:r>
              <a:rPr lang="en-US" sz="2400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១៩៥៣)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m-KH" sz="2300" dirty="0" smtClean="0">
                <a:latin typeface="Khmer OS Siemreap" pitchFamily="2" charset="0"/>
                <a:cs typeface="Khmer OS Siemreap" pitchFamily="2" charset="0"/>
              </a:rPr>
              <a:t>កម្ពុជាបានស្ថិតនៅក្រោមការគ្រប់គ្រងរបស់បារាំងចាប់ពីឆ្នាំ១៨៦៣ដល់ឆ្នាំ១៩៥៣។ ការគ្រប់គ្រងរបស់ បារាំងបានធ្វើឲ្យកម្ពុជារួចផុតការគ្រប់គ្រងនិងការឈ្លានពានរបស់សៀមនិងយួន។ បារាំងបានជួយឲ្យខ្មែររៀបចំ រចនាសម្ព័ន្ធដឹកនាំប្រទេសមានលក្ខណៈទំនើប។ បារាំងបានធ្វើឲ្យប្រជាជនរួចផុតពីខ្ញុំរបស់ស្តេចនិងមន្រ្តី។ បារាំង បានបង្កើតប្រព័ន្ធអប់រំបែបទំនើបនិងលុបចោលប្រព័ន្ធអប់រំបែបប្រពៃណី។ បារាំងបានធ្វើឲ្យប្រជាជនមានកម្ម​សិទ្ធិ​ដីធ្លី។ បារាំងបានជួយការពារសម្បត្តិវប្បធម៌និងអរិយធម៌ខ្មែរដែលដួនតាខ្មែរបានបង្កើត។</a:t>
            </a:r>
            <a:endParaRPr lang="en-US" sz="2300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sz="2300" dirty="0" smtClean="0">
                <a:latin typeface="Khmer OS Siemreap" pitchFamily="2" charset="0"/>
                <a:cs typeface="Khmer OS Siemreap" pitchFamily="2" charset="0"/>
              </a:rPr>
              <a:t>ជាមួយនឹងលទ្ធផលខាងលើ បារាំងបានបន្សល់ទុក្ខសោកជាច្រើនឲ្យកូនខ្មែរ។ បារាំងបានយកសម្បត្តិ ធម្មជាតិ រស់រងទុក្ខវេទនានិងបាត់បង់ទឹកដីកម្ពុជាក្រោម។ </a:t>
            </a:r>
            <a:endParaRPr lang="en-US" sz="2300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បញ្ញត្តិទាក់ទងនឹងរដ្ឋាភិបាល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មានការបង្កើត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ក្រុមប្រឹក្សា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មួយដែលមានមន្ត្រីជាន់ខ្ពស់៥នាក់ (រដ្ឋមន្ត្រី) ដែលអាចពិភាក្សាកិច្ចការរដ្ឋដោយគ្មានវត្តមានរបស់ព្រះរាជា។ ក្រុមព្រឹក្សានេះត្រូវទទួលភារៈ​ត្រួតពិនិត្យមើល​ការ​អនុវត្តច្បាប់ សិក្សាពីការកែទំរង់ចាំបាច់ដែលត្រូវធ្វើ និងពិនិត្យមើលនូវកិច្ចព្រមព្រៀងទាំងឡាយរវាងរដ្ឋាភិបាល និងជនទាំងឡាយណាដែលចង់ធ្វើអាជីវកម្មអ្វីមួយក្នុងរាជាណាចក្រ។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បញ្ញត្តិទាក់ទងនិងរដ្ឋាភិបាល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ទឹកដីខ្មែរទាំងមូលត្រូវបែងចែកជា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មណ្ឌលរដ្ឋបាល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ធំៗប្រាំ តាមចំនួន​នៃ​មន្ត្រីទាំងប្រាំដែលត្រូវគ្រប់គ្រងមណ្ឌលនីមួយៗ។ ចំនួនខេត្តត្រូវបង្រួញពី៥៧មកនៅត្រឹម៥០​វិញ។ ពួកនាម៉ឺន​ត្រូវ​ទទួលប្រាក់បៀរវត្សដែលមានកំរិតជាក់លាក់ និងត្រូវហាមឃាត់មិនអោយធ្វើជំនួញ។ ពួកឧបញ៉ាហ្លួង​ដែល​មានភារៈទៅត្រួតមើលខេត្តនានាត្រូវលប់ចោល ព្រោះពួកនេះបានទាញយកផលប្រយោជន៍ពីព្រះរាជាផងនិង​ពី​ប្រជារាស្ត្រ។ ប្រជារាស្ត្រមានសិទ្ធិជ្រើសរើស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មេស្រុក មេឃុំនិងជំទប់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របស់ខ្លួន។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បញ្ញត្តិទាក់ទងនឹងពន្ធដា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បានលប់ចោលនូវទារពន្ធតាមភាស៊ី លើកលែងភាស៊ីខាងអាភៀននិង​ស្រា។​ កំណែនអោយធ្វើការជូនរដ្ឋត្រូវរក្សាទុកនៅដដែល ប៉ុន្តែថេរវេលាត្រូវបន្ថយមកនៅត្រឹម៩០ថ្ងៃក្នុង១ឆ្នាំ និងអាច​យក​ប្រាក់ទៅលោះបាន។ ពន្ធលើផលិតផលកសិកម្មខ្លះដូចជា ម្លូ ម្រេច ស្ករ ត្រូវបានបន្ធូរបន្ថយ។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ពញ្ញត្តិទាក់ទងនឹងតុលាការ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មានការគ្រោងបង្កើតនូវតុលាការជាន់ខ្ពស់មួយ ដែលមានមុខងារ​ជាសា​លា​ឧទ្ធរណ៍។ មន្ត្រីប្រភេទនេះត្រូវទទួលប្រាក់បៀវត្សដែលមានកំរិតជាក់លាក់ដូចមន្ត្រីទៀតៗដែរ។ ជីវភាពរបស់​ពួក​ជនជាប់គុកត្រូវបានរៀបចំអោយបានប្រសើរជាងមុន។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បញ្ញត្តិទាក់ទងនឹងទាសភាព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ពួកទាសាទាសីដែលត្រូវទៅនៅបំរើម្ចាស់បំណុលអស់មួយជីវិតពីមុននោះ អាចលោះខ្លួនអោយរួចពីខ្ញុំគេបាន។ ការលក់ដូរពួកមនុស្សព្រៃនិងកូនក្មេងត្រូវហាមឃាត់។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ក្រៅពីបញ្ញត្តិចុះថ្ងៃទី១៥ខែមករា១៨៧៧ នៅមានអនុសញ្ញាមួយចុះថ្ងៃទី២៨ខែមករាឆ្នាំដដែលធ្វើ​ឡើង​រវាងព្រះបាទ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និងលោកទេសាភិបាលកូសាំងស៊ីន។ អនុសញ្ញានេះ បានបើកអំណាចយ៉ាងទូលាយថែម​ទៀត​ដល់តំណាងប្រទេសបារាំងនៅអមព្រះរាជាកខ្មែរ ដោយអនុញ្ញាតអោយលោកចូលរួមក្នុងកិច្ចប្រជុំ​ទាំង​ឡាយ​របស់គណៈរដ្ឋមន្ត្រីដើម្បីផ្តល់យោបល់ផ្សេងៗបាន។ ក្នុងករណីណាមានបញ្ហាសំខាន់ៗត្រូវដោះស្រាយនោះ វត្ត​មានរបស់តំណាងប្រទេសបារាំងត្រូវមានជាចាំបាច់។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២.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កម្ពុជាក្រោមការគ្រប់គ្រងរបស់បារាំង(១៨៨៤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១៩០៤)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អនុសញ្ញថ្ងៃទី១៧ខែមិថុនាឆ្នាំ១៨៨៤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លោក </a:t>
            </a:r>
            <a:r>
              <a:rPr lang="en-US" b="1" dirty="0" smtClean="0">
                <a:latin typeface="Khmer OS Siemreap" pitchFamily="2" charset="0"/>
                <a:cs typeface="Khmer OS Siemreap" pitchFamily="2" charset="0"/>
              </a:rPr>
              <a:t>Jules Ferry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ដែលកាន់តំណែងជានាយករដ្ឋមន្ត្រី បាន​សំរេច​​ថាត្រូវតែតាំងអាណាព្យាបាលភាពពិតប្រាកដលើប្រទេសខ្មែរ។ លោកបានប្រគល់បន្ទុក​នេះអោយទៅ​លោក </a:t>
            </a:r>
            <a:r>
              <a:rPr lang="en-US" b="1" dirty="0" smtClean="0">
                <a:latin typeface="Khmer OS Siemreap" pitchFamily="2" charset="0"/>
                <a:cs typeface="Khmer OS Siemreap" pitchFamily="2" charset="0"/>
              </a:rPr>
              <a:t>Charles Thomson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ទេសាភិបាលដែនកូសាំងស៊ីន។</a:t>
            </a:r>
            <a:endParaRPr lang="en-US" b="1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នៅថ្ងៃទី១៧ខែមិថុនាឆ្នាំ១៨៨៤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Charles Thomson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បានយកកប៉ាល់ចំបាំងទៅឡោមព័ទ្ធវាំង និងបានលុកចូល​ក្នុង​ក្រឡាបន្ទំ​ក្នុង​ពេលដែលព្រះរាជាកំពុងតែផ្ទុំ និងបានបង្ខំឲ្យព្រះរាជា​ចុះព្រះហស្ថលេខា​លើ​អនុសញ្ញា ព្រមទាំង​ដកហូត​អំណាច​​ទាំង​ឡាយរបស់ព្រះរាជា។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មាត្រា១ បានបង្ខំអោយព្រះរាជាទទួលស្គាល់ជាមុននូវ​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ការកែទំរង់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ទាំងឡាយខាងផ្នែករដ្ឋបាល ផ្នែក​តុលាការ ផ្នែកហិរញ្ញវត្ថុ និងផ្នែកពាណិជ្ជមក្ម ដែលសាធារណរដ្ឋបារាំងយល់ថាគួរតែធ្វើក្នុងអនាគត។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មាត្រា៣ ចែងថា ក្នុងការគ្រប់គ្រងខេត្ត និងក្រសួងនានាមន្ត្រីខ្មែរត្រូវស្ថិតនៅក្រោមការត្រួតពិនិត្យរបស់     អាជ្ញាធរបារាំង។ ចំណែក ក្រសួងគយ ក្រសួងពន្ធដា ក្រសួងសាធារណការ និងក្រសួងឯទៀត​ដែលមាន​ប្រើ​វិស្វករ​ត្រូវបានបារាំងកាន់កាប់ផ្ទាល់តែម្តង។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មាត្រា៤និង៥ ចែងថា រដ្ឋាភិបាលបារាំងអាចតែងតាំង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រេស៊ីដង់និងរេស៊ីដង់រង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អោយ​ត្រួត​ពិនិត្យ​មន្ត្រី​ខ្មែរ​នៅ​តាមទីរួមខេត្តនិងនៅកន្លែងណាដែលយល់ថាគួរដាក់។ មន្ត្រីបារាំងទាំងនោះស្ថិតនៅក្រោមឱវាទរបស់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រេស៊ី​ដង់​ជាន់ខ្ពស់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មា្នក់ដែលអាចសុំធ្វើសវនាការជាមួយព្រះរាជាបានជានិច្ច។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មាត្រា៦ ចែងថា ចំណាយទាំងឡាយរបស់រដ្ឋការខ្មែរនិងរបស់រដ្ឋការអាណាព្យាបាលបារាំង​ជាបន្ទុក​របស់​ប្រទេសកម្ពុជា។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មាត្រា៧ ចែងថា ព្រះរាជាត្រូវទទួលប្រាក់បៀវត្សដែលមានកំរិតជាក់លាក់ និងមិនអាចខ្ចីប្រាក់ដោយគ្មាន​ការយល់ព្រមពីរដ្ឋភិបាលបារាំងឡើយ។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មាត្រា៩ ចែងថា ដីធ្លីក្នុងព្រះរាជាណាចក្រទាំងមូលជាកម្មសិទ្ធិផ្តាច់មុខរបស់ព្រះរាជា ឥឡូវពួក​អាជ្ញា​ធរ​បារាំងនិងខ្មែរអាចរៀបចំអោយមានកម្មសិទ្ធិឯកជនខាងដីធ្លីនេះបាន។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មាត្រាទី១០ ចែងថា​ ក្រុងភ្នំពេញត្រូវគ្រប់គ្រងដោយមន្ត្រីបារាំងម្នាក់ អមដោយក្រុមប្រឹក្សាមួយ​មាន​សមា​ជិក​ជាតិបារាំង៦នាក់ ជនបរទេស៤នាក់និងខ្មែរ៣នាក់។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សេចក្តីជាខសំខាន់ដែលបានលាតត្រដាងក្នុងមាត្រាទាំងប៉ុន្មានខាងលើនេះ បានបង្ហាញអោយឃើញថា រដ្ខាការបារាំងបានកាន់កាប់អំណាចសឹងទាំងស្រុងក្នុងការគ្រប់គ្រងប្រទេសកម្ពុជា។ បារាំងបានបង្ខំឲ្យទទួលយក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អនុសញ្ញាថ្ងៃទី១៧ខែមិថុនាឆ្នាំ១៨៨៤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ប៉ុន្តែ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បានរកមធ្យោបាយ​ដើម្បីរំដោះប្រទេស​ឲ្យរួច​ពី​ការ​ត្រួត​ត្រាផ្ទាល់របស់បារាំង។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នៅថ្ងៃទី៦ខែឧសភាឆ្នាំ១៨៨៥ រាជធានីត្រូវវាយលុកដោយពួកឧទ្ទាម៥០០០នាក់ប្រដាប់ដោយព្រួញ និងកាំភ្លើងបាញ់ថ្ម”។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ដូច្នេះ </a:t>
            </a: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អនុសញ្ញាថ្ងៃទី១៧ខែមិថុនាឆ្នាំ១៨៨៤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បានបណ្តាលអោយមានប្រតិកម្មយ៉ាងខ្លាំង​ក្លាពីសំណាក់​ប្រជារាស្ត្រខ្មែរ ហើយពួកមន្ត្រីបារាំងភាគច្រើនបានយល់ថា គឹព្រះបាទ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គឺជាអ្នកដឹកនាំចលនាតស៊ូប្រឆាំង​បារាំងនេះ។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ការតស៊ូប្រឆាំងរបស់ខ្មែរមានរយៈពេលម្ភៃប្រាំមូយខែ គឺពីខែវិច្ឆិការឆ្នាំ១៨៨៤ ដល់ខែមករាឆ្នាំ១៨៨៧ និង​បានប្រព្រឹត្តទៅទូទាំងប្រទេស។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Jules Ferry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បានចេញចាកពីឆាកនយោបាលទៅ រដ្ឋាភិបាលបារាំងបានស្គាល់​នូវ​ការភ័ន្ត​ច្រឡំ​របស់ខ្លួន ដោយសារការផ្តល់ពត៌មានពីលោក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Piquet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ជារេស៊ីដង់ស៊ុប៉េរីយ័រ។ បារាំងបានប្រគល់អំណាច​ទៅ​ឲ្យ​ព្រះរាជាវិញ ដោយទុកអោយមានតែរេស៊ីដង់ស៊ុប៉េរីយ័រម្នាក់នៅអមព្រះអង្គ។ កិច្ចការរដ្ឋត្រូវបានប្រគល់ទៅឲ្យ​មន្រ្តី​ខ្មែរកាន់កាប់វិញ។ នៅតាមខេត្ត នៅមានរេស៊ីដង់បារាំង៤នាក់ប៉ុណ្ណោះ គឺនៅកំពត ក្រចេះ កំពង់ធំ និងពោធិ៍សាត់។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ព្រះរាជាបានយល់ព្រមតាមនយោបាយថ្មីរបស់បារាំង សន្តិភាពក៏មានឡើងវិញ។ ព្រះអង្គ បានយាងទៅ​ជួប​ពួកមេ​ដឹក​នាំការតស៊ូទាំងអស់នៅវត្ត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ព្រៃទទឹង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ហើយទ្រង់បានបញ្ជាក់ប្រាប់ថា រដ្ឋការបារាំងបានប្រគល់​អំណាច​​​មកអោយខ្មែរវិញ។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ពួកមេដឹកនាំសំខាន់ៗ នៅពេលនោះមានជាអាទិ៖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ឧកញ៉ាឧទ័យាធិរាជ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ចៅហ្វាយស្រុកសំរោងទង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ឧកញ៉ាវង្សាឧទ័យទិត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ចៅហ្វាយស្រុកភ្នំស្រួច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វិបុលរាជកែប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នៅគងពិសី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វង្សាអគ្គរាជញ៉ីក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នៅកណ្តាលស្ទឹង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វិបុលសង្រ្គាមស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នៅស្អាង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ចក្រីម៉ា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នៅបាទី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ចំណែក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ក្រឡាហោមគង់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ពិស្ណុលោកឈូក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មិនបានអញ្ជើញទៅជួបជុំក្នុងពេលនោះទេ លោកគ្រាន់តែ​បាន​ចាត់តំណាងឲ្យទៅទូលសុំធ្វើសវនាការជាមួយព្រះរាជានៅថ្ងៃក្រោយ។ 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ពិស្ណុលោកឈូក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ត្រូវគេលួច​ធ្វើឃាត ហើយលោក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ក្រឡាហោមគង់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ត្រូវបារាំងចាប់ចងផ្អោមនឹងបំពង់ភ្លើងកប៉ាល់រហូតដល់ស្លាប់។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នៅឆ្នាំ១៨៩៣ អនុក្រិតរបស់លោកទេសាភិបាលកូសាំងស៊ីន បានបញ្ចូលស្រុកខ្មែរពីរ គឺ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គីវអាញ់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Cuu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Anh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 និង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ថាញ់ អាញ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(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Than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Anh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 នៅឯនាយ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ឡុត និញ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Loc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Ninh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 និងស្រុកស្ទៀងពីរទៀតគឺ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ឡុតនិញ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ភឿកឡេ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Phuoc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Lê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 ទៅក្នុងវៀង (ស្រុក)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កាន់ឡេ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Can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Lê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 ក្នុងបំណង​ដើម្បីកេណ្ឌ​មនុស្ស​ទៅ​ស្ថាបនា​ផ្លូវ​ពី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បៀនវ៉ា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ក្រចេះ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ផែនទីដែលបោះពុម្ពមុនឆ្នាំ១៩០៣ សុទ្ធតែដាក់ថាស្រុក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ឡុតនិញ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ភឿកឡេ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ជាទឹក​ខ្មែរទាំងអស់។ នៅឆ្នាំ១៨៩៣ ខាងផ្នែក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ពាម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បារាំងបានយកឃុំពីរ គឺ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កោះចន្លុះ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សាគី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ដើម្បីយក​ទៅបញ្ចូល​ក្នុង​ដែន​កូសាំង​ស៊ីនទៀត  គឺមានអនុក្រិត្យរបស់លោកអគ្គទេសាភិបាលធ្វើនៅឆ្នាំ១៩១៤ បានបញ្ជាក់ពីរឿងនេះ។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 កម្ពុជាក្រោមការគ្រប់គ្រងរបស់បារាំង(១៨៦៣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១៨៨៤)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១. ព្រះបាទនរោត្តម (១៨៥៩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១៩០៤) គឺជាបុត្រព្រះអង្គឌួងនិងមានរាជធានីឧត្តុង្គ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ភ្នំពេញ។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នៅពេលដែលព្រះបាទហរិរក្សរាមាឥស្សរាធិបតីសោយទិវង្គតទៅ មន្ត្រីនិងព្រាហ្មណ៍បុរោហិតបាន​លើក​ព្រះរាជបុត្រច្បងនាម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អង្គច្រឡឹងឬអង្គវតី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អោយឡើងគ្រងរាជ្យស្នងព្រះបិតានៅរាជធានី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ឧដុង្គនៅឆ្នាំ១៨៥៩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កិច្ចការដែលព្រះអង្គត្រូវបំពេញជាដំបូង គឺការថ្វាយដំណឹងទៅព្រះចៅសៀមពីការជ្រើស​រើសឲ្យ​ព្រះ​អង្គ​ឡើងគ្រងរាជ្យ។ ព្រះចៅសៀមបានបញ្ជូនមន្ត្រីម្នាក់មករាជធានី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ដើម្បីបញ្ជាក់ពីការយល់ព្រមរបស់ព្រះអង្គ និងដើម្បីចូលរួមក្នុងព្រះរាជពិធីបុណ្យសពព្រះ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អង្គដួង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ផង។ នៅពេលជាមួយគ្នានោះ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ស៊ីវត្ថា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ព្រះរាជបុត្រទី៣ 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អង្គដួង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បានយាងត្រឡប់ចូលស្រុកវិញដែរ។ នៅខាងដើមរជ្ជកាលនៃព្រះបាទ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ខ្មែរនៅកម្ពុជា​ក្រោម​បានបន្តការតស៊ូប្រឆាំងនឹងអំពើឈ្លាន​ពាន​របស់​យួនទៀត។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រាជបញ្ញត្តិថ្ងៃទី១១ ខែកក្កដាឆ្នាំ១៨៩៧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ព្រះរាជាខ្មែរលែងមានអំណាចខាងនយោបាយ ខាងនិតិបញ្ញត្តិ និតិ​ប្រតិ​បត្តិ​និងតុលាការ គឺនៅត្រឹមតែជាម្លប់។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នៅឆ្នាំ១៨៩៨ លោករេស៊ីដង់ស៊ីប៊េរីយ័រ នៃប្រទេសលាវបានដកហូតយកពីខេត្តស្ទឹងត្រែងនូវដី១កន្លែង ដើម្បីបង្កើតជាស្នងការដ្ឋាន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Darlac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ក្រោយមកត្រូវគេយកទៅបញ្ចូលក្នុង​ប្រទេសអាណ្ណាមនៅ១៩២៩។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ទ្រង់បានសោយទិវង្គតនៅថ្ងៃទី២៤ខែមេសាឆ្នាំ១៩០៤ ដោយរោគថ្គាមនៅវេលាម៉ោង ៣ល្ងាច ។ ព្រះអង្គមានមរណនាមថា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សុវណ្ណកោដ្ឋ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 កម្ពុជាក្រោមការគ្រប់គ្រងរបស់បារាំង(១៩០៤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០៣.១៩៤៥)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២. ព្រះបាទស៊ីសុវត្ថិ (១៩០៤-១៩២៧)</a:t>
            </a:r>
            <a:endParaRPr lang="en-US" b="1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នៅថ្ងៃទី២៤ខែមេសាឆ្នាំ១៩០៤ វេលាម៉ោង៣និង២០នាទីល្ងាច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ក្រុមប្រឹក្សារាជបល្លង្ក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​ដែលមាន​គណៈ​រដ្ឋមន្រ្តីនិងមន្រ្តីជាន់ខ្ពស់ ទាំងបព្វជិតនិងទាំងគ្រសហ្ត​បានបើកសម័យប្រជុំក្រោមអធិបតីភាពនៃលោករេស៊ីដង់​ស៊ុប៉េរីយ័រ ដើម្បីជ្រើសរើសព្រះមហាក្សត្រថ្មីទៅតាមប្រពៃណីខ្មែរ។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ពុំសូវស្និទ្ធស្នាលនឹងបារាំង ដូចនេះ ព្រះរាជបុត្ររបស់ព្រះអង្គពុំត្រូវបានជ្រើសរើសឲ្យឡើងសោយរាជ្យស្នងទេ។ ពេលនោះ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ក្រុមប្រឹក្សា​រាជ​បល្លង្កដោយ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មានលោករេស៊ីដង់ស៊ុប៉េរីយ័រជាអធិបតី បានសម្រេចជ្រើសរើសព្រះ​មហាឧបរាជ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ស៊ីសុវត្ថិដែល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ជា​ព្រះអនុជព្រះបាទ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ឲ្យឡើងសោយរាជ្យវិញ។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Paul Collard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បាននិយាយថា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គឺជាបុគ្គលដែលគួរឲ្យស្រឡាញ់និងជាមនុស្ស​ដែល​មានចិត្តទូលាយ ព្រមទាំងមានចិត្តមេត្តា។ ព្រះអង្គបានខិតខំធ្វើឲ្យមានសន្តិភាពនិងធ្វើឲ្យប្រជារាស្រ្តបាន​សម្បូណ៌សប្បាយ។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នៅក្នុងរាជ្យ ព្រះអង្គបានប្រកាសឲ្យប្រើនូវព្រះរាជបញ្ញត្តិថ្ងៃទី២១ខែឧសភា១៩០៤ ដែលបញ្ជាឲ្យលប់​ចោល​នូវការធ្វើទុក្ខបុកម្នេញលើរាង្គកាយនៃជនមានទោសនិងលើជនដែលត្រូវជាប់ចោទ។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មួយឆ្នាំក្រោយ ព្រះអង្គបានបញ្ញត្តិឲ្យលប់ចោលនូវ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កំណាន់ខេត្ត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និងបញ្ញត្តិថា អំណេះតទៅកិច្ចការរដ្ឋ​បាល​ទាំងឡាយនៃព្រះរាជាណាចក្រត្រូវសិក្សាពិនិត្យដោយលោក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អគ្គមហាសេនា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(រដ្ឋមន្រ្តីទី១) ហើយត្រូវ​យក​ទៅដាក់ជូនលោករេស៊ីដង់ស៊ុប៉េរីយ័រពិនិត្យ(រាជបញ្ញត្តិថ្ងៃទី៥ខែឧសភាឆ្នាំ១៩០៥)។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កាលពីមុន ទឹកដី​ប្រទេស​កម្ពុជាទាំងមូលត្រូវបែងចែកជាមណ្ឌលរដ្ឋបាលធំៗប្រាំតាមចំនួនរដ្ឋមន្រ្តីទាំងប្រាំ និងមានងារជា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កំណាន់ខេត្ត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ចាប់ពី១៩០៥ ពួកចៅហ្វាយខេត្តមិនឡើងទៅរដ្ឋមន្រ្តីណាមួយទៀតទេ គឺត្រូវស្ថិតនៅក្រោមការត្រួតពិនិត្យ​ផ្ទាល់​របស់រដ្ឋបាលអាណាព្យាបាលបារាំង។ នៅឆ្នាំដដែលនោះ តាមព្រះរាជបញ្ញត្តិថ្ងៃតី៣ខែកក្កដា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បានបញ្ជាក់ពីមុខងាររបស់រដ្ឋមន្រ្តីទាំង៥ មានដូចតទៅ៖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ឧកញ៉ាអគ្គមហាសេនាៈ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មានមុខងារជារដ្ឋមន្រ្តីក្រសួងមហាផ្ទៃ ធម្មការនិងជាអធិបតីនៃ​គណៈរដ្ឋ​មន្រ្តី។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ឧកញ៉ាយមរាជៈ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មានមុខងារជារដ្ឋមន្រ្តីក្រសួងយុត្តិធម៌។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ឧកញ៉ាវាំងៈ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មានមុខងារជារដ្ឋមន្រ្តីទទួលខុសត្រូវកិច្ចការក្នុងរាជវាំង ខាងហិរញ្ញវត្ថុនិងខាងវិចិត្រ​សិល្បៈ។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ឧកញ៉ាក្រឡាហោមៈ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មានមុខងារជារដ្ឋមន្រ្តីទ័ពជើងទឹក ក្រសួងពាណិជ្ជកម្ម ឧស្សាហកម្ម និងកសិកម្ម។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ឧកញ៉ាចក្រីៈ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មានមុខងារជារដ្ឋមន្រ្តីខាងសង្រ្គាម សាធារណការនិងការសិក្សាសាធារណៈ។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នៅក្នុងឆ្នាំ១៩០៤ ប្រទេសសៀមបានបង្វិលទៅឲ្យបារាំង ហើយបារាំងបានប្រគល់ឲ្យ​ព្រះស៊ីសុវត្ថិ​វិញ​នូវ​ខេត្ត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ត្រាច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(ត្រាត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?)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កោះកុង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ម្លូព្រៃ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ទន្លេពៅ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នៅពេលជាមួយគ្នានោះ 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ស្ទឹងត្រែង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និងស្រុក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សៀម​ប៉ាង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ក៏ត្រូវដកហូតពីប្រទេសលាវ ហើយប្រគល់មកឲ្យព្រះរាជាខ្មែរវិញដែរ។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តាមសន្ធិសញ្ញាថ្ងៃទី២៣ ខែមីនាឆ្នាំ១៩០៧ រដ្ឋាភិបាលសៀមបានប្រគល់ឲ្យបារាំងវិញនូវខេត្ត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បាត់ដំបង សៀមរាប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ស៊ីសុផុន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ប៉ុន្តែ បារាំងត្រូវឲ្យជាថ្នូរទៅវិញនូវដែនដី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ដាន់សៃ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ត្រាច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(ត្រាត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?)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ខេត្តទាំង៣ខា​ង​លើ បារាំងបានប្រគល់ឲ្យមកខ្មែរវិញ។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ទឹកដីទាំងនោះ គឺត្រូវ​បាត់បង់ទៅតាំងពីសម័យពញាអភ័យធិបែស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បែនក្នុង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១៧៩៥។ ការទាមទារយក​បានទឹកដីនេះ គឺធ្វើឡើងក្នុងពេលដែលលោក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Armand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Fallières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កាន់តំណែង​ជាប្រធានា​ធិបតីនៃ​សាធារណរដ្ឋ​បារាំង 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Paul Beau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ជាអគ្គទេសាភិបាលនៃ​ឥណ្ឌូចិននិងលោក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Paul Luce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ជារេស៊ីដង់ស៊ីប៉េរីយ័រ ​នៅ​ប្រទេស​កម្ពុជា 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ចាប់ពីឆ្នាំ​១៨៩៣ដល់ឆ្នាំ១៩១៤ ប្រទេសខ្មែរត្រូវបាត់បង់ទឹកដីថែមមួយភាគទៀត ដោយ​ហេតុតែ​បារាំង​បានប្រវ័ញ្ចយកទៅបញ្ចូលក្នុងអាណានិគមកូសាំងស៊ីនឬក្នុងប្រទេសអាណ្ណាមទៅ​វិញ។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នៅឆ្នាំ១៩១៤ មានអនុក្រិត្យមួយរបស់លោកអគ្គទេសាភិបាល​បានសំរេចបញ្ចូលស្រុកពីរនេះ​ក្នុងដែន​ដី​កូសាំងស៊ីន 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ខាងផ្នែក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រោងដំរី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លិខិតផ្លូវការជាច្រើនបានបញ្ជាក់ពីការដកហូតយកដីខ្មែរទៅបញ្ចូលក្នុង​ដែនកូសាំងស៊ីន គឺស្រុក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ជើងបាដែង បឹងជ្រុំ ស្រុកត្រាញ់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និងដីស្ថិតនៅត្រង់ចន្លោះនៃទន្លេ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វាយគោ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(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Vaico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)ទាំងពីរ។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នៅឆ្នាំ១៩០៧ បានបង្កើតគណៈកម្មការពីរសំរាប់ចងក្រងរាជពង្សាវតារខ្មែរ។  គណៈកម្មការទី១ មាន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លោក​ឧកញ៉ា វាំងជួន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ជាប្រធាន គណៈកម្មការទី ២ មានលោកឧកញ៉ា វង្សា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អក្ខរាជ ឌុច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ជាប្រធាន។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តាមរាជបញ្ញត្តិថ្ងៃទី១១ ខែមេសាឆ្នាំ១៩១២ ឪពុកម្តាយត្រូវតែបញ្ជូនកូនប្រុសស្រីឲ្យទៅកាន់​សាលារៀន បើពុំដូច្នោះទេនឹងត្រូងទទួលទណ្ឌកម្មយ៉ាងទម្ងន់។ នៅសម័យនោះ មានសាលាវត្តនិង​សាលារៀននៅតាមឃុំ​ជា​ច្រើន​ទៀតនិងបង្រៀនជាភាសាជាតិ​ខ្លួន។ ចំពោះក្មេងណាដែលចង់បន្តការសិក្សាថែមទៀត គឈរដ្ឋការអាណា​ព្យា​បាលបារាំងបានបង្កើត​សាលាបឋមសិក្សាជាន់ដំបូងខ្លះដែលនៅទីនោះ ប៉ុន្តែ ការបង្រៀនភាសាបារាំង។ នៅ​ពី​លើសាលាទាំងនោះ មានសាលាដែលមានកំរិតវិជ្ជាខ្ពស់ជាងនៅតាមទីរួមខេត្ត និងមាននាយក​ជា​បារាំង។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សំរាប់មធ្យមសិក្សា គឺមានតែអនុវិទ្យាល័យស៊ីសុវត្ថិមួយគត់នៅរាជធានីភ្នំពេញ ដែលត្រូវបាន​បង្កើត​ឡើង​តាំង​ពីឆ្នាំ១៩០៤។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តាមរាជបញ្ញត្តិថ្ងៃទី៤ ខែកញ្ញាឆ្នាំ១៩១៥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បានបង្កើតគណៈកម្មការមួយ​ដែលមាន​នាទី​រៀបចំវចនានុក្រមខ្មែរជាលើកដំបូង។ នៅឆ្នាំ១៩២១ ព្រះអង្គបានសាងសាលាបាលីជាន់ខ្ពស់ និងព្រះរាជ​បណ្ណា​ល័យ។ នៅឆ្នាំ១៩១៨ 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Georges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Groslier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បានបង្កើត​សារមន្ទីរមួយនៅក្រុងភ្នំពេញ ដើម្បីប្រមែប្រមូល​នូវ​ស្នាដៃ​ខ្មែរ មានវត្ថុបុរាណមកថែរក្សា។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ចាប់តាំងពីឆ្នាំ១៩១២ ព្រះរាជាបានប្រកាសឲ្យប្រើនូវក្រមព្រហ្ម​ទណ្ឌថ្មី។ នៅឆ្នាំបន្ទាប់ ក្រុមស៊ើបអង្កេត​បទឧក្រិដ្ឋនិងនៅឆ្នាំ១៩២០ ក្រុមរដ្ឋប្បវេណីនិងក្រម​នីតិវិធីខាងបទបវេណី ក៏ត្រូវបានប្រកាស​ឲ្យប្រើ​។ រាជបញ្ញត្តិ​ថ្ងៃទី១៤ខែកញ្ញាឆ្នាំ១៩២២ បានបង្កើតឲ្យមានសាលាលហុ សាលាដំបូង សាលាឧទ្ធរណ៍ សាលាឧក្រិដ្ឋនិង សាលា​វិនិច្ឆ័យ។ ប៉ុន្តែ​ សាលាទាំងនោះឬវិស័យតុលាការទាំងមូលត្រូវស្ថិតនៅក្រោមអំណាច​គ្រប់គ្រងរបស់រដ្ឋការ​អាណាព្យាបាលបារាំង។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ក្នុងវិស័យហិរញ្ញវត្ថុ ចាប់តាំងពីឆ្នាំ១៨៩០មក​បញ្ជីចំណូលចំណាយនៃប្រទេសកម្ពុជាត្រូវកាន់កាប់ដោយ​ហិរញ្ញឹក​ម្នាក់។ នៅរៀងរាល់ឆ្នាំ លោករេស៊ីដង់ស៊ីប៉េរីយ័រ ត្រូវរៀបចំថវិកាសំរាប់ឆ្នាំខាងមុខ។ ចាប់ពីឆ្នាំ១៩១២ គឺបានគ្រោងក្នុងផ្នែក​ចំណាយនូវមុខចំណាយដូចតទៅ៖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មុខចំណាយសំរាប់រដ្ឋបាលទាំងខាងខ្មែរទាំងខាងបារាំង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មុខចំណាយសំរាប់សន្តិសុខសាធារណៈនិងតុលាការ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មុខចំណាយសំរាប់ហិរញ្ញវត្ថុនិងធនធានសាធារណៈ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មុខចំណាយសំរាប់គិលានសង្រ្គោះនិងសិក្សាធិការ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ដើម្បីទប់ទល់នឹងមុខចំណាយទាំងប៉ុន្មានខាងលើនេះ គឺបានបង្កើតនូវប្រភេទពន្ធផ្សេងៗមាន៖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ពន្ធលើខ្លួន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ពន្ធលើការឲ្យខ្ចី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ពន្ធលើដីធ្លីនិងដំណាំ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ពន្ធប៉ាតង់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ពន្ធលើផលិតផលព្រៃឈើ លើផលិតផលដាក់ភាស៊ី លើផលិតផលអាជីវកម្មឧស្សាហកម្ម និង​ផលិតផលផ្សេងៗ។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នៅ១៨៥៩ ពួកយួនបានរៀបចំគំរោងការថ្មីនិងបានទាក់ទាញពួកចាមដែលភៀសទៅនៅ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មាត់ជ្រូក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ឲ្យ​ចូល​ខាងខ្លួន។ លោកសេនា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សួស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និងបក្សពួករបស់លោកបានក្រោកប្រយុទ្ធនឹងយួននៅ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មហាទប់និងចុង​បល្លង្ក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ឃ្លាំង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ក្នុងរយៈពេល៣ឆ្នាំនៃការតស៊ូ ខាងខ្មែរតែងតែបានទទួលជោគជ័យជានិច្ច។​ ប៉ុន្តែជាអកុសល‌ នៅទី​បំផុត ​លោកសេនា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សួស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ត្រូវទទួលមរណភាពដោយថ្នាំបំពុលរបស់ពួកចាមដែលចុះចូលខាងយួន។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នៅ១៨៦០ មានបងប្អូនពីរនាក់ គឺឈ្មោះសេនា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ទា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និងសេនា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មន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បានក្រោកប្រឆាំងនឹងយួនទៀតនៅ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លំពួយា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ឃ្លាំង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ដដែល។ ដំបូងទ័ពខ្មែរទន់ដៃជាងត្រូវដកថយចូលទៅខេត្ត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ពលលាវ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នៅត្រង់តំបន់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ត្រាខា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ក្រោយមកក៏បានជោគជ័យវិញនិងដេញតាមកំចាត់ទ័ពយួនរហូតដល់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ពាមពលលាវ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ប៉ុន្តែ នៅទីនោះ យួនមាន​ទ័ព​ជំនួយមកជួយបានធ្វើឲ្យលោកសេនា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ទា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ត្រូវទទួលមរណភាពដោយគ្រាប់កាំភ្លើងរបស់ចាមជ្វាបាញ់។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ក្នុងវិស័យសេដ្ឋកិច្ច ក្នុងរជ្ជកាលរបស់ព្រះបាទ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ចំការកៅស៊ូត្រូវបាន​បង្កើតជាលើក​ដំបូង​នៅ​ត្រង់​តំបន់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ជប់ឆ្នាំ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១៩២១។ បន្តមក ពួកមូលធននិយមបារាំងបានបង្កើតចំការកៅស៊ូធំៗផ្សេងទៀត នៅត្រង់តំបន់​ដី​ក្រហម​ក្នុងខេត្តកំពង់ចាមនិងក្រចេះ។ នៅឆ្នាំ១៩៣១ ទំហំផ្ទៃដីដាំកៅស៊ូឡើងហួសពី២៥០០០ហិចតា។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 ព្រះបាទស៊ីសុវត្ថិមុនីវង្ស (១៩២៧-១៩៤១)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បានសោយទិវង្គតនៅថ្ងៃទី៩ខែសីហាឆ្នាំ១៩២៧ ក្នុងជន្មាយុ៨៧វស្សា។ ក្រុមប្រឹក្សា​រាជបល្លង្កដែលស្ថិតនៅក្រោមអធិបតីភាពនៃលោក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Le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Fol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រេស៊ីដង់ស៊ុប៉េរីយ័រ បានជ្រើសរើស​ព្រះរាជបុត្រ​ច្បង​នាម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 មុនីវង្ស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ឲ្យឡើងសោយរាជ្យស្នងព្រះបិតា។ ពិធីរាជា​ភិសេក​​បានប្រារព្ធធ្វើឡើងនៅរាជធានីភ្នំពេញ ខែកក្កដាឆ្នាំ១៩២៨ នៅចំពោះមុខអគ្គទេសាភិបាល​​ឥណ្ឌូចិននិងលោករេស៊ីដង់ស៊ីប៉េរីយ័រនៃប្រទេសខ្មែរ។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 មុនីវង្ស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បានទៅសិក្សាយោធានៅប្រទេសបារាំង ព្រមទាំងបានក្លាយទៅ​ជា​មេទាហាន​ នៃកងទ័ពប្រទេសបារាំងទៀតផង។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នៅឆ្នាំ១៩៣០ ព្រះអង្គបានប្រកាសឲ្យប្រើនូវព្រះរាជបញ្ញត្តិ ដែលបង្កើត​ធនាគារ​សំរាប់ផ្តល់​ឥណទាន​ឲ្យ​កសិករនៅបាត់ដំបង ព្រៃវែងនិងកំពង់ចាម​។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នៅឆ្នាំ១៩៣១ ទំហំផ្ទៃដីចំការកៅស៊ូនៅមេមត់មានផ្ទៃ៦០០០ហិចតានិងមានកៅស៊ូ៥៥០០០០ដើម។​ ដំណាំថ្នាំជក់និងដំណាំពោតក៏ត្រូវបានគេផ្តើមធ្វើដែរ។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ក្នុងវិស័យផ្លូវគមនាគមន៍ បណ្តាញផ្លូវថ្នល់ត្រូវបានគេពង្រីកយ៉ាងខ្លាំង។ ផ្លូវរថភ្លើងទី១ ពី​ភ្នំពេញទៅ​ព្រំដែន​សៀម​ដោយកាត់តាមបាត់ដំបងត្រូវបានស្ថាបនាឡើងនៅ១៩៣២ និងមានប្រវែង២៧៥គ.ម។ ក្រៅពីនេះ ស្ពានធ្វើពីបេតុងជាច្រើនក៏ត្រូវបានស្ថាបនាដែរ ជាពិសេសស្ពានដែលឆ្លងកាត់ទន្លេបាសាក់ប្រវែង២៩២មនិង​មាន​ឈ្មោះថា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ស្ពានព្រះមុនីវង្ស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ត្រូវបានសម្ពោធនៅថ្ងៃទី១៨ ខែវិច្ឆិកាឆ្នាំ១៩២៨។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ក្នុងវិស័យនយោបាយនិងវប្បធម៌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ស៊ីសុវត្ថិមុនីវង្ស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បានសាងសមិទ្ធិផលសំខាន់ៗដូចជា៖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សភាសំរាប់ឲ្យយោបល់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(សភាខ្មែរ) តាមរាជបញ្ញត្តិថ្ងៃទី១៨ខែសីហាឆ្នាំ១៩២៨។ ប៉ុន្តែ 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Henri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Russier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ថាសភានេះ ត្រូវបានបង្កើត​តាំងពីរជ្ជកាលមុនម្ល៉េះ ហើយត្រូវមានភារៈផ្តល់យោបល់​ពី​បញ្ហា​ពន្ធដា បញ្ហារដ្ឋបាលឬបញ្ហាបង្កើត​ផលទាក់ទងនឹងជីវភាពប្រជារាស្រ្តខ្មែរ។ សភានេះមានសមាជិក៤៦នាក់។ នៅក្នុងចំណោម​នេះ ៤១នាក់ត្រូវបោះឆ្នោតជ្រើសរើសដោយពួកបញ្ញវន្តខ្មែរនិង៥នាក់ទៀត ត្រូវបានតែងតាំង​ដោយ​គណៈរដ្ឋមន្រ្តី។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ក្រុមជំនុំប្រែព្រះត្រៃបិដក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ត្រូវបានបង្កើតនៅថ្ងៃទី១៤ ខែវិច្ឆិកាឆ្នាំ១៩២៩ និងមានភារៈបកប្រែព្រះ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ត្រៃបិដក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(វិន័យបិដក សុត្តន្តបិដកនិងអភិធម្មបិដក)។ សព្វថ្ងៃនេះគម្ពីរទាំង៣ នេះត្រូវបានបកប្រែចប់សព្វគ្រប់​និង មានទាំងអស់១១០ក្បាល។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6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វិជ្ជាឋានពុទ្ធសាសនបណ្ឌិត្យ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ត្រូវបានបង្កើតនៅឆ្នាំ១៩៣០ និងមានភារៈ​ធ្វើការសិក្សាស្រាវជ្រាវពី​ព្រះពុទ្ធសាសនានៅក្នុងប្រទេសកម្ពុជា។ តាមរាជបញ្ញត្តិថ្ងៃទី១៦ខែធ្នូឆ្នាំ១៩៣០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 មុនីវង្ស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បាន​រៀប​ចំ​នូវការសិក្សាភាសាបាលីនិងព្រះពុទ្ធលទ្ធិក្នុងខេត្តទាំងឡាយនៃព្រះរាជាណាចក្រ។ មានការបង្កើត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សាលា​អនុវត្តសំរាប់ព្រះសង្ឃដែល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ព្រះសង្ឃ-គ្រូបាន​ទៅសិក្សាពីវិធីបង្រៀនតាមបែបទំនើម។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ក្នុងរាជព្រះបាទ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 មុនីវង្ស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រាល់កោះទាំងឡាយ គឺអាជ្ញាធរបារាំងនៅកូសាំងស៊ីន​និង​អាជ្ញាធរ​បារាំង​នៅប្រទេសកម្ពុជា​​បាន​ទាម​ទារទុកជាកម្មសិទ្ធិរបស់បារាំង។ </a:t>
            </a:r>
            <a:r>
              <a:rPr lang="km-KH" i="1" dirty="0" smtClean="0">
                <a:latin typeface="Khmer OS Siemreap" pitchFamily="2" charset="0"/>
                <a:cs typeface="Khmer OS Siemreap" pitchFamily="2" charset="0"/>
              </a:rPr>
              <a:t>តាមផ្លូវច្បាប់ ឃើញមានសារាចរមួយ​របស់លោក​អគ្គទេសាភិ​បាល </a:t>
            </a:r>
            <a:r>
              <a:rPr lang="en-US" i="1" dirty="0" err="1" smtClean="0">
                <a:latin typeface="Khmer OS Siemreap" pitchFamily="2" charset="0"/>
                <a:cs typeface="Khmer OS Siemreap" pitchFamily="2" charset="0"/>
              </a:rPr>
              <a:t>Brévié</a:t>
            </a:r>
            <a:r>
              <a:rPr lang="km-KH" i="1" dirty="0" smtClean="0">
                <a:latin typeface="Khmer OS Siemreap" pitchFamily="2" charset="0"/>
                <a:cs typeface="Khmer OS Siemreap" pitchFamily="2" charset="0"/>
              </a:rPr>
              <a:t> ចុះថ្ងៃទី៣១ខែមករាឆ្នាំ១៩៣៩ ដែលបានចែងថា “កោះទាំងឡាយដែលស្ថិតនៅ​ខាង​ជើង​បន្ទាត់​មួយ​កែងនឹង​ឆ្នេរ​សមុទ្រ ត្រង់ចំណុចព្រំដែនរវាងប្រទេសកម្ពុជានិងកូសាំងស៊ីននឹងត្រូវគ្រប់គ្រងដោយ​ប្រទេស​កម្ពុជា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អាជ្ញាធរ​អាណាព្យាបាល​នឹងរាប់រងជាពិសេសនូវបញ្ហាប៉ូលីសលើកោះទាំងនោះ។ ចំណែកឯ​កោះ​​ទាំង​ឡាយ​ដែលស្ថិត​នៅ​ខាងត្បូងបន្ទាត់នោះ គិតទាំង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កោះត្រល់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ទាំង​មូលនឹងត្រូវ​គ្រប់គ្រង​ដោយអាជ្ញាធរ​ដែន​ដីកូសាំង​ស៊ីន” 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ដូច្នេះ ព្រំដែនរវាងប្រទេសកម្ពុជានិងដែនដីកូសាំងស៊ីនមានលក្ខណៈជា​ព្រំដែនរដ្ឋបាល​ច្រើនជាង​ព្រំដែន​នយោបាយ។ ខ្មែរត្រូវបាត់បង់ទឹកដី ព្រមទាំងកោះខ្លះមាន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កោះត្រល់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ជាដើម។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នៅឆ្នាំ១៩៣៩ សង្រ្គាមសកលលោកលើកទី២បានផ្ទុះឡើង។ សៀមដែលមានវិវាទជាមួយបារាំង ត្រូវ បានទទួលការគាំទ្រពីជប៉ុន ហើយនៅទីបំផុតបានកៀបសង្កត់ទៅលើបារាំងដណ្តើមឲ្យប្រគល់ខេត្ត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បាត់ដំបង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​ទឹក​ដី​ស្ថិតនៅត្រង់ចន្លោះ​ជួរភ្នំដង្រែកនិងខ្សែស្របក្រាដទី១៥ទៅសៀមវិញ។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ដោយព្រះសុខភាពទ្រុឌទ្រោម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 មុនីវង្ស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បានសោយទិវង្គតនៅរាត្រីថ្ងៃទី២២ ខែមេសា ឆ្នាំ១៩៤១ នៅបូកគោក្នុងព្រះជន្មាយុ៦៥ព្រះវស្សា។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សរុបសេចក្តីមក បារាំងបានមកជិះជាន់ខ្មែរ រំលោភសិទ្ធិខ្មែរនិងបានយកទឹកដីខ្មែរទៅបញ្ចូលក្នុង​អាណា​និគ​មកូសាំងស៊ីន។ នៅថ្ងៃទី៤ខែមិថុនាឆ្នាំ១៩៤៩ ​សេចក្តីសម្រេចពីរដ្ឋសភាដែនដីកូសាំងស៊ីន​បានបញ្ជូលទឹក​ដី​ខ្មែរ​ក្រោមឲ្យទៅយួនព្រះចៅបៅដៃ(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Bao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Dai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)។ នេះជាហេតុធ្វើឲ្យខ្មែរក្រោមរាប់លាននាក់ត្រូវ​ទទួលរងទុក្ខវេទនា​បាត់បង់សញ្ជាតិដើមរបស់ខ្លួន។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ប៉ុន្តែ អាណាព្យាបាលបារាំងបានការពារពូជពង្សខ្មែរនិងទឹកដីខ្មែរឲ្យបានគង់វង់រហូតមកដល់សព្វថ្ងៃ គឺ​ឲ្យ​ចាកផុតពីការដណ្តើមគ្នាត្រួតត្រាពីសំណាក់សៀមនិងយួនដែរ។ ក្នុងការកសាងជាតិ រដ្ឋការបារាំង បាន​ជួយ​ធ្វើ​ការកែទំរង់ក្នុងវិស័យនយោបាយ សេដ្ឋកិច្ច រដ្ឋបាលនិងសង្គមកិច្ច។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៤. ការបះបោរនិងការធ្វើប៉ាតុកម្មប្រឆាំងបារាំង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អនុសញ្ញាថ្ងៃទី១៧ខែមិថុនាឆ្នាំ១៨៨៤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បានបណ្តាលអោយមានប្រតិកម្មយ៉ាងខ្លាំង​ក្លាពីសំណាក់​ប្រជា​រាស្ត្រខ្មែរ ហើយពួកមន្ត្រីបារាំងភាគច្រើនបានយល់ថា គឹព្រះបាទ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នរោត្តមដែល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ជាអ្នកដឹកនាំចលនាតស៊ូប្រឆាំង​បារាំងនេះ។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ការតស៊ូប្រឆាំងរបស់ខ្មែរមានរយៈពេលម្ភៃប្រាំមូយខែ គឺពីខែវិច្ឆិការឆ្នាំ១៨៨៤ ដល់ខែមករាឆ្នាំ១៨៨៧ និង​បានប្រព្រឹត្តទៅទូទាំងប្រទេស។ មេដឹកនាំប្រឆាំងសំខាន់ៗ នៅពេលនោះ រួមមាន៖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ឧកញ៉ាឧទ័យាធិរាជ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ចៅហ្វាយស្រុកសំរោងទង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ឧកញ៉ាវង្សាឧទ័យទិត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ចៅហ្វាយស្រុកភ្នំស្រួច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វិបុលរាជកែប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នៅគងពិសី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វង្សាអគ្គរាជញ៉ីក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នៅកណ្តាលស្ទឹង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វិបុលសង្រ្គាមស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នៅស្អាង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ចក្រីម៉ា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នៅបាទី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ក្រឡាហោមគង់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ពិស្ណុលោកឈូក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ក៏ជាមេដឹកនាំប្រឆាំងជាមួយនឹងបារាំងយ៉ាងខ្លាំងក្លានោះដែរ។ ប៉ុន្តែ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ពិស្ណុលោកឈូក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ត្រូវបានគេលួច​ធ្វើឃាត ហើយលោក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ក្រឡាហោមគង់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ត្រូវបានបារាំងចាប់ចងផ្អោម​នឹង​បំពង់​ភ្លើង​កប៉ាល់​រហូតដល់ស្លាប់។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នៅក្នុងរជ្ជកាលរបស់ព្រះបាទ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រាស្រ្តខ្មែរបានក្រោក​ឡើងប្រឆាំងនឹងការរំលោភជិះជាន់​របស់​បារាំង​អស់ពីរលើក។ លើកទី១នៅឆ្នាំ១៩១៦ គឺដោយសារព្រះបាទ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ស៊ីសុវត្ថិ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បានអនុញ្ញាតឲ្យ​ឲ្យបារាំង​ កេណ្ឌ​រាស្រ្ត​ខ្មែរយកទៅធ្វើទាហានច្បាំងនៅក្នុងប្រទេសបារាំងក្នុងសង្រ្គាមសកលលោកលើកទី១ (១៩១៤-១៩១៨)។ ប្រជារាស្រ្តខ្មែរមានចំនួនមួយសែននាក់បានបះឡើងប្រឆាំងនឹងកំណែនខាង​លើនេះ។ ព្រះរាជាបានធ្វើអន្តរាគមន៍ ប្រជារាស្រ្តក៏សុខចិត្តព្រមវិលទៅលំនៅដ្ឋានរៀងៗខ្លួនវិញទៅ។ នៅក្នុងឆ្នាំ​១៩១៦ អ្នកស្រែចម្ការរាប់ពាន់​នាក់​ដែលមកពី​ខេត្តកណ្តាល ដំបូងខ្សាច់​កណ្តាលនិងកំពង់​ចាម បន្ទាប់មកមាន​ខេត្តផ្សេងៗ​ទៀត​ បាន​មកកាន់​ភ្នំពេញ​ដើម្បី​​តវ៉ាជាមួយស្តេចស៊ីសុវត្ថិអំពីភាពអយុត្តិធម៌​របស់​មន្ត្រី​នានា​ដែលក្រោមបញ្ជារបស់បារាំងនៅក្នុងខេត្ត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ជាជនសាមញ្ញ​ត្រូវតែធ្វើការ​ថ្វាយស្តេចឬសម្រាប់មន្ត្រីជាន់​ខ្ពស់ពី៦០ទៅ៩០ថ្ងៃ​ក្នុង​មួយ​​ឆ្នាំ​។ បារាំង​បាន​រក្សាពន្ធពលកម្មនេះនិងបានរៀបចំឲ្យកាន់តែមានប្រសិទ្ធភាព។ យោងទៅតាម​ច្បាប់ ​មនុស្ស​ម្នាក់​អាច​មិន​ធ្វើ​ការ​បាន ​ប្រសិនណា​ជាពួកគេ​បង់ប្រាក់នូវចំនួនជាក់លាក់មួយ។ នៅក្នុងឆ្នាំ​១៩១៦ គឺប្រជារាស្រ្ត​ត្រូវ​បង់​៣ព្យាស្ស​(លុយបារាំងឥណ្ឌូចិន)។ ​ពន្ធការងារនេះ ​គឺ​រៀបចំសម្រាប់​បារាំង ប៉ុន្តែ ​អាជ្ញាធរ​កម្ពុជានិងចៅហ្វាយស្រុក បាន​បង្ខំ​ឲ្យ​ប្រជាជន​បង់ប្រាក់​ពី១០, ១៥ឬ២០ព្យាស្សទៅវិញ។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លើកទី២​នៅថ្ងៃទី១៨ ខែមេសាឆ្នាំ១៩២៥ បានសម្លាប់រេស៊ីដង់បារាំង គឺលោករេស៊ីដង បាដែស នៅឃុំក្រាំងលាវ ខេត្ត​កំពង់ឆ្នាំង ដោយសារការបង្ខំឲ្យបង់ពន្ធ។ ប្រជាជនមួយចំនួនត្រូវបានចាប់ខ្លួន ហើយ​បញ្ចូន​ទៅដាក់គុក។ ប៉ុន្តែ ​អ្នក​សង្កេត​ការណ៍ទាំងអស់​បាន​ទទួល​ស្គាល់ថា​ការកាត់ទោស គឺ​មិនយុត្តិធម៌។ ស្តេច​បាន​គាំទ្រ​​បារាំង​និងបានបញ្ជា​ឲ្យ​ផ្លាស់​ឈ្មោះ​ភូមិគ្រាំងលាវទៅជាភូមិតិរច្ឆាន។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នៅ១៨៦១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១៨៦២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ស៊ីវត្ថា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បានគិតថា ព្រះរៀមព្រះអង្គទាំងពីរគឺ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នរោត្តមនិងស៊ីសុវត្ថិ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មិន​ត្រូវ​មាន​សិទ្ធិឡើងសោយរាជ្យសម្បត្តិទេ គឺត្រូវបានទៅព្រះអង្គ។ ព្រះអង្គបានបញ្ចេញអាកប្បកិរិយា​រឹងរូស មិនគោរព មិន​ស្តាប់បង្គាប់ព្រះរៀម មិនឡើងគាល់ព្រះរៀម ហើយនៅទីបំផុត បានគេចបាត់ពីរាជធានីនៅឆ្នាំ១៨៦១។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ស៊ីវត្ថា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បានភៀសព្រះអង្គទៅប្រទេសសៀមជាមួយព្រះអនុជនាម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សិរីវង្ស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ព្រះអង្គ​ភៀស​ទៅ​ នៅមានបក្សពួករបស់ព្រះអង្គគឺស្នង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សូរនិងកំហែងយុទ្ធា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(ឯកសារខ្លះថាឈ្មោះ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មនោកែវ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)នៅច្បាំងបន្ត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មេដឹក​នាំ​ទាំង​ពីរនេះបានទៅបំបះបំបោររាស្ត្រនៅតំបន់ភ្នំនៃខេត្តស្វាយរៀង ឯពួកចៅហ្វាយខេត្តសឹងចុះចូលទាំងអស់។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ពួកបះបោរលើកទៅវាយយកបានក្រុង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ភ្នំពេញ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ពេលនោះ ដោយពុំមានទ័ពគ្រប់គ្រាន់ព្រះបាទ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បានភៀសព្រះអង្គទៅគង់នៅ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បាត់ដំបង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រាជធានី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ត្រូវបាត់បង់ទៀត។ ប៉ុន្តែពួកចាមជ្វាដែលបានរត់​ទៅ​មាត់​ជ្រូកពីមុនបានសុំសម្តេច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ធ្វើការជារាជការថ្វាយនិងបានប្រយុទ្ធជាមួយនឹងពួកបះបោរវិញ។ ពេលនោះ ព្រះចៅ​សៀមទ្រង់អោយយាងសម្តេច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បាងកក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ជាតិនិយមសម័យទំនើបពិតប្រាកដ​ចាប់ផ្តើមឡើង​នៅចុងទសវត្សរិ៍ឆ្នាំ​១៩៣០។ នៅក្នុងឆ្នាំ​១៩៣៦​ យុវ​ជនវ័យក្មេងមួយក្រុម គឺជា​អ្នកដែលចង់ឲ្យមានការផ្លាស់ប្តូរនយោបាយ​បានចាប់ផ្តើមបោះពុម្ភ​ផ្សាយ​កាសែតមួយ​ដែលមានឈ្មោះថា នគរវត្តដែលជាទូទៅសរសេរជាភាសាបារាំងនិងភាសាអង់គ្លេស​ថា </a:t>
            </a:r>
            <a:r>
              <a:rPr lang="en-US" i="1" dirty="0" err="1" smtClean="0">
                <a:latin typeface="Khmer OS Siemreap" pitchFamily="2" charset="0"/>
                <a:cs typeface="Khmer OS Siemreap" pitchFamily="2" charset="0"/>
              </a:rPr>
              <a:t>Nagaravatta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មនុស្ស​សំខាន់បំផុត៣នាក់ គឺ​មានប៉ាច ឈឿន ជានិពន្ធនាយកកាសែត ស៊ីម​ វានិង​សឺង ង៉ុកថាញ់។ សឺង ង៉ុកថាញ់ មាន​ដើមកំណើតមកពីកម្ពុជាក្រោម​ និងជាអ្នក​ធ្វើ​សកម្ម​ភាពជាតិ​និយម​នា​នាជាច្រើន​នៅក្នុងទសវត្សរ៍ឆ្នាំ​១៩៣០ និង​១៩៤០​។ ​នៅក្នុងឆ្នាំ​១៩៤០ សឺង ង៉ុកថាញ់ និង​​អាចារ្យ​​ហែម ជៀវនិងព្រះសង្ឃមួយចំនួនទៀត​ បានចាប់ផ្តើម​រៀប​ចំការឃោសនាអំពីការ​ប្រឆាំង​​ជា​មួយបារាំង នៅក្នុង​ចំណោម​ទាហាន​កម្ពុជា​ដែលស្ថិតនៅក្រោមការ​បញ្ជា​របស់​បារាំង។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នៅក្នុងកក្កដា ឆ្នាំ​១៩៤២ បារាំងបានចាប់ខ្លួន​អាចារ្យ​ហែម ជៀវ ដោយសារតែ​​ការឃោស​នា​របស់​លោក​ក្នុងចំណោម​កងទ័ពកម្ពុជា។ បន្ទាប់មក​​មានបាតុកម្មដ៏ធំមួយ​នៅក្នុទីក្រុងភ្នំពេញ ដែល​ដឹក​នាំ​​ដោយ​ប៉ាច ឈឿន និងសឺង ង៉ុកថាញ់ ជាមួយព្រះសង្ឃជាច្រើនអង្គ ដើម្បីទាមទារ​ឲ្យមាន​ការ​ដោះ​លែង​​អាចារ្យហែម ជៀវ។ ផ្ទុយ​ទៅ​វិញ​ ​បារាំងបានចាប់ខ្លួន​បាតុករ​ជាច្រើន។ អាចារ្យហែម​ចៀវ​​ ប៉ាច​ឈឿន​និងអ្នកមួយចំនួនទៀត​ត្រូវបាន​បញ្ចូន​ទៅ​កោះ​ត្រឡាច ហើយអាចារ្យហែម​ជៀវ​បាន​សុគត​នៅ​ទី​នោះ។ សឺង ង៉ុកថាញ់ ​បានរត់គេចខ្លួនទៅបាត់ដំបង បន្ទាប់​មកទៅ​កាន់​បាងកក ហើយ​បន្ទាប់មក​ជប៉ុន​បាន​យកលោក​ទៅតូក្យូ​រហូតដល់ឆ្នាំ​១៩៤៥។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៥. កម្ពុជាក្រោមជប៉ុននិងបារាំង(១៩៤១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១៩៤៥)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សង្គ្រាមលោកលើកទី​២ មានសារៈសំខាន់ណាស់ចំពោះប្រទេសកម្ពុជា។ រដ្ឋបាលបារាំង ​គឺ​ជា​សម្ព័ន្ធ​មិត្ត​ជាមួយជប៉ុននិងបានអនុញ្ញាត​ឲ្យ​ជប៉ុន​គ្រប់គ្រង​ឥណ្ឌូចិន​តាមតែ​អ្វី​ដែល​ជប៉ុនត្រូវការ។ ជប៉ុន​បានមកដល់​ប្រទេស​កម្ពុជា​នៅចុងឆ្នាំ​១៩៤១ ហើយពួកគេមិនបានអន្តរាគមន៍ដោយផ្ទាល់​​ជា​មួយ​​ប្រជាជនកម្ពុជាឡើយ។ បារាំងនៅ​តែជាអ្នកគ្រប់គ្រងរដ្ឋបាលដដែល ព្រោះ បារាំងព្រមចុះចាញ់អាល្លឺម៉ង់នៅក្នុងសង្រ្គាមលោកលើកទី២។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ព្រឹត្តការណ៍សំខាន់មួយទៀត​នៅក្នុងឆ្នាំ​១៩៤០ គឺជា​ជម្លោះ​ព្រំដែនកម្ពុជា</a:t>
            </a:r>
            <a:r>
              <a:rPr lang="en-US" b="1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​ថៃ ​ជា​មួយ​បារាំង​​។ លិទ្ធផល​ គឺ​ខេត្តបាត់ដំបងនិងសៀមរាបត្រូវបានទៅថៃ លើកលែងតែតំបន់អង្គរមិនត្រូវ​បាន​ប្រគល់ទៅឲ្យ​ថៃទេ។ ​បារាំង​បាន​ជ្រើសរើសសីហនុ ឲ្យសោយរាជ្យនៅឆ្នាំ១៩៤១ បន្តពីស្តេចស៊ីសុវត្ថិ មុនីវង្ស។ សម្តេច សីហនុ មាន​ព្រះជន្ម​១៨ព្រះវស្សា។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នៅក្នុង​ខែ​កក្កដា​ឆ្នាំ​១៩៤២ បារាំងបានចាប់អាចារ្យ​ហែមជាវដែលជាព្រះសង្ឃសំខាន់​មួយ​អង្គ ដោយ​សារ​​តែព្រះសង្ឍអង្គនេះឃោសនា​យោធាកម្ពុជាឲ្យប្រឆាំងនឹងបារាំង។ ​មានបាតុកម្ម​ដ៏​ធំ​មួយ​នៅក្នុងទីក្រុងភ្នំពេញ ដែលដឹកនាំដោយ​លោកប៉ាច ឈឿននិងសឺង ង៉ុកថាញ់ រួមជាមួយព្រះ​សង្ឃ​ជា​ច្រើន​អង្គ​ដើម្បីទាមទារឲ្យ​ដោះ​លែង​​អាចារ្យ​ហែមចៀវ។ ផ្ទុយទៅវិញ​បារាំងបានចាប់ខ្លួន​បាតុករ​ជា​ច្រើន​។ អាចារ្យហែមចៀវ​​និងប៉ាច ​ឈឿន​ ព្រមទាំងអ្នកមួយចំនួនទៀត​ត្រូវបានបារាំងបញ្ចូនទៅ​កោះ​ត្រឡាច ហើយ​អាចារ្យហែមជៀវបានសុគតនៅ​ទីនោះ​ចំណែក ស៊ឺនងុកថាញ់​បានរត់គេចខ្លួនទៅបាត់ដំបង បន្ទាប់​មក​ទៅ​កាន់បាងកកនិងបន្ទាប់មកជប៉ុន​បាន​យក​លោក​​ឲ្យទៅនៅតូក្យូ​រហូតដល់ឆ្នាំ​១៩៤៥។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នៅខែមីនាឆ្នាំ​១៩៤៥ ជប៉ុន​បានដណ្តើមយកកាន់កាប់រដ្ឋបាលពីបារាំង បានផ្តល់​ឯករាជ្យ​​ឲ្យ​កម្ពុជា​ វៀត​ណាមនិងឡាវ។ ​សម្តេចសីហនុ បានទទួលយកការផ្តល់ឯករាជ្យ​របស់​ជប៉ុននិងបាន​ប្រកាស​លុប​ចោល​នូវ​រាល់​សន្ធិសញ្ញាចាស់​ទាំងអស់ជាមួយបារាំងនិងបានប្រកាសឯករាជ្យ។ សឺង ង៉ុកថាញ់ ត្រូវ​បាន​បញ្ចូនត្រឡប់មក​វិញ និងត្រូវបានតែងតាំង​ជារដ្ឋមន្ត្រី​ក្រសួង​ការបរទេស។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ឯករាជ្យដំបូងរបស់កម្ពុជានេះ​មិនបានយូរឡើយ គឺនៅចុង​ខែ​កញ្ញា​ឆ្នាំ​១៩៤៥ កងទ័ព​អង់គ្លេស​ដែល​ជា​អ្នក​ជួយបារាំងក្នុងការស្ថាបនា​រដ្ឋបាលអាណានិគមឡើងវិញ​ បានធ្វើដំណើរពី​សៃហ្គនមក​កាន់ទី​ក្រុង​ភ្នំពេញនិង​បាន​ចាប់ខ្លួន​សឺង ង៉ុកថាញ់ ​យកលោកទៅសៃហ្គន។ បន្ទាប់មកលោកសឺង ង៉ុកថាញ់​ត្រូវ​បាន​បញ្ចូន​ទៅកាន់​ប្រទេស​បារាំង​រហូត​ដល់ឆ្នាំ​១៩៥១ ទើបត្រូវ​បានបារាំងអនុញ្ញាត​ឲ្យត្រឡប់មកកម្ពុជា​វិញ។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៦. ការគ្រប់គ្រងរបស់បារាំងលើកទី២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បន្ទាប់ពីសឺង ង៉ុកថាញ់ ត្រូវបាននាំយកទៅដោយពួកបារាំងនិងអង់គ្លេស អ្នករាជាធិបតេយ្យ​កម្ពុជា​​បាន​ទទួល​យក​យ៉ាងស្រួល​នូវការវិលត្រឡប់​មកវិញ​នៃពួកបារាំងនិងអាណាព្យាបាលភាព។ កម្ពុជា គឺមិន​មាន​ការតស៊ូ​ប្រឆាំងច្រើនដូចជានៅប្រទេសវៀតណាមទេ។ ការប្រកាសឯករាជ្យ ច្បាប់ ធម្មនុញ្ញនិង​ក្រិត្យ​​នានា​ដែលទាក់ទង​ជាមួយ​ឯករាជ្យ​ត្រូវបានលុបចោល។ កិច្ចព្រមព្រៀងចាស់​ជាមួយបារាំង​ត្រូវ​​បានអនុវត្តន៍ដូចដើមវិញ។ ព្រះអង្គ​ម្ចាស់ មុនីរេតដែលរាជបុត្រ​របស់​ស្តេចមុនីវង្ស​ត្រូវបាន​តែងតាំង​ជា​នា​យក​រដ្ឋមន្ត្រីថ្មី។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ប៉ុន្តែ បារាំងបានសម្រេចចិត្តក្នុងការផ្លាស់ប្តូរមួយចំនួន។ កំឡុង​ពេលសង្គ្រាម​ បារាំង​សេរី​​ដែល​ស្ថិត​នៅ​ក្រោមការដឹកនាំរបស់​ឧត្តមសេនីយ៍​ ឌឺ​ហ្គោល ដែលប្រឆាំង​ជាមួយ​របប​វី​ជ័យ បាន​យល់​ស្រប​ថា ប្រសិនបើ​អាជ្ញាធរ​បារាំង​អាច​ស្ថាបនា​ដែនដីអាណានិគមរបស់ពួកគេឡើងវិញ ការពង្រីក​​អំ​ណាច​​មួយចំនួន​ដល់​អាជ្ញាធរ​ក្នុង​តំបន់​ត្រូវបានអនុញ្ញាត។ សម្រាប់ប្រទេស​ទាំង៣នៅ​ក្នុង​​​ឥណ្ឌូចិន​ ​បាន​ឈានទៅកិច្ចព្រមពៀងថ្មីមួយ​ជាមួយនឹង​បារាំង​ដែលគេហៅថា មូឌូស​វីវង់ឌី គឺ​ជា​ពាក្យ​​ឡាតាំង​ដែល​មានន័យប្រហាក់ប្រហែលថា “វិធីនៃការរស់នៅ” ដែល​វាជាវិធីមួយដែល​អាច​ធ្វើ​ឲ្យបារាំងនិង​កម្ពុជា​​អាចស្ថិតនៅជាមួយគ្នា។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កិច្ចព្រមព្រៀង​នេះត្រូវបានចុះហត្ថលេខា​នៅថ្ងៃទី៧ខែ​មករាឆ្នាំ​១៩៤៦ ដែល​បានផ្តល់​អំណាច​រដ្ឋបាលផ្ទៃក្នុងឲ្យកម្ពុជា​ មានអំណាច​ក្នុងការ​តែង​តាំង​មន្ត្រី​រាជ​ការនិង​ដាក់បទ​បញ្ជា​ទាក់ទង​ជាមួយ​កិច្ចការក្នុងតំបន់។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នៅតែ​មាន​ទីប្រឹក្សា​បារាំងនៅអមគ្រប់​កម្រិត ប៉ុន្តែ​​ មាន​​អំណាច​តិចជាងមុន។ បារាំង​នៅតែត្រួតត្រាលើក្រសួងការពារ​ជាតិ ក្រ​សួង​ការបរទេសនិង​ក្រសួង​ហិរញ្ញ​វត្ថុ​។ នេះមិនមែនជាការផ្លាស់ប្តូរធំដុំឡើយ ប៉ុន្តែ វាមានសារៈសំ​ខាន់​​ណាស់ដែលពាក្យថា “ស្វ័យ​ភាព​”​ ត្រូវបានគេ​ប្រើ​ជាផ្លូវការ។ អ្វីដែលសំខាន់បំផុត​ គឺកិច្ចព្រមព្រៀង​ថ្មី​បានបង្កើត​ឲ្យ​មានរដ្ឋធម្មនុញ្ញមួយ ហើយ​រដ្ឋ​ធម្ម​នុញ្ញ​នោះ​​បានឈានទៅរកការកម្រិតទៅលើអំណាច​ទាំង​​របស់បារាំងនិងស្តេច។ ព្រឹត្តិការណ៍សំខាន់​មួយទៀតបាន​កើត​ឡើង​នៅក្នុងខែវិច្ឆិកាឆ្នាំ​១៩៤៦ គឺការបាន​វិញ​នូវ​ទឹកដីខេត្ត​បាត់​ដំបង​និង​សៀមរាបដែលត្រូវបានសៀមយក​នៅ​ឆ្នាំ​១៩៤១។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៧. រដ្ឋធម្មនុញដំបូង ១៩៤៧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នៅឆ្នាំ១៩៤៦ ច្បាប់បោះឆ្នោតមួយ ត្រូវបានអនុម័ត។ នៅពេលនោះ គណៈបក្សសំខាន់ចំនួនបីដែល​ចូលរួមប្រកួតប្រជែង។ ទីមួយ គឺគណៈបក្សសេរីភាព ត្រូវបានបង្កើតឡើងនៅខែមីនាឆ្នាំ១៩៤៦ ដឹកនាំ​ដោយ​​អ្នក​អង្គម្ចាស់នរោត្តម នរិន្ធដេត។ ទីពីរ គឺ​គណៈបក្សប្រជាធិបតេយ្យដែលដឹកនាំដោយព្រះអង្គម្ចាស់ស៊ីសុវត្ថិ យុត្តិវង្ស និងគណៈបក្សទី៣ គឺគណៈបក្សក្រុមចម្រើនជាតិដែលដឹកនាំដោយព្រះអង្គម្ចាស់ ម៉ុងតាណា។ នៅមានគណៈ បក្សតូចពីរទៀតបានចូលរួមផងដែរ គឺគណៈបក្សខេមរា ប៉ុនណាកាដែលដឹកនាំដោយលោកលន់ នល់ ត្រូវបាន​បង្កើតឡើងនៅកញ្ញាឆ្នាំ១៩៤៦ និងគណៈបក្សរួបរួមជាតិដែលដឹកនាំដោយលោកឃឹម ទិត ត្រូវបង្កើតឡើងនៅ​ខែកញ្ញាឆ្នាំ១៩៤៦។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ចាប់ពីថ្ងៃទី៦ខែឧសភាឆ្នាំ១៩៤៧ រដ្ឋ​ធម្មនុញ្ញកម្ពុជាត្រូវបានសរសេរឡើង​ តាមរយៈការបោះឆ្នោតដោយ​សេរី​​ ហើយនឹងត្រូវបានប្រកាសឲ្យប្រើប្រាស់ដោយសម្តេចសីហនុ។ ចាប់ពីមានរដ្ឋធម្មនុញ្ញ កម្ពុជាក្លាយ​ជា​ប្រទេសរាជាធិបតេយ្យអាស្រ័យរដ្ឋធម្មនុញ្ញ។ ប្រទេសកម្ពុជា​ត្រូវបានកំណត់ហៅថា ព្រះរាជាណាចក្រកម្ពុជា។ ការបោះឆ្នោតនៅឆ្នាំ១៩៤៧ កម្ពុជាមានគណៈបក្សជាច្រើន​បានចូលរួមប្រកួតប្រជែង។ ការបោះឆ្នោតនៅឆ្នាំ​១៩៤៧ ១៩៤៨និងឆ្នាំ​១៩៥១ ជ័យជំនះគឺត្រូវបានទៅគណៈបក្សប្រជាធិបតេយ្យ។ គណៈបក្សនេះ ​ចង់​បាន​ឯករាជ្យ ហើយអ្នកមួយចំនួន​ចង់ធ្វើឲ្យប្រទេសកម្ពុជាក្លាយជាប្រទេស​សាធា​រណៈ​រដ្ឋ។ នៅក្នុងកំ​ឡុង​ឆ្នាំទាំងនោះ​មានការវាយប្រយុទ្ធនៅតាមតំបន់ជន​បទដើម្បីទាមទារ​ឯក​រាជ្យ គឺ​ការ​​វាយប្រយុទ្ធជាមួយបារាំងនិងពេលខ្លះ វាយ​ប្រយុទ្ធជាមួយ​នឹងរាជរដ្ឋាភិបាល​ដោយខ្មែរឥស្សរៈឬខ្មែរកុម្មុយនីសនិង​មួយ​ចំ​នួន​មិន​មែន​ជាពួក​កុ​ម្មុយ​នីស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នៅខែមីនាឆ្នាំ១៨៦២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ត្រូវបានយាងត្រឡប់ចូលប្រទេសវិញ ដោយមានការគាំទ្រពី​ព្រះចៅ​សៀម​។ នៅខែតុលានៃឆ្នាំដដែល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យុទ្វា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(មនោកែវ)ត្រូវគេសម្លាប់បាន។ ឯស្នង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សូរ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ត្រូវរបួសបានភៀស​ទៅស្រុក​ក្រោមទៅពឹងមេទ័ពបារាំងនៅរោងដំរី ប៉ុន្តែ មេទ័ពបារាំងបានចាប់យកទៅដាក់ក្នុងកោះ។ ដូច្នេះ វិបត្តិក្នុងរាជវង្ស​ក៏ត្រូវដោះស្រាយបានចាប់ពីពេលនោះមក។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សន្ធិសញ្ញាចុះថ្ងៃទី១១ខែសីហា ឆ្នាំ១៨៦៣។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សន្ធិសញ្ញានេះបានបើកឲ្យបារាំងមកតាំង​អាណា​ព្យាបាល​ភាព​លើប្រទេសខ្មែរជាលើកដំបូង។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តើស្តេចនរោត្តម បានហៅបារាំងឲ្យមកធ្វើជាអាណាព្យាបាល​ស្រុកខ្មែរឬ​ក៏​បារាំងបានមក​បង្ខំឲ្យព្រះនរោត្តមទទួលយកអាណាព្យាបាលភាពរបស់បារាំង?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zum.de/whkmla/histatlas/seasia/cambindoch1863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6991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zum.de/whkmla/histatlas/seasia/cambindoch1885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6991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zum.de/whkmla/histatlas/seasia/cambindoch1893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6915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zum.de/whkmla/histatlas/seasia/cambindoch1904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7086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zum.de/whkmla/histatlas/seasia/cambindoch1907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0675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zum.de/whkmla/histatlas/seasia/cambindoch1942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06755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zum.de/whkmla/histatlas/seasia/cambindoch1945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74485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zum.de/whkmla/histatlas/seasia/cambindoch1946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228600"/>
            <a:ext cx="66865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សំណួរ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១. តើហេតុអ្វីបានជាបារាំងក្លាយជាអ្នកអាណាព្យាបាលរបស់កម្ពុជា</a:t>
            </a:r>
            <a:r>
              <a:rPr lang="en-US" smtClean="0">
                <a:latin typeface="Khmer OS Siemreap" pitchFamily="2" charset="0"/>
                <a:cs typeface="Khmer OS Siemreap" pitchFamily="2" charset="0"/>
              </a:rPr>
              <a:t>?B03.A.IBM(2)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២. តើការគ្រប់គ្រងរបស់បារាំងបានផ្តល់គុណសម្បត្តិនិងគុណវិបត្តិអ្វីខ្លះដល់កម្ពុជា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 តើមូលហេតុអ្វីខ្លះបានជាកើតមានចលនាប្រឆាំងជាមួយការគ្រប់គ្រងរបស់បារាំង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៤. តើមានហេតុផលអ្វីខ្លះដែលនាំឲ្យកម្ពុជាបាត់ទឹកដីកម្ពុជាក្រោម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៥. តើសន្ធិសញ្ញាម៉ូឌូស វីវ៉ង់ឌីនៅថ្ងៃទី៧ខែមករាឆ្នាំ១៩៤៦ បារាំងបានផ្តល់អ្វីខ្លះដល់កម្ពុជា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នៅថ្ងៃទី១ខែកញ្ញាឆ្នាំ១៨៥៨​ បារាំងបានវាយយកកំពង់ផែ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Tourane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 ដោយហេតុ​ស្តេចយួន​ធ្វើទុក្ខ​បុក​ម្នេញ​លើអ្នកផ្សាយសាសនាជាតិបារាំងនិងបានវាយយកបន្ទាយ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ព្រៃនគរ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នៅថ្ងៃទី១៧ខែកុម្ភៈឆ្នាំ១៨៥៩។ តាម​សន្ធិសញ្ញាចុះថ្ងៃទី៥​​ខែកក្កដាឆ្នាំ១៨៦២ ស្តេច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ធឺឌឹក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បានទទួលជាកម្មសិទ្ធិរបស់បារាំងនូវខេត្ត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បៀនវ៉ា យ៉ាឌិញ ឌិញទឿង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(មេសរ)និងកោះ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ត្រឡាច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នៅឆ្នាំ១៨៦១ លោកឧត្តមនាវី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Charnaer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បានបញ្ចូននាយទាហាន​ម្នាក់​​​អោយទៅ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ដើម្បីធ្វើការទាក់ទងនឹងព្រះរាជាខ្មែរនិងទូលប្រាប់ពីជោគជ័យរបស់បារាំងលើទ័ពយួន។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នៅ១៨៦២ លោកឧត្តមនាវីត្រី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Bonard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ទេសាភិបាលនៃដែនដី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កូសាំងស៊ីន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ធ្វើដំណើរមក​ប្រទេស​ខ្មែរ​ដោយមានបំណងចង់ស្គាល់ច្បាស់ពីស្ថានភាពខ្មែរនិងសារៈសំខាន់ក្នុងវិស័យកសិកម្ម ព្រមទាំង​ពា​ណិជ្ជ​កម្ម ជាពិសេសពីពួកមន្ត្រីជាបរិវារនៅក្រុង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ឧដុង្គនិង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ពីទំនាក់ទំនងជាមួយប្រទេសសៀម។ លោក​ទេសា​ភិ​បាល​​បាន​ឆ្លៀត​ឱកាសនោះសុំចូលគាល់ស្តេច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លោកបានទៅទស្សនាប្រាសាទបុរាណ​នៅតំបន់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អង្គរ​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និងបានធ្វើ​ដំណើរតាមដងទន្លេមេគង្គឡើងរហូតដល់ល្បាក់ទឹក។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លុះត្រឡប់ទៅ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ព្រៃនគរ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វិញ លោកបានផ្ញើកំណត់មួយទៅជូនលោក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Chasseloup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Laubat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រដ្ឋមន្ត្រី​ក្រសួង​ទ័ពជើងទឹកនិងអាណានិគម ដោយនិយាយពីសិទ្ធិរបស់ប្រទេសបារាំងមកលើប្រទេសខ្មែរ។ បើតាមលោក ប្រទេសបារាំងមានសិទ្ធិលូកដៃចូលក្នុងកិច្ចការផ្ទៃក្នុងរបស់ខ្មែរ ព្រោះប្រទសខ្មែរស្ថិតក្រោមប្រទេសអាណ្ណាម។ បារាំងបានបញ្ចូលដែនដី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សាំងស៊ីន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ជាកម្មសិទ្ធិរបស់ខ្លួន។ នៅ១៨៦៣ ក្រោយពីត្រូ​វបានតែងតាំង​ជាទេសា​ភិ​បាល​លើដែនដីកូសាំងស៊ីន លោកឧត្តមនាវី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de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Ia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Grandiẻre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បានបញ្ជាឲ្យលោកអនុនាវីឯក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Doudart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Lagrẻe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ធ្វើដំណើរតាមកប៉ាល់ឈ្មោះ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យ៉ាឌិញ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មកធ្វើសង្កេតការណ៍ផ្សេងៗ​នៅលើប្រទេសខ្មែរ និងដើម្បីផ្តល់ពត៌មាន​ជាក់​លាក់ដល់លោកទេសាភិបាល។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លទ្ធផលនៃបេសកកម្មចុងក្រោយនេះបានបង្ហាញថា សម្តេច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នរោត្តម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បានចងព្រះទ័យល្អទៅលើ​ប្រទេស​បារាំង។ លោក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Chasseloup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Laubat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ប្រាថ្នាចង់រំដោះប្រទេសខ្មែរទុកជាប្រទេសទ្រនាប់រវាងប្រទេសសៀម ដែល​ទទួលឥទ្ធិពលពីអង់គ្លេសនិងដែនដីកូសាំងស៊ីនជាអាណាព្យាបាលរបស់បារាំង។ លោកទេសាភិបាល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de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Ia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Grandiẻre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បានធ្វើដំណើរទៅក្រុង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នៅខែសីហាឆ្នាំ១៨៦៣។ សម្តេច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Miche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បានថ្វាយនូវគំរោងសន្ធិ សញ្ញាមួយ ហើយទ្រង់បានធ្វើការពិភាក្សាជាមួយព្រះរាជាខ្មែរ។ </a:t>
            </a: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នៅថ្ងៃទី១១ខែសីហាឆ្នាំ១៨៦៣ លោក </a:t>
            </a:r>
            <a:r>
              <a:rPr lang="en-US" b="1" i="1" dirty="0" smtClean="0">
                <a:latin typeface="Khmer OS Siemreap" pitchFamily="2" charset="0"/>
                <a:cs typeface="Khmer OS Siemreap" pitchFamily="2" charset="0"/>
              </a:rPr>
              <a:t>de </a:t>
            </a:r>
            <a:r>
              <a:rPr lang="en-US" b="1" i="1" dirty="0" err="1" smtClean="0">
                <a:latin typeface="Khmer OS Siemreap" pitchFamily="2" charset="0"/>
                <a:cs typeface="Khmer OS Siemreap" pitchFamily="2" charset="0"/>
              </a:rPr>
              <a:t>Ia</a:t>
            </a:r>
            <a:r>
              <a:rPr lang="en-US" b="1" i="1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b="1" i="1" dirty="0" err="1" smtClean="0">
                <a:latin typeface="Khmer OS Siemreap" pitchFamily="2" charset="0"/>
                <a:cs typeface="Khmer OS Siemreap" pitchFamily="2" charset="0"/>
              </a:rPr>
              <a:t>Grandiẻre</a:t>
            </a:r>
            <a:r>
              <a:rPr lang="km-KH" b="1" i="1" dirty="0" smtClean="0">
                <a:latin typeface="Khmer OS Siemreap" pitchFamily="2" charset="0"/>
                <a:cs typeface="Khmer OS Siemreap" pitchFamily="2" charset="0"/>
              </a:rPr>
              <a:t> បានចុះហត្ថលេខាលើសន្ធិសញ្ញាមិត្តភាពនិងពាណិជ្ជកម្មជាមួយសម្តេចនរោត្តម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តើមានអ្វីខ្លះជា​ខសំខាន់ក្នុងសន្ធិសញ្ញាចុះថ្ងៃទី១១ខែសីហាឆ្នាំ១៨៦៣?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11275</Words>
  <Application>Microsoft Office PowerPoint</Application>
  <PresentationFormat>On-screen Show (4:3)</PresentationFormat>
  <Paragraphs>161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Khmer OS Muol Light</vt:lpstr>
      <vt:lpstr>Khmer OS Siemreap</vt:lpstr>
      <vt:lpstr>Office Theme</vt:lpstr>
      <vt:lpstr>ប្រវត្តិសាស្រ្តកម្ពុជា</vt:lpstr>
      <vt:lpstr>មេរៀនទី៩ សម័យអាណាព្យាបាលបារាំង (១៨៦៣-១៩៥៣)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ASUS</cp:lastModifiedBy>
  <cp:revision>172</cp:revision>
  <dcterms:created xsi:type="dcterms:W3CDTF">2013-10-13T05:44:13Z</dcterms:created>
  <dcterms:modified xsi:type="dcterms:W3CDTF">2019-01-15T07:32:28Z</dcterms:modified>
</cp:coreProperties>
</file>