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98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0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0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3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4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vind-kumar-108a4b2b/" TargetMode="External"/><Relationship Id="rId2" Type="http://schemas.openxmlformats.org/officeDocument/2006/relationships/hyperlink" Target="https://www.facebook.com/greenlear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59EFF-EC3F-482B-8E8E-9DCAB878E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F3F48-E044-4616-A224-24E9E02D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662260"/>
            <a:ext cx="11616992" cy="3758103"/>
          </a:xfrm>
        </p:spPr>
        <p:txBody>
          <a:bodyPr anchor="b">
            <a:normAutofit/>
          </a:bodyPr>
          <a:lstStyle/>
          <a:p>
            <a:pPr algn="ctr"/>
            <a: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  <a:t>LOAD BALANCING </a:t>
            </a:r>
            <a:b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  <a:t>IN</a:t>
            </a:r>
            <a:b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  <a:t>MICROSERVICES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netflix ribbon">
            <a:extLst>
              <a:ext uri="{FF2B5EF4-FFF2-40B4-BE49-F238E27FC236}">
                <a16:creationId xmlns:a16="http://schemas.microsoft.com/office/drawing/2014/main" id="{6A34D2C0-7C9E-49C2-91CF-3AD45001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99" y="5082613"/>
            <a:ext cx="2314575" cy="170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flix ribbon">
            <a:extLst>
              <a:ext uri="{FF2B5EF4-FFF2-40B4-BE49-F238E27FC236}">
                <a16:creationId xmlns:a16="http://schemas.microsoft.com/office/drawing/2014/main" id="{683EB1E0-7A2D-4BBE-9B64-F9410D61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06" y="5082613"/>
            <a:ext cx="2428875" cy="17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ing boot">
            <a:extLst>
              <a:ext uri="{FF2B5EF4-FFF2-40B4-BE49-F238E27FC236}">
                <a16:creationId xmlns:a16="http://schemas.microsoft.com/office/drawing/2014/main" id="{5E3CE5C6-425F-4D3A-9BA9-E27CA277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" y="5100901"/>
            <a:ext cx="3095625" cy="16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ring cloud">
            <a:extLst>
              <a:ext uri="{FF2B5EF4-FFF2-40B4-BE49-F238E27FC236}">
                <a16:creationId xmlns:a16="http://schemas.microsoft.com/office/drawing/2014/main" id="{E69F9046-35F4-489B-8D0B-D72B1635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135341"/>
            <a:ext cx="2811481" cy="154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BAF007-8316-46E5-BEC8-422C95D60DED}"/>
              </a:ext>
            </a:extLst>
          </p:cNvPr>
          <p:cNvSpPr/>
          <p:nvPr/>
        </p:nvSpPr>
        <p:spPr>
          <a:xfrm>
            <a:off x="90845" y="859983"/>
            <a:ext cx="1604605" cy="3705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Netflix Ribbon 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+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E39328-AF4E-4F58-A7FF-23D350CED64F}"/>
              </a:ext>
            </a:extLst>
          </p:cNvPr>
          <p:cNvSpPr/>
          <p:nvPr/>
        </p:nvSpPr>
        <p:spPr>
          <a:xfrm>
            <a:off x="11515725" y="-9759"/>
            <a:ext cx="676274" cy="42885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3E4C67-78C6-4DE6-9902-E547F39FFDD0}"/>
              </a:ext>
            </a:extLst>
          </p:cNvPr>
          <p:cNvSpPr/>
          <p:nvPr/>
        </p:nvSpPr>
        <p:spPr>
          <a:xfrm>
            <a:off x="0" y="1"/>
            <a:ext cx="1088089" cy="32429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15365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3524-3940-440C-94DB-8F3808B23F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1FF6E-86BB-452A-BE55-298FC6856EBA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C823C-6F81-435F-9B13-8F63C7B3B49C}"/>
              </a:ext>
            </a:extLst>
          </p:cNvPr>
          <p:cNvSpPr/>
          <p:nvPr/>
        </p:nvSpPr>
        <p:spPr>
          <a:xfrm>
            <a:off x="1543050" y="3200763"/>
            <a:ext cx="2662237" cy="141801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Doctor Portal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5A1B0A-F345-4BF1-9766-DAA67D2E36A4}"/>
              </a:ext>
            </a:extLst>
          </p:cNvPr>
          <p:cNvSpPr/>
          <p:nvPr/>
        </p:nvSpPr>
        <p:spPr>
          <a:xfrm>
            <a:off x="8515349" y="2126765"/>
            <a:ext cx="1933575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DoctorService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CA937F-905F-40AF-90AD-258FD530FA69}"/>
              </a:ext>
            </a:extLst>
          </p:cNvPr>
          <p:cNvSpPr/>
          <p:nvPr/>
        </p:nvSpPr>
        <p:spPr>
          <a:xfrm>
            <a:off x="8515349" y="3474757"/>
            <a:ext cx="1933575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PatientService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14082C-68C3-4BBA-80B8-3AEE4333217D}"/>
              </a:ext>
            </a:extLst>
          </p:cNvPr>
          <p:cNvSpPr/>
          <p:nvPr/>
        </p:nvSpPr>
        <p:spPr>
          <a:xfrm>
            <a:off x="8510236" y="4912341"/>
            <a:ext cx="2016569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DiseaseService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A3D3A2-228F-47A4-9ADF-31AECD20EDA1}"/>
              </a:ext>
            </a:extLst>
          </p:cNvPr>
          <p:cNvCxnSpPr/>
          <p:nvPr/>
        </p:nvCxnSpPr>
        <p:spPr>
          <a:xfrm flipV="1">
            <a:off x="4207668" y="2464690"/>
            <a:ext cx="4305300" cy="12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9730C1-7404-40CE-AB6A-D839CF4EAEE8}"/>
              </a:ext>
            </a:extLst>
          </p:cNvPr>
          <p:cNvCxnSpPr>
            <a:cxnSpLocks/>
          </p:cNvCxnSpPr>
          <p:nvPr/>
        </p:nvCxnSpPr>
        <p:spPr>
          <a:xfrm>
            <a:off x="4205287" y="3934407"/>
            <a:ext cx="4310061" cy="7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4858-F816-4369-BD26-3E4D660D8540}"/>
              </a:ext>
            </a:extLst>
          </p:cNvPr>
          <p:cNvCxnSpPr>
            <a:cxnSpLocks/>
          </p:cNvCxnSpPr>
          <p:nvPr/>
        </p:nvCxnSpPr>
        <p:spPr>
          <a:xfrm>
            <a:off x="4202906" y="4172569"/>
            <a:ext cx="4432205" cy="127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4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EDD0-E6B6-4D9C-8293-7756067F924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Solution –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0A80-B240-4DAE-BE5B-CF4BFF2B509C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/>
              <a:t>Load balancing improves the distribution of workloads across multiple computing resources</a:t>
            </a:r>
          </a:p>
          <a:p>
            <a:r>
              <a:rPr lang="en-IN" dirty="0"/>
              <a:t>Client side Load balancer</a:t>
            </a:r>
          </a:p>
          <a:p>
            <a:r>
              <a:rPr lang="en-IN" dirty="0"/>
              <a:t>Server side Load balancer</a:t>
            </a:r>
          </a:p>
        </p:txBody>
      </p:sp>
    </p:spTree>
    <p:extLst>
      <p:ext uri="{BB962C8B-B14F-4D97-AF65-F5344CB8AC3E}">
        <p14:creationId xmlns:p14="http://schemas.microsoft.com/office/powerpoint/2010/main" val="355525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8CFB-67F9-4D8C-8B43-A8929884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C5DD-1A39-4CC4-91EC-1E4606E1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69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EDD0-E6B6-4D9C-8293-7756067F924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Solution –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0A80-B240-4DAE-BE5B-CF4BFF2B509C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IN" dirty="0"/>
              <a:t>Netflix Ribbon + Spring boot</a:t>
            </a:r>
          </a:p>
          <a:p>
            <a:r>
              <a:rPr lang="en-IN" dirty="0"/>
              <a:t>@</a:t>
            </a:r>
            <a:r>
              <a:rPr lang="en-IN" b="1" dirty="0" err="1"/>
              <a:t>LoadBalanced</a:t>
            </a:r>
            <a:r>
              <a:rPr lang="en-IN" dirty="0"/>
              <a:t> </a:t>
            </a:r>
            <a:r>
              <a:rPr lang="en-IN" dirty="0" err="1"/>
              <a:t>RestTemplate</a:t>
            </a:r>
            <a:endParaRPr lang="en-IN" dirty="0"/>
          </a:p>
          <a:p>
            <a:r>
              <a:rPr lang="en-IN" dirty="0"/>
              <a:t>Load balancer algorithms</a:t>
            </a:r>
          </a:p>
          <a:p>
            <a:pPr lvl="1"/>
            <a:r>
              <a:rPr lang="en-IN" dirty="0"/>
              <a:t>Round Robin</a:t>
            </a:r>
          </a:p>
          <a:p>
            <a:pPr lvl="1"/>
            <a:r>
              <a:rPr lang="en-IN" dirty="0"/>
              <a:t>Least Connection</a:t>
            </a:r>
          </a:p>
          <a:p>
            <a:pPr lvl="1"/>
            <a:r>
              <a:rPr lang="en-IN" dirty="0"/>
              <a:t>Agent-Based Adaptive Load Balancing</a:t>
            </a:r>
          </a:p>
          <a:p>
            <a:pPr lvl="1"/>
            <a:r>
              <a:rPr lang="en-IN" dirty="0"/>
              <a:t>And many more..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0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86603"/>
            <a:ext cx="11029615" cy="145075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981950" cy="444093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Senior software developer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7+ years of experience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Polyglot programmer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Passion – Curious to know about - </a:t>
            </a:r>
            <a:r>
              <a:rPr lang="en-US" sz="2400" b="1" i="1" u="sng" dirty="0"/>
              <a:t>HOW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Facebook – </a:t>
            </a:r>
            <a:r>
              <a:rPr lang="en-IN" sz="2400" dirty="0">
                <a:hlinkClick r:id="rId2"/>
              </a:rPr>
              <a:t>https://www.facebook.com/greenlearner</a:t>
            </a: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LinkedIn - </a:t>
            </a:r>
            <a:r>
              <a:rPr lang="en-IN" sz="2400" dirty="0">
                <a:hlinkClick r:id="rId3"/>
              </a:rPr>
              <a:t>https://www.linkedin.com/in/arvind-kumar-108a4b2b/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17F0E-0A25-4D7A-8757-FB1D46FA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143" y="2340864"/>
            <a:ext cx="3628857" cy="3634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208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59EFF-EC3F-482B-8E8E-9DCAB878E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DF3F48-E044-4616-A224-24E9E02D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662260"/>
            <a:ext cx="11616992" cy="375810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  <a:t>LOAD BALANCING </a:t>
            </a:r>
            <a:b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  <a:t>IN</a:t>
            </a:r>
            <a:b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66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Demo – without service discovery</a:t>
            </a:r>
            <a:endParaRPr lang="en-IN" sz="6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Image result for netflix ribbon">
            <a:extLst>
              <a:ext uri="{FF2B5EF4-FFF2-40B4-BE49-F238E27FC236}">
                <a16:creationId xmlns:a16="http://schemas.microsoft.com/office/drawing/2014/main" id="{6A34D2C0-7C9E-49C2-91CF-3AD45001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99" y="5082613"/>
            <a:ext cx="2314575" cy="170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flix ribbon">
            <a:extLst>
              <a:ext uri="{FF2B5EF4-FFF2-40B4-BE49-F238E27FC236}">
                <a16:creationId xmlns:a16="http://schemas.microsoft.com/office/drawing/2014/main" id="{683EB1E0-7A2D-4BBE-9B64-F9410D61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06" y="5082613"/>
            <a:ext cx="2428875" cy="17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ing boot">
            <a:extLst>
              <a:ext uri="{FF2B5EF4-FFF2-40B4-BE49-F238E27FC236}">
                <a16:creationId xmlns:a16="http://schemas.microsoft.com/office/drawing/2014/main" id="{5E3CE5C6-425F-4D3A-9BA9-E27CA277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" y="5100901"/>
            <a:ext cx="3095625" cy="16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ring cloud">
            <a:extLst>
              <a:ext uri="{FF2B5EF4-FFF2-40B4-BE49-F238E27FC236}">
                <a16:creationId xmlns:a16="http://schemas.microsoft.com/office/drawing/2014/main" id="{E69F9046-35F4-489B-8D0B-D72B1635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135341"/>
            <a:ext cx="2811481" cy="154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BAF007-8316-46E5-BEC8-422C95D60DED}"/>
              </a:ext>
            </a:extLst>
          </p:cNvPr>
          <p:cNvSpPr/>
          <p:nvPr/>
        </p:nvSpPr>
        <p:spPr>
          <a:xfrm>
            <a:off x="90845" y="859983"/>
            <a:ext cx="1604605" cy="3705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Netflix Ribbon 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+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E39328-AF4E-4F58-A7FF-23D350CED64F}"/>
              </a:ext>
            </a:extLst>
          </p:cNvPr>
          <p:cNvSpPr/>
          <p:nvPr/>
        </p:nvSpPr>
        <p:spPr>
          <a:xfrm>
            <a:off x="11515725" y="-9759"/>
            <a:ext cx="676274" cy="42885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#2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3E4C67-78C6-4DE6-9902-E547F39FFDD0}"/>
              </a:ext>
            </a:extLst>
          </p:cNvPr>
          <p:cNvSpPr/>
          <p:nvPr/>
        </p:nvSpPr>
        <p:spPr>
          <a:xfrm>
            <a:off x="0" y="1"/>
            <a:ext cx="1088089" cy="32429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313450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3524-3940-440C-94DB-8F3808B23F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Application </a:t>
            </a:r>
            <a:r>
              <a:rPr lang="en-IN">
                <a:latin typeface="Algerian" panose="04020705040A02060702" pitchFamily="82" charset="0"/>
              </a:rPr>
              <a:t>for demo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1FF6E-86BB-452A-BE55-298FC6856EBA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C823C-6F81-435F-9B13-8F63C7B3B49C}"/>
              </a:ext>
            </a:extLst>
          </p:cNvPr>
          <p:cNvSpPr/>
          <p:nvPr/>
        </p:nvSpPr>
        <p:spPr>
          <a:xfrm>
            <a:off x="1543050" y="3200763"/>
            <a:ext cx="2662237" cy="141801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Doctor Portal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5A1B0A-F345-4BF1-9766-DAA67D2E36A4}"/>
              </a:ext>
            </a:extLst>
          </p:cNvPr>
          <p:cNvSpPr/>
          <p:nvPr/>
        </p:nvSpPr>
        <p:spPr>
          <a:xfrm>
            <a:off x="8515349" y="2126765"/>
            <a:ext cx="1933575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DoctorService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CA937F-905F-40AF-90AD-258FD530FA69}"/>
              </a:ext>
            </a:extLst>
          </p:cNvPr>
          <p:cNvSpPr/>
          <p:nvPr/>
        </p:nvSpPr>
        <p:spPr>
          <a:xfrm>
            <a:off x="8515349" y="3474757"/>
            <a:ext cx="1933575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PatientService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14082C-68C3-4BBA-80B8-3AEE4333217D}"/>
              </a:ext>
            </a:extLst>
          </p:cNvPr>
          <p:cNvSpPr/>
          <p:nvPr/>
        </p:nvSpPr>
        <p:spPr>
          <a:xfrm>
            <a:off x="8510236" y="4912341"/>
            <a:ext cx="2016569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DiseaseService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A3D3A2-228F-47A4-9ADF-31AECD20EDA1}"/>
              </a:ext>
            </a:extLst>
          </p:cNvPr>
          <p:cNvCxnSpPr/>
          <p:nvPr/>
        </p:nvCxnSpPr>
        <p:spPr>
          <a:xfrm flipV="1">
            <a:off x="4207668" y="2464690"/>
            <a:ext cx="4305300" cy="12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9730C1-7404-40CE-AB6A-D839CF4EAEE8}"/>
              </a:ext>
            </a:extLst>
          </p:cNvPr>
          <p:cNvCxnSpPr>
            <a:cxnSpLocks/>
          </p:cNvCxnSpPr>
          <p:nvPr/>
        </p:nvCxnSpPr>
        <p:spPr>
          <a:xfrm>
            <a:off x="4205287" y="3934407"/>
            <a:ext cx="4310061" cy="7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4858-F816-4369-BD26-3E4D660D8540}"/>
              </a:ext>
            </a:extLst>
          </p:cNvPr>
          <p:cNvCxnSpPr>
            <a:cxnSpLocks/>
          </p:cNvCxnSpPr>
          <p:nvPr/>
        </p:nvCxnSpPr>
        <p:spPr>
          <a:xfrm>
            <a:off x="4202906" y="4172569"/>
            <a:ext cx="4432205" cy="127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473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23A3D"/>
      </a:dk2>
      <a:lt2>
        <a:srgbClr val="E3E8E2"/>
      </a:lt2>
      <a:accent1>
        <a:srgbClr val="A84DC3"/>
      </a:accent1>
      <a:accent2>
        <a:srgbClr val="7854BB"/>
      </a:accent2>
      <a:accent3>
        <a:srgbClr val="565DC6"/>
      </a:accent3>
      <a:accent4>
        <a:srgbClr val="3B74B1"/>
      </a:accent4>
      <a:accent5>
        <a:srgbClr val="4AB0BB"/>
      </a:accent5>
      <a:accent6>
        <a:srgbClr val="3BB18C"/>
      </a:accent6>
      <a:hlink>
        <a:srgbClr val="398CA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144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Avenir Next LT Pro</vt:lpstr>
      <vt:lpstr>Calibri</vt:lpstr>
      <vt:lpstr>Wingdings</vt:lpstr>
      <vt:lpstr>AccentBoxVTI</vt:lpstr>
      <vt:lpstr>LOAD BALANCING  IN MICROSERVICES</vt:lpstr>
      <vt:lpstr>Problem Statement</vt:lpstr>
      <vt:lpstr>Solution – Load Balancer</vt:lpstr>
      <vt:lpstr>PowerPoint Presentation</vt:lpstr>
      <vt:lpstr>Solution – Load Balancer</vt:lpstr>
      <vt:lpstr>About me</vt:lpstr>
      <vt:lpstr>LOAD BALANCING  IN MICROSERVICES Demo – without service discovery</vt:lpstr>
      <vt:lpstr>Application for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  IN MICROSERVICES</dc:title>
  <dc:creator>Arvind Maurya</dc:creator>
  <cp:lastModifiedBy>Arvind Maurya</cp:lastModifiedBy>
  <cp:revision>39</cp:revision>
  <dcterms:created xsi:type="dcterms:W3CDTF">2020-01-03T03:40:46Z</dcterms:created>
  <dcterms:modified xsi:type="dcterms:W3CDTF">2020-01-09T05:16:42Z</dcterms:modified>
</cp:coreProperties>
</file>