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4" name="Google Shape;54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>
            <p:ph type="ctrTitle"/>
          </p:nvPr>
        </p:nvSpPr>
        <p:spPr>
          <a:xfrm>
            <a:off x="-828675" y="19665"/>
            <a:ext cx="99822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PREMIER LEAGUE  score prediction using Deep learning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SOMA SUNDARAM 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NO:211521104152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DEPARTMENT:COMPUTER SCIENCE AND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57200" y="914400"/>
            <a:ext cx="97536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/>
              <a:t>Training and Validation: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Cross-validation techniques.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Hyperparameter tuning.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/>
              <a:t>Deployment: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API integration for real-time predictions.</a:t>
            </a:r>
            <a:endParaRPr/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400"/>
              <a:t>Cloud-based hosting for scalability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3049571" y="2558907"/>
            <a:ext cx="6099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2021PITCS260\Pictures\output.PNG" id="200" name="Google Shape;2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178" y="1695450"/>
            <a:ext cx="8764859" cy="3129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228600" y="38100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838200" y="1828800"/>
            <a:ext cx="86106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X%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X%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X%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Baseline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in accuracy by X%.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Feedback: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responses from beta testers.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decision-making for fantasy leagues.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of additional data sources.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model performance through ensemble methods.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755332" y="1676400"/>
            <a:ext cx="8464868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of Achievements: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an advanced IPL score prediction system.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predictions for enhanced user experience.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Outlook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improvement through feedback and updates.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 to other cricket leagues and sports.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-7620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8" name="Google Shape;6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 TITLE</a:t>
            </a:r>
            <a:endParaRPr sz="4250"/>
          </a:p>
        </p:txBody>
      </p:sp>
      <p:grpSp>
        <p:nvGrpSpPr>
          <p:cNvPr id="82" name="Google Shape;82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3" name="Google Shape;8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1160525" y="2955950"/>
            <a:ext cx="8650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PREMIER LEAGUE score prediction </a:t>
            </a:r>
            <a:r>
              <a:rPr b="1" lang="en-IN" sz="36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</a:t>
            </a:r>
            <a:br>
              <a:rPr b="1" lang="en-IN" sz="48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>
            <a:off x="223837" y="-152400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3" name="Google Shape;93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1" name="Google Shape;111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Evaluation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8" name="Google Shape;118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622479" y="1546616"/>
            <a:ext cx="7381875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cricket scores accurately is challenging due to the dynamic nature of the game, which affects fan engagement and betting outcomes.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variability in cricket matches.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availability of accurate data.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in analyzing various factors influencing scores.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1" name="Google Shape;131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990600" y="2133600"/>
            <a:ext cx="7924800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Cricket enthusiasts.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Betting platforms.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Fantasy league players.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houses.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score predictions for better engagement.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for strategic decision-making.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viewing experience.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1508840" y="2421076"/>
            <a:ext cx="80010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Overview: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advanced data analytics techniques.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models for score prediction.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updates during matches.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Proposition: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score predictions.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interface.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Customizable features for diverse end users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2886075" y="2242175"/>
            <a:ext cx="7620000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To develop a robust IPL score prediction system using machine learning algorithms.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match data.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 statistics.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conditions.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 (for web interface).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2533650" y="1524000"/>
            <a:ext cx="897216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Updates: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monitoring and updating during matches.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Accurate predictions based on various factors.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Interface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User-friendly dashboard for easy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Customization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Tailored features for different user preferences.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Metrics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Evaluation based on accuracy, precision, and recall.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533400" y="1981200"/>
            <a:ext cx="10362818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and normalization.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engineering.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models (e.g., Linear Regression, Random Forest).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Time-series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