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13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E7C5-533D-4C9B-93FF-EB10B9E1939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B1E1-2669-4E74-A58D-AF0CA9D3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5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C4E113-2862-A1ED-F26A-0228AD79D369}"/>
              </a:ext>
            </a:extLst>
          </p:cNvPr>
          <p:cNvSpPr txBox="1"/>
          <p:nvPr/>
        </p:nvSpPr>
        <p:spPr>
          <a:xfrm>
            <a:off x="4247535" y="473860"/>
            <a:ext cx="284995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IDEA TITLE</a:t>
            </a:r>
          </a:p>
          <a:p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2FBEB-6729-591D-D572-F1E05105022E}"/>
              </a:ext>
            </a:extLst>
          </p:cNvPr>
          <p:cNvSpPr txBox="1"/>
          <p:nvPr/>
        </p:nvSpPr>
        <p:spPr>
          <a:xfrm>
            <a:off x="361125" y="2475221"/>
            <a:ext cx="79727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FINK LINK – It is a automation to control the laptop to</a:t>
            </a:r>
          </a:p>
          <a:p>
            <a:r>
              <a:rPr lang="en-US" sz="2000" dirty="0"/>
              <a:t>                 give the commands using AI.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 problem is mainly used for disabilities persons.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Our fink link main objectives is all human beings easily used the computer through voice command.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B7B9FE-822D-724F-9E98-17E5F4B33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73" y="4032984"/>
            <a:ext cx="3211961" cy="2351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5EA03E-7D67-16B7-B4E2-D0E5E194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73" y="1474080"/>
            <a:ext cx="3211961" cy="2124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E8202-BEE2-98B3-9EA4-AC326F8C11BC}"/>
              </a:ext>
            </a:extLst>
          </p:cNvPr>
          <p:cNvSpPr txBox="1"/>
          <p:nvPr/>
        </p:nvSpPr>
        <p:spPr>
          <a:xfrm>
            <a:off x="4615543" y="1305263"/>
            <a:ext cx="29609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FINK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44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BE846-008B-DD86-63BA-0D7AAD022E74}"/>
              </a:ext>
            </a:extLst>
          </p:cNvPr>
          <p:cNvSpPr txBox="1"/>
          <p:nvPr/>
        </p:nvSpPr>
        <p:spPr>
          <a:xfrm>
            <a:off x="335063" y="2118587"/>
            <a:ext cx="868111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Technologies used : </a:t>
            </a:r>
          </a:p>
          <a:p>
            <a:endParaRPr lang="en-US" sz="2400" dirty="0"/>
          </a:p>
          <a:p>
            <a:r>
              <a:rPr lang="en-US" sz="2000" dirty="0"/>
              <a:t> 1. Python , AI , ML technologies be used the projects .</a:t>
            </a:r>
          </a:p>
          <a:p>
            <a:r>
              <a:rPr lang="en-US" sz="2000" dirty="0"/>
              <a:t>we imported the python libraries like speech recognition.</a:t>
            </a:r>
          </a:p>
          <a:p>
            <a:endParaRPr lang="en-US" sz="2000" dirty="0"/>
          </a:p>
          <a:p>
            <a:r>
              <a:rPr lang="en-US" sz="2000" dirty="0"/>
              <a:t> 2. To give commands the our lap automation it is to do </a:t>
            </a:r>
          </a:p>
          <a:p>
            <a:r>
              <a:rPr lang="en-US" sz="2000" dirty="0"/>
              <a:t>                    something works implements 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3.Speech to text recognition – it convert our speech to </a:t>
            </a:r>
          </a:p>
          <a:p>
            <a:r>
              <a:rPr lang="en-US" sz="2000" dirty="0"/>
              <a:t>text </a:t>
            </a:r>
            <a:r>
              <a:rPr lang="en-US" sz="2000" dirty="0" err="1"/>
              <a:t>convertion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 4. The use of voice recognition to enhance the user experience.</a:t>
            </a:r>
          </a:p>
          <a:p>
            <a:endParaRPr lang="en-US" sz="18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76CF0-6CC5-CE7E-942C-A7C5D6358FED}"/>
              </a:ext>
            </a:extLst>
          </p:cNvPr>
          <p:cNvSpPr txBox="1"/>
          <p:nvPr/>
        </p:nvSpPr>
        <p:spPr>
          <a:xfrm>
            <a:off x="3707911" y="506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TECHNICAL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BD04F-4680-08A2-2CFB-7309A3F4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1" y="2118587"/>
            <a:ext cx="4796605" cy="26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61740B-D4B2-DEA3-16AC-5D1670165915}"/>
              </a:ext>
            </a:extLst>
          </p:cNvPr>
          <p:cNvSpPr txBox="1"/>
          <p:nvPr/>
        </p:nvSpPr>
        <p:spPr>
          <a:xfrm>
            <a:off x="609602" y="2428070"/>
            <a:ext cx="66269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technology that enables machines to understand and respond to human voice commands 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Collecting and analyzing the software requirements to understand the designed functionality and performance 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30% of the total revenue generated by e-commerce websites will through voice searches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1FFEA-0E16-0210-453B-00E18B914A26}"/>
              </a:ext>
            </a:extLst>
          </p:cNvPr>
          <p:cNvSpPr txBox="1"/>
          <p:nvPr/>
        </p:nvSpPr>
        <p:spPr>
          <a:xfrm>
            <a:off x="3707911" y="6559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FEASIBILITY AND VIABILITY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02CB36-62F9-637E-8365-DCD1264E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65" y="2711774"/>
            <a:ext cx="3695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0F38FE-314A-4B50-23CB-C717C01AEEA3}"/>
              </a:ext>
            </a:extLst>
          </p:cNvPr>
          <p:cNvSpPr txBox="1"/>
          <p:nvPr/>
        </p:nvSpPr>
        <p:spPr>
          <a:xfrm>
            <a:off x="3637936" y="506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BENEFITS AND IMPACTS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8A20A-B336-26F0-A945-0A5C478608DF}"/>
              </a:ext>
            </a:extLst>
          </p:cNvPr>
          <p:cNvSpPr txBox="1"/>
          <p:nvPr/>
        </p:nvSpPr>
        <p:spPr>
          <a:xfrm>
            <a:off x="328794" y="2326554"/>
            <a:ext cx="79936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COVENIENCE : Voice control can make it easier to do </a:t>
            </a:r>
          </a:p>
          <a:p>
            <a:r>
              <a:rPr lang="en-US" sz="1800" dirty="0"/>
              <a:t>things like call him , play music .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EASY ACCESS : Voice recognition and AI technology can </a:t>
            </a:r>
          </a:p>
          <a:p>
            <a:r>
              <a:rPr lang="en-US" sz="1800" dirty="0"/>
              <a:t>make more accessible .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EFFICIENCY IN VOICE OVER : AI can quickly process and</a:t>
            </a:r>
          </a:p>
          <a:p>
            <a:r>
              <a:rPr lang="en-US" sz="1800" dirty="0"/>
              <a:t>which can reduce the time .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Voice automation enables to work at peak performance with the</a:t>
            </a:r>
          </a:p>
          <a:p>
            <a:r>
              <a:rPr lang="en-US" sz="1800" dirty="0"/>
              <a:t>Elimination of distractions and unnecessary steps 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0B988C-EF5E-A42C-B2FE-5136161C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47" y="2223242"/>
            <a:ext cx="4942939" cy="24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42E2BC-9E98-609C-D24B-22CE1917410A}"/>
              </a:ext>
            </a:extLst>
          </p:cNvPr>
          <p:cNvSpPr txBox="1"/>
          <p:nvPr/>
        </p:nvSpPr>
        <p:spPr>
          <a:xfrm>
            <a:off x="3646961" y="3019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RESEARCH AND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70688-1ABE-FA39-4DC2-7B39A4CE1E30}"/>
              </a:ext>
            </a:extLst>
          </p:cNvPr>
          <p:cNvSpPr txBox="1"/>
          <p:nvPr/>
        </p:nvSpPr>
        <p:spPr>
          <a:xfrm>
            <a:off x="899650" y="3707513"/>
            <a:ext cx="103926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Fink link is our mainly focus on disabilities persons to use easily through our voice command.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It works on AI and connect with IOT to control the whole system 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give the commands in AI it will works our voice command.</a:t>
            </a:r>
          </a:p>
          <a:p>
            <a:r>
              <a:rPr lang="en-US" sz="2400" dirty="0"/>
              <a:t>     for example : open </a:t>
            </a:r>
            <a:r>
              <a:rPr lang="en-US" sz="2400" dirty="0" err="1"/>
              <a:t>whatsapp</a:t>
            </a:r>
            <a:r>
              <a:rPr lang="en-US" sz="2400" dirty="0"/>
              <a:t> , call her , text good morning , chatbot.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F7155-E85C-9518-C5EC-313F9FE08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65" y="981653"/>
            <a:ext cx="5000869" cy="24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3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303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S</dc:creator>
  <cp:lastModifiedBy>SOMNATH P</cp:lastModifiedBy>
  <cp:revision>4</cp:revision>
  <dcterms:created xsi:type="dcterms:W3CDTF">2024-09-02T05:08:19Z</dcterms:created>
  <dcterms:modified xsi:type="dcterms:W3CDTF">2024-12-12T16:25:14Z</dcterms:modified>
</cp:coreProperties>
</file>