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sldIdLst>
    <p:sldId id="267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9C109-3EEE-4D15-9F0D-9A914638D80D}" v="7" dt="2024-11-25T05:59:19.01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78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49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120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126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83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80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560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58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91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8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10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80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14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3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8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8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55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omu3103.github.io/edupa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itgayathric\Desktop\images.jpg">
            <a:extLst>
              <a:ext uri="{FF2B5EF4-FFF2-40B4-BE49-F238E27FC236}">
                <a16:creationId xmlns:a16="http://schemas.microsoft.com/office/drawing/2014/main" id="{1E241AA3-D60A-F616-E97C-3C8A7194D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1556" y="457200"/>
            <a:ext cx="2528888" cy="9144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DC13AE-672B-9864-4EC7-FE5586B145A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11" y="1432190"/>
            <a:ext cx="1981200" cy="2061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B0467C-5FA8-69AD-8AFF-6B13ADA56388}"/>
              </a:ext>
            </a:extLst>
          </p:cNvPr>
          <p:cNvSpPr txBox="1"/>
          <p:nvPr/>
        </p:nvSpPr>
        <p:spPr>
          <a:xfrm>
            <a:off x="3124200" y="3510869"/>
            <a:ext cx="61014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INTRA INSTITUTIONAL IDEA COMPETITION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Title: </a:t>
            </a:r>
            <a:r>
              <a:rPr lang="en-US" sz="2000" b="1" dirty="0"/>
              <a:t>EDU-PAY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25.</a:t>
            </a:r>
            <a:r>
              <a:rPr lang="en-US" sz="2000" dirty="0"/>
              <a:t>11</a:t>
            </a:r>
            <a:r>
              <a:rPr lang="en-US" sz="2000" dirty="0">
                <a:solidFill>
                  <a:schemeClr val="tx1"/>
                </a:solidFill>
              </a:rPr>
              <a:t>.2024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E6C7C-6159-C61D-BE4C-D31A3CC5C2FF}"/>
              </a:ext>
            </a:extLst>
          </p:cNvPr>
          <p:cNvSpPr txBox="1"/>
          <p:nvPr/>
        </p:nvSpPr>
        <p:spPr>
          <a:xfrm>
            <a:off x="2095500" y="1760726"/>
            <a:ext cx="8000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Mahendra Institute of Technology</a:t>
            </a:r>
            <a:br>
              <a:rPr lang="en-US" sz="3600" dirty="0"/>
            </a:br>
            <a:r>
              <a:rPr lang="en-US" sz="3600" dirty="0"/>
              <a:t>Department of CSE</a:t>
            </a:r>
            <a:endParaRPr lang="en-IN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630C8-521B-E66E-C60E-06B108D3FBD0}"/>
              </a:ext>
            </a:extLst>
          </p:cNvPr>
          <p:cNvSpPr txBox="1"/>
          <p:nvPr/>
        </p:nvSpPr>
        <p:spPr>
          <a:xfrm>
            <a:off x="7917001" y="4526531"/>
            <a:ext cx="3292474" cy="1311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685"/>
              </a:spcBef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PRESENTED BY: </a:t>
            </a:r>
            <a:endParaRPr lang="en-US" sz="16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endParaRPr lang="en-US" sz="16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2381250" marR="6985" indent="236220" algn="r">
              <a:lnSpc>
                <a:spcPct val="129600"/>
              </a:lnSpc>
            </a:pPr>
            <a:endParaRPr lang="en-US" sz="18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14" name="image1.jpeg">
            <a:extLst>
              <a:ext uri="{FF2B5EF4-FFF2-40B4-BE49-F238E27FC236}">
                <a16:creationId xmlns:a16="http://schemas.microsoft.com/office/drawing/2014/main" id="{7DF50A5F-0819-A325-C2C2-2825674161F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813" y="1770758"/>
            <a:ext cx="1501776" cy="127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08CAAC-FE57-33B1-26CF-2B8D5997E6D9}"/>
              </a:ext>
            </a:extLst>
          </p:cNvPr>
          <p:cNvSpPr txBox="1"/>
          <p:nvPr/>
        </p:nvSpPr>
        <p:spPr>
          <a:xfrm>
            <a:off x="8638145" y="5168678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Sirisha</a:t>
            </a:r>
          </a:p>
          <a:p>
            <a:r>
              <a:rPr lang="en-IN" dirty="0"/>
              <a:t>Somnath  </a:t>
            </a:r>
          </a:p>
        </p:txBody>
      </p:sp>
    </p:spTree>
    <p:extLst>
      <p:ext uri="{BB962C8B-B14F-4D97-AF65-F5344CB8AC3E}">
        <p14:creationId xmlns:p14="http://schemas.microsoft.com/office/powerpoint/2010/main" val="112028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885" y="601726"/>
            <a:ext cx="6795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35" dirty="0"/>
              <a:t>HOW</a:t>
            </a:r>
            <a:r>
              <a:rPr sz="4800" spc="-40" dirty="0"/>
              <a:t> </a:t>
            </a:r>
            <a:r>
              <a:rPr sz="4800" spc="229" dirty="0"/>
              <a:t>TO</a:t>
            </a:r>
            <a:r>
              <a:rPr sz="4800" spc="-35" dirty="0"/>
              <a:t> </a:t>
            </a:r>
            <a:r>
              <a:rPr sz="4800" spc="200" dirty="0"/>
              <a:t>USE</a:t>
            </a:r>
            <a:r>
              <a:rPr sz="4800" spc="-30" dirty="0"/>
              <a:t> </a:t>
            </a:r>
            <a:r>
              <a:rPr sz="4800" spc="140" dirty="0"/>
              <a:t>EDU</a:t>
            </a:r>
            <a:r>
              <a:rPr sz="4800" spc="-45" dirty="0"/>
              <a:t> </a:t>
            </a:r>
            <a:r>
              <a:rPr sz="4800" spc="125" dirty="0"/>
              <a:t>PAY</a:t>
            </a:r>
            <a:r>
              <a:rPr sz="4800" spc="-45" dirty="0"/>
              <a:t> </a:t>
            </a:r>
            <a:endParaRPr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E2405-A6D4-4E53-4571-52D5945D67F5}"/>
              </a:ext>
            </a:extLst>
          </p:cNvPr>
          <p:cNvSpPr txBox="1"/>
          <p:nvPr/>
        </p:nvSpPr>
        <p:spPr>
          <a:xfrm>
            <a:off x="1524000" y="1874728"/>
            <a:ext cx="8915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With the help of	the mobile you can easily operate this Edu  pay 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Just enter your name , roll number , department and year  you can get your total fee details include the fine amount.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By using Net banking, you can process your payment, and  you will get the receipt fast.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40023" y="3342385"/>
            <a:ext cx="5321300" cy="1367790"/>
            <a:chOff x="3240023" y="3342385"/>
            <a:chExt cx="5321300" cy="13677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0023" y="4049267"/>
              <a:ext cx="5321046" cy="6606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9294" y="3342385"/>
              <a:ext cx="5304155" cy="72643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28848" y="2929204"/>
            <a:ext cx="5426710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i="0" u="none" spc="-10" dirty="0">
                <a:solidFill>
                  <a:srgbClr val="000000"/>
                </a:solidFill>
                <a:latin typeface="Calibri"/>
                <a:cs typeface="Calibri"/>
              </a:rPr>
              <a:t>THANK</a:t>
            </a:r>
            <a:r>
              <a:rPr sz="8800" i="0" u="none" spc="-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8800" i="0" u="none" spc="-110" dirty="0">
                <a:solidFill>
                  <a:srgbClr val="000000"/>
                </a:solidFill>
                <a:latin typeface="Calibri"/>
                <a:cs typeface="Calibri"/>
              </a:rPr>
              <a:t>YOU</a:t>
            </a:r>
            <a:br>
              <a:rPr lang="en-IN" sz="8800" i="0" u="none" spc="-110" dirty="0">
                <a:solidFill>
                  <a:srgbClr val="000000"/>
                </a:solidFill>
                <a:latin typeface="Calibri"/>
                <a:cs typeface="Calibri"/>
              </a:rPr>
            </a:br>
            <a:endParaRPr sz="880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2788F-B293-A376-E501-3F17283D5E62}"/>
              </a:ext>
            </a:extLst>
          </p:cNvPr>
          <p:cNvSpPr txBox="1"/>
          <p:nvPr/>
        </p:nvSpPr>
        <p:spPr>
          <a:xfrm>
            <a:off x="3733800" y="5029200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4"/>
              </a:rPr>
              <a:t>https://somu3103.github.io/edupay/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triangle with a exclamation mark&#10;&#10;Description automatically generated">
            <a:extLst>
              <a:ext uri="{FF2B5EF4-FFF2-40B4-BE49-F238E27FC236}">
                <a16:creationId xmlns:a16="http://schemas.microsoft.com/office/drawing/2014/main" id="{B46D73C4-3D9E-8DA3-4517-E00FCF472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685800"/>
            <a:ext cx="2776538" cy="3245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4C12E8-56D7-1355-AAB5-14C6065F8E03}"/>
              </a:ext>
            </a:extLst>
          </p:cNvPr>
          <p:cNvSpPr txBox="1"/>
          <p:nvPr/>
        </p:nvSpPr>
        <p:spPr>
          <a:xfrm>
            <a:off x="1412666" y="4724400"/>
            <a:ext cx="936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WE ARE NOT INVOLVING THE COLLEGE MANAGEMENT</a:t>
            </a:r>
          </a:p>
        </p:txBody>
      </p:sp>
    </p:spTree>
    <p:extLst>
      <p:ext uri="{BB962C8B-B14F-4D97-AF65-F5344CB8AC3E}">
        <p14:creationId xmlns:p14="http://schemas.microsoft.com/office/powerpoint/2010/main" val="99942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100"/>
              </a:spcBef>
            </a:pPr>
            <a:r>
              <a:rPr b="1" spc="210" dirty="0">
                <a:latin typeface="Bell MT" panose="02020503060305020303" pitchFamily="18" charset="0"/>
              </a:rPr>
              <a:t>IDEA</a:t>
            </a:r>
            <a:r>
              <a:rPr b="1" spc="-90" dirty="0">
                <a:latin typeface="Bell MT" panose="02020503060305020303" pitchFamily="18" charset="0"/>
              </a:rPr>
              <a:t> </a:t>
            </a:r>
            <a:r>
              <a:rPr b="1" spc="555" dirty="0">
                <a:latin typeface="Bell MT" panose="02020503060305020303" pitchFamily="18" charset="0"/>
              </a:rPr>
              <a:t>STATEMENT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7356" y="1524000"/>
            <a:ext cx="3707256" cy="3571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B3768B-1CB8-507B-5D89-409DDC81A2BF}"/>
              </a:ext>
            </a:extLst>
          </p:cNvPr>
          <p:cNvSpPr txBox="1"/>
          <p:nvPr/>
        </p:nvSpPr>
        <p:spPr>
          <a:xfrm>
            <a:off x="1676400" y="2209800"/>
            <a:ext cx="5715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Edu pay is the best way to pay your  fee in online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This web helps the students to pay  fee in a short period of time.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1772" y="0"/>
            <a:ext cx="6346371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DA6C9C-BBF7-92B9-B052-75062F6D323B}"/>
              </a:ext>
            </a:extLst>
          </p:cNvPr>
          <p:cNvSpPr/>
          <p:nvPr/>
        </p:nvSpPr>
        <p:spPr>
          <a:xfrm>
            <a:off x="7010400" y="947057"/>
            <a:ext cx="33528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10D03-EB79-81F3-0205-C2DCC170CDEC}"/>
              </a:ext>
            </a:extLst>
          </p:cNvPr>
          <p:cNvSpPr txBox="1"/>
          <p:nvPr/>
        </p:nvSpPr>
        <p:spPr>
          <a:xfrm>
            <a:off x="7620000" y="110529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GOOGLE SHEETS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9766B3-CAF6-592E-28FE-1931D1DA91B1}"/>
              </a:ext>
            </a:extLst>
          </p:cNvPr>
          <p:cNvSpPr/>
          <p:nvPr/>
        </p:nvSpPr>
        <p:spPr>
          <a:xfrm>
            <a:off x="6988629" y="2286000"/>
            <a:ext cx="33528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A2CFC-E4A9-5673-155D-4DED3713F40A}"/>
              </a:ext>
            </a:extLst>
          </p:cNvPr>
          <p:cNvSpPr txBox="1"/>
          <p:nvPr/>
        </p:nvSpPr>
        <p:spPr>
          <a:xfrm>
            <a:off x="7407729" y="232546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CHALLAN DETAILS</a:t>
            </a: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D2C844-E729-FB6D-478C-D0F39D23FBF8}"/>
              </a:ext>
            </a:extLst>
          </p:cNvPr>
          <p:cNvCxnSpPr/>
          <p:nvPr/>
        </p:nvCxnSpPr>
        <p:spPr>
          <a:xfrm>
            <a:off x="8458200" y="17526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90016F-854C-401F-D91E-06E394735788}"/>
              </a:ext>
            </a:extLst>
          </p:cNvPr>
          <p:cNvCxnSpPr/>
          <p:nvPr/>
        </p:nvCxnSpPr>
        <p:spPr>
          <a:xfrm>
            <a:off x="8458200" y="381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F64057-304B-0650-0BBC-6D833237D326}"/>
              </a:ext>
            </a:extLst>
          </p:cNvPr>
          <p:cNvCxnSpPr/>
          <p:nvPr/>
        </p:nvCxnSpPr>
        <p:spPr>
          <a:xfrm>
            <a:off x="3151413" y="63246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B2C292-7D94-AC89-B9D6-1973C55650E2}"/>
              </a:ext>
            </a:extLst>
          </p:cNvPr>
          <p:cNvCxnSpPr/>
          <p:nvPr/>
        </p:nvCxnSpPr>
        <p:spPr>
          <a:xfrm>
            <a:off x="3151413" y="6629400"/>
            <a:ext cx="3630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AA7EDC-3A0A-EC81-EEB6-2862C33013AA}"/>
              </a:ext>
            </a:extLst>
          </p:cNvPr>
          <p:cNvCxnSpPr/>
          <p:nvPr/>
        </p:nvCxnSpPr>
        <p:spPr>
          <a:xfrm flipV="1">
            <a:off x="6781800" y="609600"/>
            <a:ext cx="0" cy="601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1465FB-0AF2-F15C-80DA-901A0166DE5F}"/>
              </a:ext>
            </a:extLst>
          </p:cNvPr>
          <p:cNvCxnSpPr/>
          <p:nvPr/>
        </p:nvCxnSpPr>
        <p:spPr>
          <a:xfrm flipH="1">
            <a:off x="6781800" y="3810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DB2A4C-585B-CAA2-E2C9-97F25AB4E8F4}"/>
              </a:ext>
            </a:extLst>
          </p:cNvPr>
          <p:cNvCxnSpPr/>
          <p:nvPr/>
        </p:nvCxnSpPr>
        <p:spPr>
          <a:xfrm>
            <a:off x="6781800" y="381000"/>
            <a:ext cx="0" cy="908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F17F249-72DF-5993-CD6D-9F48AA171DA4}"/>
              </a:ext>
            </a:extLst>
          </p:cNvPr>
          <p:cNvSpPr/>
          <p:nvPr/>
        </p:nvSpPr>
        <p:spPr>
          <a:xfrm>
            <a:off x="7021286" y="3570512"/>
            <a:ext cx="33528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FDB291-EC06-3F10-FBD1-A76DF816171F}"/>
              </a:ext>
            </a:extLst>
          </p:cNvPr>
          <p:cNvSpPr/>
          <p:nvPr/>
        </p:nvSpPr>
        <p:spPr>
          <a:xfrm>
            <a:off x="6988629" y="4909455"/>
            <a:ext cx="33528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79CAD6-11CD-22CC-0DCC-7BA3D9F1B971}"/>
              </a:ext>
            </a:extLst>
          </p:cNvPr>
          <p:cNvCxnSpPr/>
          <p:nvPr/>
        </p:nvCxnSpPr>
        <p:spPr>
          <a:xfrm>
            <a:off x="8425543" y="43434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0AF255-3311-73C1-88D7-C91BE92B7B33}"/>
              </a:ext>
            </a:extLst>
          </p:cNvPr>
          <p:cNvCxnSpPr/>
          <p:nvPr/>
        </p:nvCxnSpPr>
        <p:spPr>
          <a:xfrm>
            <a:off x="8436429" y="3048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F936EF6-98EA-CAB8-4749-E277073B9B3D}"/>
              </a:ext>
            </a:extLst>
          </p:cNvPr>
          <p:cNvSpPr txBox="1"/>
          <p:nvPr/>
        </p:nvSpPr>
        <p:spPr>
          <a:xfrm>
            <a:off x="7794172" y="3691035"/>
            <a:ext cx="24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ADVISOR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88E600-5750-C4A0-5712-BDB0625AD369}"/>
              </a:ext>
            </a:extLst>
          </p:cNvPr>
          <p:cNvSpPr txBox="1"/>
          <p:nvPr/>
        </p:nvSpPr>
        <p:spPr>
          <a:xfrm>
            <a:off x="7620000" y="5067689"/>
            <a:ext cx="230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ACCOUNTANT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762000"/>
            <a:ext cx="91440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75" dirty="0"/>
              <a:t>ADVANTAGES</a:t>
            </a:r>
            <a:r>
              <a:rPr b="1" spc="-30" dirty="0"/>
              <a:t> </a:t>
            </a:r>
            <a:r>
              <a:rPr b="1" spc="80" dirty="0"/>
              <a:t>FOR</a:t>
            </a:r>
            <a:r>
              <a:rPr b="1" spc="-25" dirty="0"/>
              <a:t> </a:t>
            </a:r>
            <a:r>
              <a:rPr b="1" spc="140" dirty="0"/>
              <a:t>USING</a:t>
            </a:r>
            <a:r>
              <a:rPr b="1" spc="-30" dirty="0"/>
              <a:t> </a:t>
            </a:r>
            <a:r>
              <a:rPr b="1" spc="35" dirty="0"/>
              <a:t>OUR</a:t>
            </a:r>
            <a:r>
              <a:rPr b="1" spc="-20" dirty="0"/>
              <a:t> </a:t>
            </a:r>
            <a:r>
              <a:rPr b="1" spc="110" dirty="0"/>
              <a:t>EDU</a:t>
            </a:r>
            <a:r>
              <a:rPr b="1" spc="-30" dirty="0"/>
              <a:t> </a:t>
            </a:r>
            <a:r>
              <a:rPr b="1" spc="105" dirty="0"/>
              <a:t>PAY</a:t>
            </a:r>
            <a:endParaRPr b="1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9200" y="3276600"/>
            <a:ext cx="3060954" cy="1768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5176D-C6CA-0C0C-B997-99A3048F6627}"/>
              </a:ext>
            </a:extLst>
          </p:cNvPr>
          <p:cNvSpPr txBox="1"/>
          <p:nvPr/>
        </p:nvSpPr>
        <p:spPr>
          <a:xfrm>
            <a:off x="1371600" y="1676400"/>
            <a:ext cx="7315200" cy="4184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One click and your fees are paid. Fast, secure and simple fee payment.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Effortless fee payment, anytime and  anywhere.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Very use full for students who are facing to  pay fee in college queue.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81000"/>
            <a:ext cx="9071610" cy="1016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0" b="1" spc="240" dirty="0"/>
              <a:t>TECHNOLOGIES</a:t>
            </a:r>
            <a:r>
              <a:rPr sz="6500" b="1" spc="-130" dirty="0"/>
              <a:t> </a:t>
            </a:r>
            <a:r>
              <a:rPr sz="6500" b="1" spc="-15" dirty="0"/>
              <a:t>USED:</a:t>
            </a:r>
            <a:endParaRPr sz="6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9E51B-FAD0-BE13-CF99-C61B76413CD7}"/>
              </a:ext>
            </a:extLst>
          </p:cNvPr>
          <p:cNvSpPr txBox="1"/>
          <p:nvPr/>
        </p:nvSpPr>
        <p:spPr>
          <a:xfrm>
            <a:off x="1676400" y="1752600"/>
            <a:ext cx="9829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our Edu pay we are used frontend development .</a:t>
            </a:r>
          </a:p>
          <a:p>
            <a:r>
              <a:rPr lang="en-US" sz="3200" dirty="0"/>
              <a:t>     * Html and CSS</a:t>
            </a:r>
          </a:p>
          <a:p>
            <a:r>
              <a:rPr lang="en-US" sz="3200" dirty="0"/>
              <a:t>     *JavaScript</a:t>
            </a:r>
          </a:p>
          <a:p>
            <a:r>
              <a:rPr lang="en-US" sz="3200" dirty="0"/>
              <a:t>     *Google Sheet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web is an easy platform for students to pay they fees  easily. This helps to students to know the technology in an advance way.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51282"/>
            <a:ext cx="9296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2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</a:t>
            </a:r>
            <a:r>
              <a:rPr lang="en-IN" sz="4000" b="1" spc="2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ADVANCE</a:t>
            </a:r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4000" b="1" spc="-4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4000" b="1" spc="215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TECHNOLOGY</a:t>
            </a:r>
            <a:r>
              <a:rPr sz="4000" b="1" spc="-4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4000" b="1" spc="14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WAY</a:t>
            </a:r>
            <a:endParaRPr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048" y="1600199"/>
            <a:ext cx="5208494" cy="503917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86475" y="3804920"/>
            <a:ext cx="1605915" cy="610870"/>
            <a:chOff x="6086475" y="3804920"/>
            <a:chExt cx="1605915" cy="610870"/>
          </a:xfrm>
        </p:grpSpPr>
        <p:sp>
          <p:nvSpPr>
            <p:cNvPr id="5" name="object 5"/>
            <p:cNvSpPr/>
            <p:nvPr/>
          </p:nvSpPr>
          <p:spPr>
            <a:xfrm>
              <a:off x="6096000" y="3814445"/>
              <a:ext cx="1586865" cy="591820"/>
            </a:xfrm>
            <a:custGeom>
              <a:avLst/>
              <a:gdLst/>
              <a:ahLst/>
              <a:cxnLst/>
              <a:rect l="l" t="t" r="r" b="b"/>
              <a:pathLst>
                <a:path w="1586865" h="591820">
                  <a:moveTo>
                    <a:pt x="1290954" y="0"/>
                  </a:moveTo>
                  <a:lnTo>
                    <a:pt x="1290954" y="147954"/>
                  </a:lnTo>
                  <a:lnTo>
                    <a:pt x="0" y="147954"/>
                  </a:lnTo>
                  <a:lnTo>
                    <a:pt x="0" y="443737"/>
                  </a:lnTo>
                  <a:lnTo>
                    <a:pt x="1290954" y="443737"/>
                  </a:lnTo>
                  <a:lnTo>
                    <a:pt x="1290954" y="591692"/>
                  </a:lnTo>
                  <a:lnTo>
                    <a:pt x="1586738" y="295909"/>
                  </a:lnTo>
                  <a:lnTo>
                    <a:pt x="1290954" y="0"/>
                  </a:lnTo>
                  <a:close/>
                </a:path>
              </a:pathLst>
            </a:custGeom>
            <a:solidFill>
              <a:srgbClr val="E15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3814445"/>
              <a:ext cx="1586865" cy="591820"/>
            </a:xfrm>
            <a:custGeom>
              <a:avLst/>
              <a:gdLst/>
              <a:ahLst/>
              <a:cxnLst/>
              <a:rect l="l" t="t" r="r" b="b"/>
              <a:pathLst>
                <a:path w="1586865" h="591820">
                  <a:moveTo>
                    <a:pt x="0" y="147954"/>
                  </a:moveTo>
                  <a:lnTo>
                    <a:pt x="1290954" y="147954"/>
                  </a:lnTo>
                  <a:lnTo>
                    <a:pt x="1290954" y="0"/>
                  </a:lnTo>
                  <a:lnTo>
                    <a:pt x="1586738" y="295909"/>
                  </a:lnTo>
                  <a:lnTo>
                    <a:pt x="1290954" y="591692"/>
                  </a:lnTo>
                  <a:lnTo>
                    <a:pt x="1290954" y="443737"/>
                  </a:lnTo>
                  <a:lnTo>
                    <a:pt x="0" y="443737"/>
                  </a:lnTo>
                  <a:lnTo>
                    <a:pt x="0" y="147954"/>
                  </a:lnTo>
                  <a:close/>
                </a:path>
              </a:pathLst>
            </a:custGeom>
            <a:ln w="19050">
              <a:solidFill>
                <a:srgbClr val="5F1E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593205" y="3946017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68182" y="1600199"/>
            <a:ext cx="3523107" cy="51541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609600"/>
            <a:ext cx="102870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dirty="0">
                <a:latin typeface="Amasis MT Pro Medium" panose="020F0502020204030204" pitchFamily="18" charset="0"/>
                <a:cs typeface="Arial"/>
              </a:rPr>
              <a:t>THE PROBLEM PRESENT WE ALL ARE FACING NOW</a:t>
            </a:r>
            <a:endParaRPr sz="3200" dirty="0">
              <a:latin typeface="Amasis MT Pro Medium" panose="020F0502020204030204" pitchFamily="18" charset="0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7" y="1328639"/>
            <a:ext cx="12191999" cy="55402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685800"/>
            <a:ext cx="6572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59855" algn="l"/>
              </a:tabLst>
            </a:pPr>
            <a:r>
              <a:rPr sz="4400" b="1" spc="27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</a:t>
            </a:r>
            <a:r>
              <a:rPr sz="4400" b="1" spc="3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</a:t>
            </a:r>
            <a:r>
              <a:rPr sz="4400" b="1" spc="3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DENT</a:t>
            </a:r>
            <a:r>
              <a:rPr sz="4400" b="1" spc="229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sz="4400" b="1" spc="-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4400" b="1" spc="155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sz="4400" b="1" spc="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sz="4400" b="1" spc="1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OBLEM</a:t>
            </a:r>
            <a:r>
              <a:rPr sz="4400" b="1" spc="229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sz="4400" b="1" spc="-6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C0562-1BE7-4912-521A-F13B50D53D02}"/>
              </a:ext>
            </a:extLst>
          </p:cNvPr>
          <p:cNvSpPr txBox="1"/>
          <p:nvPr/>
        </p:nvSpPr>
        <p:spPr>
          <a:xfrm>
            <a:off x="1676400" y="1665605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 our college students are facing a lots of	problems to pay  they fee in a critical times.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 It takes lots of	time to pay fee while standing in line and  students are missing some class through this problem. And they are</a:t>
            </a:r>
            <a:endParaRPr lang="en-IN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233</TotalTime>
  <Words>305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Amasis MT Pro Medium</vt:lpstr>
      <vt:lpstr>Arial</vt:lpstr>
      <vt:lpstr>Bell MT</vt:lpstr>
      <vt:lpstr>Calibri</vt:lpstr>
      <vt:lpstr>Century Gothic</vt:lpstr>
      <vt:lpstr>Consolas</vt:lpstr>
      <vt:lpstr>Times New Roman</vt:lpstr>
      <vt:lpstr>Wingdings 3</vt:lpstr>
      <vt:lpstr>Wisp</vt:lpstr>
      <vt:lpstr>PowerPoint Presentation</vt:lpstr>
      <vt:lpstr>PowerPoint Presentation</vt:lpstr>
      <vt:lpstr>IDEA STATEMENT</vt:lpstr>
      <vt:lpstr>PowerPoint Presentation</vt:lpstr>
      <vt:lpstr>ADVANTAGES FOR USING OUR EDU PAY</vt:lpstr>
      <vt:lpstr>TECHNOLOGIES USED:</vt:lpstr>
      <vt:lpstr>IN ADVANCE  TECHNOLOGY WAY</vt:lpstr>
      <vt:lpstr>THE PROBLEM PRESENT WE ALL ARE FACING NOW</vt:lpstr>
      <vt:lpstr>STUDENTS PROBLEMS :</vt:lpstr>
      <vt:lpstr>HOW TO USE EDU PAY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nalakurthimanisirisha@gmail.com</dc:creator>
  <cp:lastModifiedBy>somnathp12006@gmail.com</cp:lastModifiedBy>
  <cp:revision>3</cp:revision>
  <dcterms:created xsi:type="dcterms:W3CDTF">2024-11-25T02:48:06Z</dcterms:created>
  <dcterms:modified xsi:type="dcterms:W3CDTF">2024-11-25T15:15:22Z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2024-11-25T00:00:00Z</vt:filetime>
  </property>
</Properties>
</file>