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M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A33A-35BC-4E58-9242-DA2886223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A760A-2193-44DC-9F9E-533C31B39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8654F-CEC2-4405-8B5F-5DE3C28F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F00-1E17-44C4-945D-66A8ADA62DA2}" type="datetimeFigureOut">
              <a:rPr lang="en-MU" smtClean="0"/>
              <a:t>23/03/2022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6F930-078F-4D79-9EDA-348A285D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71C66-9918-4534-A9F5-131E89E0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7EFA-A176-4104-B741-5FBE57B1DC3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51597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532A-084E-46CC-99C4-8014E551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2DA01-F118-492E-A4A4-C96403451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4A749-DFE9-4B3E-B305-15F028AC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F00-1E17-44C4-945D-66A8ADA62DA2}" type="datetimeFigureOut">
              <a:rPr lang="en-MU" smtClean="0"/>
              <a:t>23/03/2022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9390C-D420-4F81-B898-72612BBB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EF621-8269-4513-9E29-B3549CB0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7EFA-A176-4104-B741-5FBE57B1DC3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69770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52F1A-E98F-43E4-B98C-196B3AF2E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8056B-13F0-4EAA-9EFC-E092B6F68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5662-EFC4-454C-AE52-3250374B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F00-1E17-44C4-945D-66A8ADA62DA2}" type="datetimeFigureOut">
              <a:rPr lang="en-MU" smtClean="0"/>
              <a:t>23/03/2022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F68F2-C78A-4EEC-AAB2-1A1D9DAF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9A948-0F5B-48D9-81BE-5A290BC1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7EFA-A176-4104-B741-5FBE57B1DC3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08816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D241-1BD8-465C-9E0D-9D74C037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8264-427C-4494-BC1A-2EAE37E7A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0898C-004C-4C5A-BC00-B92D8270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F00-1E17-44C4-945D-66A8ADA62DA2}" type="datetimeFigureOut">
              <a:rPr lang="en-MU" smtClean="0"/>
              <a:t>23/03/2022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D4500-D496-4362-8295-FB79EAEF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B6C01-D5AC-4CE1-9C0C-DCC0D67C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7EFA-A176-4104-B741-5FBE57B1DC3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18256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811E-F2AD-4635-B273-2BEF59B1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17FA4-4106-4C18-8E82-0C53F4E62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7A926-CB5C-4FBD-8A6D-102DF461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F00-1E17-44C4-945D-66A8ADA62DA2}" type="datetimeFigureOut">
              <a:rPr lang="en-MU" smtClean="0"/>
              <a:t>23/03/2022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0456F-E0C8-4EB5-92C8-57B4113F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73E00-52EA-4BF5-8ADA-FAC00F63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7EFA-A176-4104-B741-5FBE57B1DC3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52042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DF5B-3315-4C04-A121-826AEF17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A5F05-F8E4-4B0A-991A-82D05DAC8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8DEBF-AD2B-40B3-9617-ABF7270CA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DA348-A1F2-40F2-9C88-A32A82DD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F00-1E17-44C4-945D-66A8ADA62DA2}" type="datetimeFigureOut">
              <a:rPr lang="en-MU" smtClean="0"/>
              <a:t>23/03/2022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A50BE-7FCA-437C-A69B-E5817F7C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6C590-25A8-4520-AF4F-51DFCC5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7EFA-A176-4104-B741-5FBE57B1DC3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75920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1E4B-0E7B-4315-9361-715ECDFF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E4FC-0437-48BD-A8B3-8D7B8D365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AB03D-161E-45A2-A4BB-F09AC594C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929D5-28D8-4448-BDDF-5A78573C0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5E433-54AC-467E-921C-D43A23D98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EB97A8-5CC6-4B86-A86D-D9EF738A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F00-1E17-44C4-945D-66A8ADA62DA2}" type="datetimeFigureOut">
              <a:rPr lang="en-MU" smtClean="0"/>
              <a:t>23/03/2022</a:t>
            </a:fld>
            <a:endParaRPr lang="en-M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2DABC-B9B3-46F8-9094-9CFB0DBF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7D222-2B80-4968-AF56-29041E99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7EFA-A176-4104-B741-5FBE57B1DC3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04761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A2D6-8FAA-4B80-ABC2-6F621E77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5659C-E492-492D-BFA1-302F882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F00-1E17-44C4-945D-66A8ADA62DA2}" type="datetimeFigureOut">
              <a:rPr lang="en-MU" smtClean="0"/>
              <a:t>23/03/2022</a:t>
            </a:fld>
            <a:endParaRPr lang="en-M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F6508-0392-46BC-AC41-F19DA109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ED545-2458-40AD-B498-D75A0CC3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7EFA-A176-4104-B741-5FBE57B1DC3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06908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53AF3-8EF0-4549-8D6C-6566274B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F00-1E17-44C4-945D-66A8ADA62DA2}" type="datetimeFigureOut">
              <a:rPr lang="en-MU" smtClean="0"/>
              <a:t>23/03/2022</a:t>
            </a:fld>
            <a:endParaRPr lang="en-M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D43C3-C4B8-4BED-A03C-051CF48A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9244B-CE76-4A66-9A28-8EA9BAAA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7EFA-A176-4104-B741-5FBE57B1DC3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70224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FCA1-A09D-404B-8AC6-94AA0528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8DE8-1626-4543-947D-F2B55830A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DE175-B3D4-420D-8B89-07B41456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ECE88-5DA3-42AE-9560-961EE653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F00-1E17-44C4-945D-66A8ADA62DA2}" type="datetimeFigureOut">
              <a:rPr lang="en-MU" smtClean="0"/>
              <a:t>23/03/2022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18A4E-4564-4DE5-8A82-AD4F0B7E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103C1-82EC-4711-97A4-B5DBA35D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7EFA-A176-4104-B741-5FBE57B1DC3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97959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8176-81FF-4D5F-87DE-9E2BB4C1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335A2-4651-476B-A693-84A03D8A6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DE9EF-DD14-4F3A-BC4C-E97F9FEB6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2B81D-5A23-4F59-8D1A-DF7558E3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8F00-1E17-44C4-945D-66A8ADA62DA2}" type="datetimeFigureOut">
              <a:rPr lang="en-MU" smtClean="0"/>
              <a:t>23/03/2022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0C362-4011-4C4A-A825-4F223970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D33D1-E07C-4FF4-9C6C-F1FC9A01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7EFA-A176-4104-B741-5FBE57B1DC3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47911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5BF4D-536E-48CF-B49E-FEE3A63B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1FF1-04A7-44B1-B538-5522D161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58F5C-D524-40E5-AA95-D43B6E28C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68F00-1E17-44C4-945D-66A8ADA62DA2}" type="datetimeFigureOut">
              <a:rPr lang="en-MU" smtClean="0"/>
              <a:t>23/03/2022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1654-ADD6-4503-9837-28955C4CB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07F5-4A3A-41CF-B187-4348FE9E0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7EFA-A176-4104-B741-5FBE57B1DC3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3057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0A940A-5E39-41D9-9605-8EE4733E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790575"/>
            <a:ext cx="39338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3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61BE7-79A0-4BCA-94D4-417FD07A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985"/>
            <a:ext cx="12192000" cy="62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7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Kosisochukwu Larry</dc:creator>
  <cp:lastModifiedBy>Kosisochukwu Larry</cp:lastModifiedBy>
  <cp:revision>1</cp:revision>
  <dcterms:created xsi:type="dcterms:W3CDTF">2022-03-23T12:36:05Z</dcterms:created>
  <dcterms:modified xsi:type="dcterms:W3CDTF">2022-03-25T07:57:26Z</dcterms:modified>
</cp:coreProperties>
</file>