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F7E-E28E-3201-6A10-8863A15A5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39EFC-098E-1B5E-4568-555DB709F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16D7-FBD3-D8B5-BE13-9B51C45D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049D-9799-40EA-860C-38A644AC5E8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33F6E-9C16-9253-D909-F8CB2149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943D0-EBDE-9E14-5DC3-C98A8B8B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C729-2975-45E1-AA8C-4D160A89A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2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823E-6AFD-9292-BA1B-7CF4827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A6A40-E0EC-3B88-A9E5-3C07A3E12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2EA2-EC22-7649-E0A1-2D2689D8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049D-9799-40EA-860C-38A644AC5E8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4C6B-5CC0-3590-30B7-732464A9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B01B2-B4C7-1414-F119-51862D43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C729-2975-45E1-AA8C-4D160A89A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9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ABDCE-096A-053D-8791-10AFF22F3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C3FB5-95F5-9C8E-A06D-CC5118333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80BD-0188-B8AF-D1F0-92969FF8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049D-9799-40EA-860C-38A644AC5E8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767F-51C1-322E-0487-3565606E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755B-767C-EBAF-C9F2-A6FD3773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C729-2975-45E1-AA8C-4D160A89A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47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86AF-41A0-9390-EA9C-9186AF9E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1297-EA98-4D07-3624-2C155BB7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DC10-CA2D-71A8-2D92-9B21BD9D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049D-9799-40EA-860C-38A644AC5E8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191D-0397-BFBC-2F83-9F2ED82D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B25AE-381E-524D-037B-7F2D6D9B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C729-2975-45E1-AA8C-4D160A89A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53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65D1-C8F4-C40B-2A56-45671290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BBB11-32BE-3E45-316C-E617821F6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ECD5-485E-5A05-1C3A-B80A3619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049D-9799-40EA-860C-38A644AC5E8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D055-E898-2E73-0313-CDE001CC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70B8-E9B4-613F-FB0F-CB3654D5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C729-2975-45E1-AA8C-4D160A89A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1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1779-6ABE-C29A-6BCC-D6167F51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D4F70-7CDD-DA05-2D94-7655D72C8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A422D-EE7E-91F7-9EB7-0262D117F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05C13-CF36-643C-58F0-53752DC5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049D-9799-40EA-860C-38A644AC5E8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F6F1D-2EEA-5985-353F-EE530DD4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D768-89CD-3254-1519-2F2F3495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C729-2975-45E1-AA8C-4D160A89A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8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8AD0-7243-9DE5-0BC5-3D7633C0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13D7-5249-9313-AC3E-0DAAE34CF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B1EC2-0A5E-98C4-2459-71BD47C60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3F24-471D-11C8-A61C-519499D85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4B888-BE09-E705-C588-18338CC52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84CBB-45CF-7983-A185-C451108E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049D-9799-40EA-860C-38A644AC5E8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52FB4-FA50-B8BD-EE41-21C11DB3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D6B5A-A65F-627E-5637-083A0F24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C729-2975-45E1-AA8C-4D160A89A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EC04-DD40-7891-7B70-0D663735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B411E-F0F0-3B1A-B02A-1051DDD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049D-9799-40EA-860C-38A644AC5E8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386E3-7DAE-1C60-97BF-06181A61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7DF25-5AC2-7276-54A3-0E1A74FA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C729-2975-45E1-AA8C-4D160A89A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4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4A970-5C23-D58A-2674-D02CFAB5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049D-9799-40EA-860C-38A644AC5E8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4694A-6355-666F-E89E-36035598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7AC4C-E54F-E2B5-8B4E-26EF3ED8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C729-2975-45E1-AA8C-4D160A89A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0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F53D-3225-BFB2-EB03-7064911E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E4DD-1ED4-9F15-8E76-EF2B4D79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05D4F-85F5-0313-C4A3-AD274AD04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5DDA8-76F4-1601-D283-47B4675A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049D-9799-40EA-860C-38A644AC5E8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55512-1894-BCF5-FCB7-75D2BEF4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974E6-5162-4351-1557-6DA0A25B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C729-2975-45E1-AA8C-4D160A89A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91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8E28-0EB1-AAA4-DAA9-3B408B49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9AD37-BBD4-3D57-4512-332B9998D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72CB9-CA80-C994-9F85-6FF89E9CF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A5475-1FED-B9FD-8DCB-9DA06182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049D-9799-40EA-860C-38A644AC5E8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3FE3C-09E2-2B07-A179-03616A71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62E84-CB69-E06A-5E95-BFDC2C23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C729-2975-45E1-AA8C-4D160A89A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2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B03E9-56F6-55F7-ADEF-DE9081E3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944EF-B7EE-0143-2E45-69A9059A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2E9D-AF75-738D-3314-C3326ADFF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2049D-9799-40EA-860C-38A644AC5E8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4CC3-2ECE-CA69-471B-4791C74CE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4DFA-7AC5-38F3-F187-D19788118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C729-2975-45E1-AA8C-4D160A89A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Sonali kashyap</dc:creator>
  <cp:lastModifiedBy>Sonali kashyap</cp:lastModifiedBy>
  <cp:revision>1</cp:revision>
  <dcterms:created xsi:type="dcterms:W3CDTF">2024-05-26T19:18:06Z</dcterms:created>
  <dcterms:modified xsi:type="dcterms:W3CDTF">2024-05-26T20:01:46Z</dcterms:modified>
</cp:coreProperties>
</file>