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2" r:id="rId6"/>
    <p:sldId id="263"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CFC6F31-270C-445C-A405-AAB70FDEDB34}" type="datetimeFigureOut">
              <a:rPr lang="en-US" smtClean="0"/>
              <a:pPr/>
              <a:t>7/8/2018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C149D8-8499-45D6-BC19-E680D5A0AE99}"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FC6F31-270C-445C-A405-AAB70FDEDB34}" type="datetimeFigureOut">
              <a:rPr lang="en-US" smtClean="0"/>
              <a:pPr/>
              <a:t>7/8/2018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C149D8-8499-45D6-BC19-E680D5A0AE9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FC6F31-270C-445C-A405-AAB70FDEDB34}" type="datetimeFigureOut">
              <a:rPr lang="en-US" smtClean="0"/>
              <a:pPr/>
              <a:t>7/8/2018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C149D8-8499-45D6-BC19-E680D5A0AE9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FC6F31-270C-445C-A405-AAB70FDEDB34}" type="datetimeFigureOut">
              <a:rPr lang="en-US" smtClean="0"/>
              <a:pPr/>
              <a:t>7/8/2018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C149D8-8499-45D6-BC19-E680D5A0AE9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FC6F31-270C-445C-A405-AAB70FDEDB34}" type="datetimeFigureOut">
              <a:rPr lang="en-US" smtClean="0"/>
              <a:pPr/>
              <a:t>7/8/2018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C149D8-8499-45D6-BC19-E680D5A0AE99}"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CFC6F31-270C-445C-A405-AAB70FDEDB34}" type="datetimeFigureOut">
              <a:rPr lang="en-US" smtClean="0"/>
              <a:pPr/>
              <a:t>7/8/2018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C149D8-8499-45D6-BC19-E680D5A0AE9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CFC6F31-270C-445C-A405-AAB70FDEDB34}" type="datetimeFigureOut">
              <a:rPr lang="en-US" smtClean="0"/>
              <a:pPr/>
              <a:t>7/8/2018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C149D8-8499-45D6-BC19-E680D5A0AE9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CFC6F31-270C-445C-A405-AAB70FDEDB34}" type="datetimeFigureOut">
              <a:rPr lang="en-US" smtClean="0"/>
              <a:pPr/>
              <a:t>7/8/2018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C149D8-8499-45D6-BC19-E680D5A0AE9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FC6F31-270C-445C-A405-AAB70FDEDB34}" type="datetimeFigureOut">
              <a:rPr lang="en-US" smtClean="0"/>
              <a:pPr/>
              <a:t>7/8/2018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C149D8-8499-45D6-BC19-E680D5A0AE9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FC6F31-270C-445C-A405-AAB70FDEDB34}" type="datetimeFigureOut">
              <a:rPr lang="en-US" smtClean="0"/>
              <a:pPr/>
              <a:t>7/8/2018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C149D8-8499-45D6-BC19-E680D5A0AE9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FC6F31-270C-445C-A405-AAB70FDEDB34}" type="datetimeFigureOut">
              <a:rPr lang="en-US" smtClean="0"/>
              <a:pPr/>
              <a:t>7/8/2018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C149D8-8499-45D6-BC19-E680D5A0AE99}"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C6F31-270C-445C-A405-AAB70FDEDB34}" type="datetimeFigureOut">
              <a:rPr lang="en-US" smtClean="0"/>
              <a:pPr/>
              <a:t>7/8/2018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C149D8-8499-45D6-BC19-E680D5A0AE9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214290"/>
            <a:ext cx="7772400" cy="1470025"/>
          </a:xfrm>
        </p:spPr>
        <p:txBody>
          <a:bodyPr/>
          <a:lstStyle/>
          <a:p>
            <a:r>
              <a:rPr lang="en-IN" dirty="0" smtClean="0"/>
              <a:t>Medi Serve</a:t>
            </a:r>
            <a:endParaRPr lang="en-IN" dirty="0"/>
          </a:p>
        </p:txBody>
      </p:sp>
      <p:sp>
        <p:nvSpPr>
          <p:cNvPr id="3" name="Subtitle 2"/>
          <p:cNvSpPr>
            <a:spLocks noGrp="1"/>
          </p:cNvSpPr>
          <p:nvPr>
            <p:ph type="subTitle" idx="1"/>
          </p:nvPr>
        </p:nvSpPr>
        <p:spPr>
          <a:xfrm>
            <a:off x="0" y="1357298"/>
            <a:ext cx="8429684" cy="2471758"/>
          </a:xfrm>
        </p:spPr>
        <p:txBody>
          <a:bodyPr>
            <a:normAutofit fontScale="77500" lnSpcReduction="20000"/>
          </a:bodyPr>
          <a:lstStyle/>
          <a:p>
            <a:r>
              <a:rPr lang="en-IN" dirty="0" smtClean="0">
                <a:solidFill>
                  <a:schemeClr val="tx1"/>
                </a:solidFill>
              </a:rPr>
              <a:t>Objective</a:t>
            </a:r>
          </a:p>
          <a:p>
            <a:endParaRPr lang="en-IN" dirty="0" smtClean="0">
              <a:solidFill>
                <a:schemeClr val="tx1"/>
              </a:solidFill>
            </a:endParaRPr>
          </a:p>
          <a:p>
            <a:pPr algn="just"/>
            <a:r>
              <a:rPr lang="en-IN" dirty="0" smtClean="0">
                <a:solidFill>
                  <a:schemeClr val="tx1"/>
                </a:solidFill>
              </a:rPr>
              <a:t>The objective of our team is to provide generic medicines to those who are unable to afford these high price medicines because there is right of every INDIAN to be healthy . So we decided to add these generic stores to our web page.</a:t>
            </a:r>
            <a:endParaRPr lang="en-IN" dirty="0">
              <a:solidFill>
                <a:schemeClr val="tx1"/>
              </a:solidFill>
            </a:endParaRPr>
          </a:p>
        </p:txBody>
      </p:sp>
      <p:pic>
        <p:nvPicPr>
          <p:cNvPr id="2050" name="Picture 2" descr="C:\Users\HP\Desktop\capture 2.jpg"/>
          <p:cNvPicPr>
            <a:picLocks noChangeAspect="1" noChangeArrowheads="1"/>
          </p:cNvPicPr>
          <p:nvPr/>
        </p:nvPicPr>
        <p:blipFill>
          <a:blip r:embed="rId2"/>
          <a:srcRect/>
          <a:stretch>
            <a:fillRect/>
          </a:stretch>
        </p:blipFill>
        <p:spPr bwMode="auto">
          <a:xfrm>
            <a:off x="1785918" y="3643314"/>
            <a:ext cx="5429288" cy="282958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785794"/>
            <a:ext cx="7772400" cy="1470025"/>
          </a:xfrm>
        </p:spPr>
        <p:txBody>
          <a:bodyPr/>
          <a:lstStyle/>
          <a:p>
            <a:r>
              <a:rPr lang="en-IN" dirty="0" smtClean="0"/>
              <a:t>Title</a:t>
            </a:r>
            <a:endParaRPr lang="en-IN" dirty="0"/>
          </a:p>
        </p:txBody>
      </p:sp>
      <p:sp>
        <p:nvSpPr>
          <p:cNvPr id="3" name="Subtitle 2"/>
          <p:cNvSpPr>
            <a:spLocks noGrp="1"/>
          </p:cNvSpPr>
          <p:nvPr>
            <p:ph type="subTitle" idx="1"/>
          </p:nvPr>
        </p:nvSpPr>
        <p:spPr>
          <a:xfrm>
            <a:off x="1428728" y="2643182"/>
            <a:ext cx="6400800" cy="1752600"/>
          </a:xfrm>
        </p:spPr>
        <p:txBody>
          <a:bodyPr/>
          <a:lstStyle/>
          <a:p>
            <a:pPr algn="just"/>
            <a:r>
              <a:rPr lang="en-IN" dirty="0" smtClean="0">
                <a:solidFill>
                  <a:schemeClr val="tx1"/>
                </a:solidFill>
              </a:rPr>
              <a:t>we are united creation and our title of web page  is </a:t>
            </a:r>
            <a:r>
              <a:rPr lang="en-IN" dirty="0" err="1" smtClean="0">
                <a:solidFill>
                  <a:schemeClr val="tx1"/>
                </a:solidFill>
              </a:rPr>
              <a:t>Medi</a:t>
            </a:r>
            <a:r>
              <a:rPr lang="en-IN" dirty="0" smtClean="0">
                <a:solidFill>
                  <a:schemeClr val="tx1"/>
                </a:solidFill>
              </a:rPr>
              <a:t>-Serve</a:t>
            </a:r>
            <a:endParaRPr lang="en-IN"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1538" y="0"/>
            <a:ext cx="7772400" cy="1285883"/>
          </a:xfrm>
        </p:spPr>
        <p:txBody>
          <a:bodyPr/>
          <a:lstStyle/>
          <a:p>
            <a:r>
              <a:rPr lang="en-IN" dirty="0" smtClean="0"/>
              <a:t>Navigation bar</a:t>
            </a:r>
            <a:endParaRPr lang="en-IN" dirty="0"/>
          </a:p>
        </p:txBody>
      </p:sp>
      <p:sp>
        <p:nvSpPr>
          <p:cNvPr id="3" name="Subtitle 2"/>
          <p:cNvSpPr>
            <a:spLocks noGrp="1"/>
          </p:cNvSpPr>
          <p:nvPr>
            <p:ph type="subTitle" idx="1"/>
          </p:nvPr>
        </p:nvSpPr>
        <p:spPr>
          <a:xfrm>
            <a:off x="1428728" y="3357562"/>
            <a:ext cx="6400800" cy="3500438"/>
          </a:xfrm>
        </p:spPr>
        <p:txBody>
          <a:bodyPr>
            <a:normAutofit fontScale="85000" lnSpcReduction="20000"/>
          </a:bodyPr>
          <a:lstStyle/>
          <a:p>
            <a:pPr algn="just"/>
            <a:r>
              <a:rPr lang="en-IN" dirty="0" smtClean="0">
                <a:solidFill>
                  <a:schemeClr val="tx1"/>
                </a:solidFill>
              </a:rPr>
              <a:t>The navigation bar contains all the information of page </a:t>
            </a:r>
          </a:p>
          <a:p>
            <a:pPr algn="just">
              <a:buFont typeface="Arial" pitchFamily="34" charset="0"/>
              <a:buChar char="•"/>
            </a:pPr>
            <a:r>
              <a:rPr lang="en-IN" dirty="0" smtClean="0">
                <a:solidFill>
                  <a:schemeClr val="tx1"/>
                </a:solidFill>
              </a:rPr>
              <a:t>Home</a:t>
            </a:r>
          </a:p>
          <a:p>
            <a:pPr algn="just">
              <a:buFont typeface="Arial" pitchFamily="34" charset="0"/>
              <a:buChar char="•"/>
            </a:pPr>
            <a:r>
              <a:rPr lang="en-IN" dirty="0" smtClean="0">
                <a:solidFill>
                  <a:schemeClr val="tx1"/>
                </a:solidFill>
              </a:rPr>
              <a:t>Our services</a:t>
            </a:r>
          </a:p>
          <a:p>
            <a:pPr algn="just">
              <a:buFont typeface="Arial" pitchFamily="34" charset="0"/>
              <a:buChar char="•"/>
            </a:pPr>
            <a:r>
              <a:rPr lang="en-IN" dirty="0" smtClean="0">
                <a:solidFill>
                  <a:schemeClr val="tx1"/>
                </a:solidFill>
              </a:rPr>
              <a:t>About us</a:t>
            </a:r>
          </a:p>
          <a:p>
            <a:pPr algn="just">
              <a:buFont typeface="Arial" pitchFamily="34" charset="0"/>
              <a:buChar char="•"/>
            </a:pPr>
            <a:r>
              <a:rPr lang="en-IN" dirty="0" smtClean="0">
                <a:solidFill>
                  <a:schemeClr val="tx1"/>
                </a:solidFill>
              </a:rPr>
              <a:t>Contact us</a:t>
            </a:r>
          </a:p>
          <a:p>
            <a:pPr algn="just">
              <a:buFont typeface="Arial" pitchFamily="34" charset="0"/>
              <a:buChar char="•"/>
            </a:pPr>
            <a:r>
              <a:rPr lang="en-IN" dirty="0" smtClean="0">
                <a:solidFill>
                  <a:schemeClr val="tx1"/>
                </a:solidFill>
              </a:rPr>
              <a:t>Articles</a:t>
            </a:r>
          </a:p>
          <a:p>
            <a:pPr algn="just">
              <a:buFont typeface="Arial" pitchFamily="34" charset="0"/>
              <a:buChar char="•"/>
            </a:pPr>
            <a:r>
              <a:rPr lang="en-IN" dirty="0" smtClean="0">
                <a:solidFill>
                  <a:schemeClr val="tx1"/>
                </a:solidFill>
              </a:rPr>
              <a:t>Login</a:t>
            </a:r>
          </a:p>
          <a:p>
            <a:pPr algn="just"/>
            <a:endParaRPr lang="en-IN" dirty="0" smtClean="0">
              <a:solidFill>
                <a:schemeClr val="tx1"/>
              </a:solidFill>
            </a:endParaRPr>
          </a:p>
          <a:p>
            <a:pPr>
              <a:buFont typeface="Arial" pitchFamily="34" charset="0"/>
              <a:buChar char="•"/>
            </a:pPr>
            <a:endParaRPr lang="en-IN" dirty="0" smtClean="0"/>
          </a:p>
          <a:p>
            <a:pPr>
              <a:buFont typeface="Arial" pitchFamily="34" charset="0"/>
              <a:buChar char="•"/>
            </a:pPr>
            <a:endParaRPr lang="en-IN" dirty="0"/>
          </a:p>
        </p:txBody>
      </p:sp>
      <p:pic>
        <p:nvPicPr>
          <p:cNvPr id="1026" name="Picture 2"/>
          <p:cNvPicPr>
            <a:picLocks noChangeAspect="1" noChangeArrowheads="1"/>
          </p:cNvPicPr>
          <p:nvPr/>
        </p:nvPicPr>
        <p:blipFill>
          <a:blip r:embed="rId2"/>
          <a:srcRect/>
          <a:stretch>
            <a:fillRect/>
          </a:stretch>
        </p:blipFill>
        <p:spPr bwMode="auto">
          <a:xfrm>
            <a:off x="0" y="1000108"/>
            <a:ext cx="9144000" cy="2286016"/>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24" y="-214338"/>
            <a:ext cx="7772400" cy="1470025"/>
          </a:xfrm>
        </p:spPr>
        <p:txBody>
          <a:bodyPr/>
          <a:lstStyle/>
          <a:p>
            <a:r>
              <a:rPr lang="en-IN" dirty="0" smtClean="0"/>
              <a:t>HEADER</a:t>
            </a:r>
            <a:endParaRPr lang="en-IN" dirty="0"/>
          </a:p>
        </p:txBody>
      </p:sp>
      <p:sp>
        <p:nvSpPr>
          <p:cNvPr id="3" name="Subtitle 2"/>
          <p:cNvSpPr>
            <a:spLocks noGrp="1"/>
          </p:cNvSpPr>
          <p:nvPr>
            <p:ph type="subTitle" idx="1"/>
          </p:nvPr>
        </p:nvSpPr>
        <p:spPr>
          <a:xfrm>
            <a:off x="1357290" y="857232"/>
            <a:ext cx="6400800" cy="5857916"/>
          </a:xfrm>
        </p:spPr>
        <p:txBody>
          <a:bodyPr/>
          <a:lstStyle/>
          <a:p>
            <a:pPr algn="just"/>
            <a:r>
              <a:rPr lang="en-IN" sz="2800" dirty="0" smtClean="0">
                <a:solidFill>
                  <a:schemeClr val="tx1"/>
                </a:solidFill>
              </a:rPr>
              <a:t>Header of our page contains</a:t>
            </a:r>
          </a:p>
          <a:p>
            <a:pPr algn="just">
              <a:buFont typeface="Arial" pitchFamily="34" charset="0"/>
              <a:buChar char="•"/>
            </a:pPr>
            <a:r>
              <a:rPr lang="en-IN" sz="2800" dirty="0" smtClean="0">
                <a:solidFill>
                  <a:schemeClr val="tx1"/>
                </a:solidFill>
              </a:rPr>
              <a:t>Buy medicines – to purchase medicines</a:t>
            </a:r>
          </a:p>
          <a:p>
            <a:pPr algn="just">
              <a:buFont typeface="Arial" pitchFamily="34" charset="0"/>
              <a:buChar char="•"/>
            </a:pPr>
            <a:r>
              <a:rPr lang="en-IN" sz="2800" dirty="0" smtClean="0">
                <a:solidFill>
                  <a:schemeClr val="tx1"/>
                </a:solidFill>
              </a:rPr>
              <a:t>Customer corner-for emergency </a:t>
            </a:r>
            <a:r>
              <a:rPr lang="en-IN" sz="2800" dirty="0" err="1" smtClean="0">
                <a:solidFill>
                  <a:schemeClr val="tx1"/>
                </a:solidFill>
              </a:rPr>
              <a:t>services,healthy</a:t>
            </a:r>
            <a:r>
              <a:rPr lang="en-IN" sz="2800" dirty="0" smtClean="0">
                <a:solidFill>
                  <a:schemeClr val="tx1"/>
                </a:solidFill>
              </a:rPr>
              <a:t> tips, donation </a:t>
            </a:r>
          </a:p>
          <a:p>
            <a:pPr algn="just">
              <a:buFont typeface="Arial" pitchFamily="34" charset="0"/>
              <a:buChar char="•"/>
            </a:pPr>
            <a:r>
              <a:rPr lang="en-IN" sz="2800" dirty="0" smtClean="0">
                <a:solidFill>
                  <a:schemeClr val="tx1"/>
                </a:solidFill>
              </a:rPr>
              <a:t>Medical services and resources</a:t>
            </a:r>
          </a:p>
          <a:p>
            <a:pPr algn="just">
              <a:buFont typeface="Arial" pitchFamily="34" charset="0"/>
              <a:buChar char="•"/>
            </a:pPr>
            <a:r>
              <a:rPr lang="en-IN" sz="2800" dirty="0" smtClean="0">
                <a:solidFill>
                  <a:schemeClr val="tx1"/>
                </a:solidFill>
              </a:rPr>
              <a:t>Who we are – to reach us</a:t>
            </a:r>
          </a:p>
          <a:p>
            <a:pPr algn="just">
              <a:buFont typeface="Arial" pitchFamily="34" charset="0"/>
              <a:buChar char="•"/>
            </a:pPr>
            <a:r>
              <a:rPr lang="en-IN" sz="2800" dirty="0" smtClean="0">
                <a:solidFill>
                  <a:schemeClr val="tx1"/>
                </a:solidFill>
              </a:rPr>
              <a:t>Disease outbreaks- current diseases and their precaution and cure</a:t>
            </a:r>
          </a:p>
          <a:p>
            <a:pPr algn="just">
              <a:buFont typeface="Arial" pitchFamily="34" charset="0"/>
              <a:buChar char="•"/>
            </a:pPr>
            <a:r>
              <a:rPr lang="en-IN" sz="2800" dirty="0" smtClean="0">
                <a:solidFill>
                  <a:schemeClr val="tx1"/>
                </a:solidFill>
              </a:rPr>
              <a:t>Contact us</a:t>
            </a:r>
          </a:p>
          <a:p>
            <a:pPr algn="just">
              <a:buFont typeface="Arial" pitchFamily="34" charset="0"/>
              <a:buChar char="•"/>
            </a:pPr>
            <a:r>
              <a:rPr lang="en-IN" sz="2800" dirty="0" smtClean="0">
                <a:solidFill>
                  <a:schemeClr val="tx1"/>
                </a:solidFill>
              </a:rPr>
              <a:t>Join us</a:t>
            </a:r>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endParaRPr lang="en-IN" dirty="0"/>
          </a:p>
          <a:p>
            <a:pPr>
              <a:buFont typeface="Arial" pitchFamily="34" charset="0"/>
              <a:buChar char="•"/>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1538" y="0"/>
            <a:ext cx="7772400" cy="1470025"/>
          </a:xfrm>
        </p:spPr>
        <p:txBody>
          <a:bodyPr/>
          <a:lstStyle/>
          <a:p>
            <a:r>
              <a:rPr lang="en-IN" dirty="0" smtClean="0"/>
              <a:t> screenshots </a:t>
            </a:r>
            <a:br>
              <a:rPr lang="en-IN" dirty="0" smtClean="0"/>
            </a:br>
            <a:endParaRPr lang="en-IN" dirty="0"/>
          </a:p>
        </p:txBody>
      </p:sp>
      <p:sp>
        <p:nvSpPr>
          <p:cNvPr id="3" name="Subtitle 2"/>
          <p:cNvSpPr>
            <a:spLocks noGrp="1"/>
          </p:cNvSpPr>
          <p:nvPr>
            <p:ph type="subTitle" idx="1"/>
          </p:nvPr>
        </p:nvSpPr>
        <p:spPr/>
        <p:txBody>
          <a:bodyPr/>
          <a:lstStyle/>
          <a:p>
            <a:endParaRPr lang="en-IN" dirty="0"/>
          </a:p>
        </p:txBody>
      </p:sp>
      <p:pic>
        <p:nvPicPr>
          <p:cNvPr id="3074" name="Picture 2" descr="C:\Users\HP\Desktop\cap 3.PNG"/>
          <p:cNvPicPr>
            <a:picLocks noChangeAspect="1" noChangeArrowheads="1"/>
          </p:cNvPicPr>
          <p:nvPr/>
        </p:nvPicPr>
        <p:blipFill>
          <a:blip r:embed="rId2"/>
          <a:srcRect/>
          <a:stretch>
            <a:fillRect/>
          </a:stretch>
        </p:blipFill>
        <p:spPr bwMode="auto">
          <a:xfrm>
            <a:off x="785786" y="642918"/>
            <a:ext cx="7643866" cy="3429024"/>
          </a:xfrm>
          <a:prstGeom prst="rect">
            <a:avLst/>
          </a:prstGeom>
          <a:noFill/>
        </p:spPr>
      </p:pic>
      <p:pic>
        <p:nvPicPr>
          <p:cNvPr id="3075" name="Picture 3" descr="C:\Users\HP\Desktop\cap 4.PNG"/>
          <p:cNvPicPr>
            <a:picLocks noChangeAspect="1" noChangeArrowheads="1"/>
          </p:cNvPicPr>
          <p:nvPr/>
        </p:nvPicPr>
        <p:blipFill>
          <a:blip r:embed="rId3"/>
          <a:srcRect/>
          <a:stretch>
            <a:fillRect/>
          </a:stretch>
        </p:blipFill>
        <p:spPr bwMode="auto">
          <a:xfrm>
            <a:off x="785786" y="4000504"/>
            <a:ext cx="7500990" cy="2357454"/>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P\Desktop\cap 5.PNG"/>
          <p:cNvPicPr>
            <a:picLocks noChangeAspect="1" noChangeArrowheads="1"/>
          </p:cNvPicPr>
          <p:nvPr/>
        </p:nvPicPr>
        <p:blipFill>
          <a:blip r:embed="rId2"/>
          <a:srcRect/>
          <a:stretch>
            <a:fillRect/>
          </a:stretch>
        </p:blipFill>
        <p:spPr bwMode="auto">
          <a:xfrm>
            <a:off x="1142976" y="285728"/>
            <a:ext cx="7358114" cy="3429024"/>
          </a:xfrm>
          <a:prstGeom prst="rect">
            <a:avLst/>
          </a:prstGeom>
          <a:noFill/>
        </p:spPr>
      </p:pic>
      <p:pic>
        <p:nvPicPr>
          <p:cNvPr id="4099" name="Picture 3" descr="C:\Users\HP\Desktop\cap6.PNG"/>
          <p:cNvPicPr>
            <a:picLocks noChangeAspect="1" noChangeArrowheads="1"/>
          </p:cNvPicPr>
          <p:nvPr/>
        </p:nvPicPr>
        <p:blipFill>
          <a:blip r:embed="rId3"/>
          <a:srcRect/>
          <a:stretch>
            <a:fillRect/>
          </a:stretch>
        </p:blipFill>
        <p:spPr bwMode="auto">
          <a:xfrm>
            <a:off x="857224" y="4214818"/>
            <a:ext cx="7492999" cy="217169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footer</a:t>
            </a:r>
            <a:endParaRPr lang="en-IN" dirty="0"/>
          </a:p>
        </p:txBody>
      </p:sp>
      <p:sp>
        <p:nvSpPr>
          <p:cNvPr id="3" name="Subtitle 2"/>
          <p:cNvSpPr>
            <a:spLocks noGrp="1"/>
          </p:cNvSpPr>
          <p:nvPr>
            <p:ph type="subTitle" idx="1"/>
          </p:nvPr>
        </p:nvSpPr>
        <p:spPr/>
        <p:txBody>
          <a:bodyPr/>
          <a:lstStyle/>
          <a:p>
            <a:pPr algn="just"/>
            <a:r>
              <a:rPr lang="en-IN" dirty="0" smtClean="0">
                <a:solidFill>
                  <a:schemeClr val="tx1"/>
                </a:solidFill>
              </a:rPr>
              <a:t>Lastly we have footer with copyrights and yah!! We created with love...</a:t>
            </a:r>
            <a:endParaRPr lang="en-IN"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141</Words>
  <Application>Microsoft Office PowerPoint</Application>
  <PresentationFormat>On-screen Show (4:3)</PresentationFormat>
  <Paragraphs>32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Medi Serve</vt:lpstr>
      <vt:lpstr>Title</vt:lpstr>
      <vt:lpstr>Navigation bar</vt:lpstr>
      <vt:lpstr>HEADER</vt:lpstr>
      <vt:lpstr> screenshots  </vt:lpstr>
      <vt:lpstr>Slide 6</vt:lpstr>
      <vt:lpstr>footer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 Serve</dc:title>
  <dc:creator>HP</dc:creator>
  <cp:lastModifiedBy>HP</cp:lastModifiedBy>
  <cp:revision>12</cp:revision>
  <dcterms:created xsi:type="dcterms:W3CDTF">2018-07-08T04:57:21Z</dcterms:created>
  <dcterms:modified xsi:type="dcterms:W3CDTF">2018-07-08T06:17:16Z</dcterms:modified>
</cp:coreProperties>
</file>