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5" r:id="rId4"/>
    <p:sldId id="259" r:id="rId5"/>
    <p:sldId id="260" r:id="rId6"/>
    <p:sldId id="262" r:id="rId7"/>
    <p:sldId id="263" r:id="rId8"/>
    <p:sldId id="261"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7" d="100"/>
          <a:sy n="57" d="100"/>
        </p:scale>
        <p:origin x="-1075"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CFC6F31-270C-445C-A405-AAB70FDEDB34}" type="datetimeFigureOut">
              <a:rPr lang="en-US" smtClean="0"/>
              <a:pPr/>
              <a:t>08-Jul-18</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FFC149D8-8499-45D6-BC19-E680D5A0AE99}"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FC6F31-270C-445C-A405-AAB70FDEDB34}" type="datetimeFigureOut">
              <a:rPr lang="en-US" smtClean="0"/>
              <a:pPr/>
              <a:t>08-Jul-18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FC149D8-8499-45D6-BC19-E680D5A0AE99}"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FC6F31-270C-445C-A405-AAB70FDEDB34}" type="datetimeFigureOut">
              <a:rPr lang="en-US" smtClean="0"/>
              <a:pPr/>
              <a:t>08-Jul-18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FC149D8-8499-45D6-BC19-E680D5A0AE99}"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FC6F31-270C-445C-A405-AAB70FDEDB34}" type="datetimeFigureOut">
              <a:rPr lang="en-US" smtClean="0"/>
              <a:pPr/>
              <a:t>08-Jul-18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FC149D8-8499-45D6-BC19-E680D5A0AE99}"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FC6F31-270C-445C-A405-AAB70FDEDB34}" type="datetimeFigureOut">
              <a:rPr lang="en-US" smtClean="0"/>
              <a:pPr/>
              <a:t>08-Jul-18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FC149D8-8499-45D6-BC19-E680D5A0AE99}"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FC6F31-270C-445C-A405-AAB70FDEDB34}" type="datetimeFigureOut">
              <a:rPr lang="en-US" smtClean="0"/>
              <a:pPr/>
              <a:t>08-Jul-18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FC149D8-8499-45D6-BC19-E680D5A0AE99}"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CFC6F31-270C-445C-A405-AAB70FDEDB34}" type="datetimeFigureOut">
              <a:rPr lang="en-US" smtClean="0"/>
              <a:pPr/>
              <a:t>08-Jul-18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FC149D8-8499-45D6-BC19-E680D5A0AE99}"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CFC6F31-270C-445C-A405-AAB70FDEDB34}" type="datetimeFigureOut">
              <a:rPr lang="en-US" smtClean="0"/>
              <a:pPr/>
              <a:t>08-Jul-18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FC149D8-8499-45D6-BC19-E680D5A0AE99}"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C6F31-270C-445C-A405-AAB70FDEDB34}" type="datetimeFigureOut">
              <a:rPr lang="en-US" smtClean="0"/>
              <a:pPr/>
              <a:t>08-Jul-18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FC149D8-8499-45D6-BC19-E680D5A0AE99}"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FC6F31-270C-445C-A405-AAB70FDEDB34}" type="datetimeFigureOut">
              <a:rPr lang="en-US" smtClean="0"/>
              <a:pPr/>
              <a:t>08-Jul-18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FC149D8-8499-45D6-BC19-E680D5A0AE99}"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FC6F31-270C-445C-A405-AAB70FDEDB34}" type="datetimeFigureOut">
              <a:rPr lang="en-US" smtClean="0"/>
              <a:pPr/>
              <a:t>08-Jul-18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FFC149D8-8499-45D6-BC19-E680D5A0AE99}" type="slidenum">
              <a:rPr lang="en-IN" smtClean="0"/>
              <a:pPr/>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CFC6F31-270C-445C-A405-AAB70FDEDB34}" type="datetimeFigureOut">
              <a:rPr lang="en-US" smtClean="0"/>
              <a:pPr/>
              <a:t>08-Jul-18</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FC149D8-8499-45D6-BC19-E680D5A0AE99}" type="slidenum">
              <a:rPr lang="en-IN" smtClean="0"/>
              <a:pPr/>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290"/>
            <a:ext cx="8343872" cy="1470025"/>
          </a:xfrm>
        </p:spPr>
        <p:txBody>
          <a:bodyPr/>
          <a:lstStyle/>
          <a:p>
            <a:r>
              <a:rPr lang="en-IN" dirty="0" smtClean="0"/>
              <a:t>Medi Serve</a:t>
            </a:r>
            <a:endParaRPr lang="en-IN" dirty="0"/>
          </a:p>
        </p:txBody>
      </p:sp>
      <p:sp>
        <p:nvSpPr>
          <p:cNvPr id="3" name="Subtitle 2"/>
          <p:cNvSpPr>
            <a:spLocks noGrp="1"/>
          </p:cNvSpPr>
          <p:nvPr>
            <p:ph type="subTitle" idx="1"/>
          </p:nvPr>
        </p:nvSpPr>
        <p:spPr>
          <a:xfrm>
            <a:off x="179512" y="1617950"/>
            <a:ext cx="8250172" cy="2675146"/>
          </a:xfrm>
        </p:spPr>
        <p:txBody>
          <a:bodyPr>
            <a:normAutofit fontScale="70000" lnSpcReduction="20000"/>
          </a:bodyPr>
          <a:lstStyle/>
          <a:p>
            <a:endParaRPr lang="en-IN" dirty="0" smtClean="0">
              <a:solidFill>
                <a:schemeClr val="tx1"/>
              </a:solidFill>
            </a:endParaRPr>
          </a:p>
          <a:p>
            <a:pPr algn="just"/>
            <a:r>
              <a:rPr lang="en-IN" sz="4600" dirty="0" smtClean="0">
                <a:latin typeface="Times New Roman" panose="02020603050405020304" pitchFamily="18" charset="0"/>
                <a:cs typeface="Times New Roman" panose="02020603050405020304" pitchFamily="18" charset="0"/>
              </a:rPr>
              <a:t>Objective :</a:t>
            </a:r>
            <a:endParaRPr lang="en-IN" sz="4600" dirty="0">
              <a:latin typeface="Times New Roman" panose="02020603050405020304" pitchFamily="18" charset="0"/>
              <a:cs typeface="Times New Roman" panose="02020603050405020304" pitchFamily="18" charset="0"/>
            </a:endParaRPr>
          </a:p>
          <a:p>
            <a:pPr algn="just"/>
            <a:r>
              <a:rPr lang="en-IN" sz="3100" dirty="0" smtClean="0">
                <a:solidFill>
                  <a:schemeClr val="tx1"/>
                </a:solidFill>
                <a:latin typeface="Times New Roman" panose="02020603050405020304" pitchFamily="18" charset="0"/>
                <a:cs typeface="Times New Roman" panose="02020603050405020304" pitchFamily="18" charset="0"/>
              </a:rPr>
              <a:t>The </a:t>
            </a:r>
            <a:r>
              <a:rPr lang="en-IN" sz="3100" dirty="0" smtClean="0">
                <a:solidFill>
                  <a:schemeClr val="tx1"/>
                </a:solidFill>
                <a:latin typeface="Times New Roman" panose="02020603050405020304" pitchFamily="18" charset="0"/>
                <a:cs typeface="Times New Roman" panose="02020603050405020304" pitchFamily="18" charset="0"/>
              </a:rPr>
              <a:t>objective of our team is to provide generic medicines after reducing its cost  to those who are unable to afford these high price medicines </a:t>
            </a:r>
            <a:r>
              <a:rPr lang="en-IN" sz="3100" dirty="0">
                <a:latin typeface="Times New Roman" panose="02020603050405020304" pitchFamily="18" charset="0"/>
                <a:cs typeface="Times New Roman" panose="02020603050405020304" pitchFamily="18" charset="0"/>
              </a:rPr>
              <a:t>as our tag-line says “RIGHT TO LIVE HEALTHY INDIA”. So we decided to add these generic stores to our web page to provide medicines at the cheapest cost to the people below poverty line.</a:t>
            </a:r>
            <a:endParaRPr lang="en-IN" sz="3100" dirty="0">
              <a:latin typeface="Times New Roman" panose="02020603050405020304" pitchFamily="18" charset="0"/>
              <a:cs typeface="Times New Roman" panose="02020603050405020304" pitchFamily="18" charset="0"/>
            </a:endParaRPr>
          </a:p>
        </p:txBody>
      </p:sp>
      <p:pic>
        <p:nvPicPr>
          <p:cNvPr id="2050" name="Picture 2" descr="C:\Users\HP\Desktop\capture 2.jpg"/>
          <p:cNvPicPr>
            <a:picLocks noChangeAspect="1" noChangeArrowheads="1"/>
          </p:cNvPicPr>
          <p:nvPr/>
        </p:nvPicPr>
        <p:blipFill>
          <a:blip r:embed="rId2"/>
          <a:srcRect/>
          <a:stretch>
            <a:fillRect/>
          </a:stretch>
        </p:blipFill>
        <p:spPr bwMode="auto">
          <a:xfrm>
            <a:off x="899592" y="4221088"/>
            <a:ext cx="7272808" cy="263691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785794"/>
            <a:ext cx="7772400" cy="1470025"/>
          </a:xfrm>
        </p:spPr>
        <p:txBody>
          <a:bodyPr/>
          <a:lstStyle/>
          <a:p>
            <a:r>
              <a:rPr lang="en-IN" dirty="0" smtClean="0"/>
              <a:t>Title</a:t>
            </a:r>
            <a:endParaRPr lang="en-IN" dirty="0"/>
          </a:p>
        </p:txBody>
      </p:sp>
      <p:sp>
        <p:nvSpPr>
          <p:cNvPr id="3" name="Subtitle 2"/>
          <p:cNvSpPr>
            <a:spLocks noGrp="1"/>
          </p:cNvSpPr>
          <p:nvPr>
            <p:ph type="subTitle" idx="1"/>
          </p:nvPr>
        </p:nvSpPr>
        <p:spPr>
          <a:xfrm>
            <a:off x="395536" y="2643182"/>
            <a:ext cx="7992888" cy="2225978"/>
          </a:xfrm>
        </p:spPr>
        <p:txBody>
          <a:bodyPr>
            <a:normAutofit/>
          </a:bodyPr>
          <a:lstStyle/>
          <a:p>
            <a:pPr algn="just"/>
            <a:r>
              <a:rPr lang="en-IN" dirty="0">
                <a:latin typeface="Times New Roman" panose="02020603050405020304" pitchFamily="18" charset="0"/>
                <a:cs typeface="Times New Roman" panose="02020603050405020304" pitchFamily="18" charset="0"/>
              </a:rPr>
              <a:t>W</a:t>
            </a:r>
            <a:r>
              <a:rPr lang="en-IN" dirty="0" smtClean="0">
                <a:solidFill>
                  <a:schemeClr val="tx1"/>
                </a:solidFill>
                <a:latin typeface="Times New Roman" panose="02020603050405020304" pitchFamily="18" charset="0"/>
                <a:cs typeface="Times New Roman" panose="02020603050405020304" pitchFamily="18" charset="0"/>
              </a:rPr>
              <a:t>e are team </a:t>
            </a:r>
            <a:r>
              <a:rPr lang="en-IN" b="1" dirty="0" smtClean="0">
                <a:solidFill>
                  <a:schemeClr val="tx1"/>
                </a:solidFill>
                <a:latin typeface="Times New Roman" panose="02020603050405020304" pitchFamily="18" charset="0"/>
                <a:cs typeface="Times New Roman" panose="02020603050405020304" pitchFamily="18" charset="0"/>
              </a:rPr>
              <a:t>UNITEDCREATION</a:t>
            </a:r>
            <a:r>
              <a:rPr lang="en-IN" dirty="0" smtClean="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and our title of web page  is </a:t>
            </a:r>
            <a:r>
              <a:rPr lang="en-IN" b="1" u="sng" dirty="0" smtClean="0">
                <a:solidFill>
                  <a:schemeClr val="tx1"/>
                </a:solidFill>
                <a:latin typeface="Times New Roman" panose="02020603050405020304" pitchFamily="18" charset="0"/>
                <a:cs typeface="Times New Roman" panose="02020603050405020304" pitchFamily="18" charset="0"/>
              </a:rPr>
              <a:t>Medi-Serve</a:t>
            </a:r>
            <a:r>
              <a:rPr lang="en-IN" dirty="0" smtClean="0">
                <a:solidFill>
                  <a:schemeClr val="tx1"/>
                </a:solidFill>
                <a:latin typeface="Times New Roman" panose="02020603050405020304" pitchFamily="18" charset="0"/>
                <a:cs typeface="Times New Roman" panose="02020603050405020304" pitchFamily="18" charset="0"/>
              </a:rPr>
              <a:t> means to serve our medical </a:t>
            </a:r>
            <a:r>
              <a:rPr lang="en-IN" dirty="0" smtClean="0">
                <a:latin typeface="Times New Roman" panose="02020603050405020304" pitchFamily="18" charset="0"/>
                <a:cs typeface="Times New Roman" panose="02020603050405020304" pitchFamily="18" charset="0"/>
              </a:rPr>
              <a:t>service</a:t>
            </a:r>
            <a:r>
              <a:rPr lang="en-IN" dirty="0" smtClean="0">
                <a:solidFill>
                  <a:schemeClr val="tx1"/>
                </a:solidFill>
                <a:latin typeface="Times New Roman" panose="02020603050405020304" pitchFamily="18" charset="0"/>
                <a:cs typeface="Times New Roman" panose="02020603050405020304" pitchFamily="18" charset="0"/>
              </a:rPr>
              <a:t>s </a:t>
            </a:r>
            <a:r>
              <a:rPr lang="en-IN" dirty="0" smtClean="0">
                <a:solidFill>
                  <a:schemeClr val="tx1"/>
                </a:solidFill>
                <a:latin typeface="Times New Roman" panose="02020603050405020304" pitchFamily="18" charset="0"/>
                <a:cs typeface="Times New Roman" panose="02020603050405020304" pitchFamily="18" charset="0"/>
              </a:rPr>
              <a:t>to the people below poverty line because it is the right of every Indian to be healthy and </a:t>
            </a:r>
            <a:r>
              <a:rPr lang="en-IN" dirty="0" smtClean="0">
                <a:solidFill>
                  <a:schemeClr val="tx1"/>
                </a:solidFill>
                <a:latin typeface="Times New Roman" panose="02020603050405020304" pitchFamily="18" charset="0"/>
                <a:cs typeface="Times New Roman" panose="02020603050405020304" pitchFamily="18" charset="0"/>
              </a:rPr>
              <a:t>safe.</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1143000"/>
          </a:xfrm>
        </p:spPr>
        <p:txBody>
          <a:bodyPr>
            <a:normAutofit/>
          </a:bodyPr>
          <a:lstStyle/>
          <a:p>
            <a:r>
              <a:rPr lang="en-US" sz="4400" dirty="0" smtClean="0">
                <a:latin typeface="Times New Roman" panose="02020603050405020304" pitchFamily="18" charset="0"/>
                <a:cs typeface="Times New Roman" panose="02020603050405020304" pitchFamily="18" charset="0"/>
              </a:rPr>
              <a:t>Solution of the Pro</a:t>
            </a:r>
            <a:r>
              <a:rPr lang="en-IN" sz="4400" dirty="0" err="1" smtClean="0">
                <a:latin typeface="Times New Roman" panose="02020603050405020304" pitchFamily="18" charset="0"/>
                <a:cs typeface="Times New Roman" panose="02020603050405020304" pitchFamily="18" charset="0"/>
              </a:rPr>
              <a:t>blem</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As we know that poor peoples are dying due to an inevitable</a:t>
            </a:r>
            <a:r>
              <a:rPr lang="en-IN" dirty="0" err="1" smtClean="0">
                <a:latin typeface="Times New Roman" panose="02020603050405020304" pitchFamily="18" charset="0"/>
                <a:cs typeface="Times New Roman" panose="02020603050405020304" pitchFamily="18" charset="0"/>
              </a:rPr>
              <a:t>ble</a:t>
            </a:r>
            <a:r>
              <a:rPr lang="en-IN" dirty="0" smtClean="0">
                <a:latin typeface="Times New Roman" panose="02020603050405020304" pitchFamily="18" charset="0"/>
                <a:cs typeface="Times New Roman" panose="02020603050405020304" pitchFamily="18" charset="0"/>
              </a:rPr>
              <a:t> reason that, is they can’t afford costly medicines</a:t>
            </a:r>
            <a:r>
              <a:rPr lang="en-US" dirty="0" smtClean="0">
                <a:latin typeface="Times New Roman" panose="02020603050405020304" pitchFamily="18" charset="0"/>
                <a:cs typeface="Times New Roman" panose="02020603050405020304" pitchFamily="18" charset="0"/>
              </a:rPr>
              <a:t> as the diseases are also spreading  among all over world very fastly. And there are government stores for the medicines </a:t>
            </a:r>
            <a:r>
              <a:rPr lang="en-IN" dirty="0" smtClean="0">
                <a:latin typeface="Times New Roman" panose="02020603050405020304" pitchFamily="18" charset="0"/>
                <a:cs typeface="Times New Roman" panose="02020603050405020304" pitchFamily="18" charset="0"/>
              </a:rPr>
              <a:t>but everyone can’t reach there. </a:t>
            </a:r>
            <a:r>
              <a:rPr lang="en-US" dirty="0" smtClean="0">
                <a:latin typeface="Times New Roman" panose="02020603050405020304" pitchFamily="18" charset="0"/>
                <a:cs typeface="Times New Roman" panose="02020603050405020304" pitchFamily="18" charset="0"/>
              </a:rPr>
              <a:t>So the solution is that we will design such a we</a:t>
            </a:r>
            <a:r>
              <a:rPr lang="en-IN" dirty="0" err="1" smtClean="0">
                <a:latin typeface="Times New Roman" panose="02020603050405020304" pitchFamily="18" charset="0"/>
                <a:cs typeface="Times New Roman" panose="02020603050405020304" pitchFamily="18" charset="0"/>
              </a:rPr>
              <a:t>bsite</a:t>
            </a:r>
            <a:r>
              <a:rPr lang="en-IN" dirty="0" smtClean="0">
                <a:latin typeface="Times New Roman" panose="02020603050405020304" pitchFamily="18" charset="0"/>
                <a:cs typeface="Times New Roman" panose="02020603050405020304" pitchFamily="18" charset="0"/>
              </a:rPr>
              <a:t> to connect these generic medicines stores, so that everyone can easily get these medical services and for providing cheapest medicines , we have a donation section where peoples can donate money and  on website, we  will allow ads of different companies, and earnings by them will help us to provide these generic medicines at more cheapest cost</a:t>
            </a:r>
            <a:r>
              <a:rPr lang="en-IN" sz="2800" dirty="0" smtClean="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4115660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0"/>
            <a:ext cx="7772400" cy="1285883"/>
          </a:xfrm>
        </p:spPr>
        <p:txBody>
          <a:bodyPr/>
          <a:lstStyle/>
          <a:p>
            <a:r>
              <a:rPr lang="en-IN" dirty="0" smtClean="0"/>
              <a:t>Navigation bar</a:t>
            </a:r>
            <a:endParaRPr lang="en-IN" dirty="0"/>
          </a:p>
        </p:txBody>
      </p:sp>
      <p:sp>
        <p:nvSpPr>
          <p:cNvPr id="3" name="Subtitle 2"/>
          <p:cNvSpPr>
            <a:spLocks noGrp="1"/>
          </p:cNvSpPr>
          <p:nvPr>
            <p:ph type="subTitle" idx="1"/>
          </p:nvPr>
        </p:nvSpPr>
        <p:spPr>
          <a:xfrm>
            <a:off x="1428728" y="3357562"/>
            <a:ext cx="6400800" cy="3500438"/>
          </a:xfrm>
        </p:spPr>
        <p:txBody>
          <a:bodyPr>
            <a:normAutofit lnSpcReduction="10000"/>
          </a:bodyPr>
          <a:lstStyle/>
          <a:p>
            <a:pPr algn="just"/>
            <a:r>
              <a:rPr lang="en-IN" dirty="0" smtClean="0">
                <a:solidFill>
                  <a:schemeClr val="tx1"/>
                </a:solidFill>
              </a:rPr>
              <a:t>The navigation bar contains all the information of page </a:t>
            </a:r>
          </a:p>
          <a:p>
            <a:pPr algn="just">
              <a:buFont typeface="Arial" pitchFamily="34" charset="0"/>
              <a:buChar char="•"/>
            </a:pPr>
            <a:r>
              <a:rPr lang="en-IN" dirty="0" smtClean="0">
                <a:solidFill>
                  <a:schemeClr val="tx1"/>
                </a:solidFill>
              </a:rPr>
              <a:t>Home</a:t>
            </a:r>
          </a:p>
          <a:p>
            <a:pPr algn="just">
              <a:buFont typeface="Arial" pitchFamily="34" charset="0"/>
              <a:buChar char="•"/>
            </a:pPr>
            <a:r>
              <a:rPr lang="en-IN" dirty="0" smtClean="0">
                <a:solidFill>
                  <a:schemeClr val="tx1"/>
                </a:solidFill>
              </a:rPr>
              <a:t>Our services</a:t>
            </a:r>
          </a:p>
          <a:p>
            <a:pPr algn="just">
              <a:buFont typeface="Arial" pitchFamily="34" charset="0"/>
              <a:buChar char="•"/>
            </a:pPr>
            <a:r>
              <a:rPr lang="en-IN" dirty="0" smtClean="0">
                <a:solidFill>
                  <a:schemeClr val="tx1"/>
                </a:solidFill>
              </a:rPr>
              <a:t>About us</a:t>
            </a:r>
          </a:p>
          <a:p>
            <a:pPr algn="just">
              <a:buFont typeface="Arial" pitchFamily="34" charset="0"/>
              <a:buChar char="•"/>
            </a:pPr>
            <a:r>
              <a:rPr lang="en-IN" dirty="0" smtClean="0">
                <a:solidFill>
                  <a:schemeClr val="tx1"/>
                </a:solidFill>
              </a:rPr>
              <a:t>Contact us</a:t>
            </a:r>
          </a:p>
          <a:p>
            <a:pPr algn="just">
              <a:buFont typeface="Arial" pitchFamily="34" charset="0"/>
              <a:buChar char="•"/>
            </a:pPr>
            <a:r>
              <a:rPr lang="en-IN" dirty="0" smtClean="0">
                <a:solidFill>
                  <a:schemeClr val="tx1"/>
                </a:solidFill>
              </a:rPr>
              <a:t>Articles</a:t>
            </a:r>
          </a:p>
          <a:p>
            <a:pPr algn="just">
              <a:buFont typeface="Arial" pitchFamily="34" charset="0"/>
              <a:buChar char="•"/>
            </a:pPr>
            <a:r>
              <a:rPr lang="en-IN" dirty="0" smtClean="0">
                <a:solidFill>
                  <a:schemeClr val="tx1"/>
                </a:solidFill>
              </a:rPr>
              <a:t>Login</a:t>
            </a:r>
          </a:p>
          <a:p>
            <a:pPr algn="just"/>
            <a:endParaRPr lang="en-IN" dirty="0" smtClean="0">
              <a:solidFill>
                <a:schemeClr val="tx1"/>
              </a:solidFill>
            </a:endParaRPr>
          </a:p>
          <a:p>
            <a:pPr>
              <a:buFont typeface="Arial" pitchFamily="34" charset="0"/>
              <a:buChar char="•"/>
            </a:pPr>
            <a:endParaRPr lang="en-IN" dirty="0" smtClean="0"/>
          </a:p>
          <a:p>
            <a:pPr>
              <a:buFont typeface="Arial" pitchFamily="34" charset="0"/>
              <a:buChar char="•"/>
            </a:pPr>
            <a:endParaRPr lang="en-IN" dirty="0"/>
          </a:p>
        </p:txBody>
      </p:sp>
      <p:pic>
        <p:nvPicPr>
          <p:cNvPr id="1026" name="Picture 2"/>
          <p:cNvPicPr>
            <a:picLocks noChangeAspect="1" noChangeArrowheads="1"/>
          </p:cNvPicPr>
          <p:nvPr/>
        </p:nvPicPr>
        <p:blipFill>
          <a:blip r:embed="rId2"/>
          <a:srcRect/>
          <a:stretch>
            <a:fillRect/>
          </a:stretch>
        </p:blipFill>
        <p:spPr bwMode="auto">
          <a:xfrm>
            <a:off x="0" y="1357298"/>
            <a:ext cx="9144000" cy="2000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214338"/>
            <a:ext cx="7772400" cy="1470025"/>
          </a:xfrm>
        </p:spPr>
        <p:txBody>
          <a:bodyPr/>
          <a:lstStyle/>
          <a:p>
            <a:r>
              <a:rPr lang="en-IN" dirty="0" smtClean="0"/>
              <a:t>Content</a:t>
            </a:r>
            <a:endParaRPr lang="en-IN" dirty="0"/>
          </a:p>
        </p:txBody>
      </p:sp>
      <p:sp>
        <p:nvSpPr>
          <p:cNvPr id="3" name="Subtitle 2"/>
          <p:cNvSpPr>
            <a:spLocks noGrp="1"/>
          </p:cNvSpPr>
          <p:nvPr>
            <p:ph type="subTitle" idx="1"/>
          </p:nvPr>
        </p:nvSpPr>
        <p:spPr>
          <a:xfrm>
            <a:off x="1403648" y="1124744"/>
            <a:ext cx="6400800" cy="5857916"/>
          </a:xfrm>
        </p:spPr>
        <p:txBody>
          <a:bodyPr/>
          <a:lstStyle/>
          <a:p>
            <a:pPr algn="just"/>
            <a:r>
              <a:rPr lang="en-IN" sz="2800" dirty="0" smtClean="0">
                <a:latin typeface="Times New Roman" panose="02020603050405020304" pitchFamily="18" charset="0"/>
                <a:cs typeface="Times New Roman" panose="02020603050405020304" pitchFamily="18" charset="0"/>
              </a:rPr>
              <a:t>Content section</a:t>
            </a:r>
            <a:r>
              <a:rPr lang="en-IN" sz="2800" dirty="0" smtClean="0">
                <a:solidFill>
                  <a:schemeClr val="tx1"/>
                </a:solidFill>
                <a:latin typeface="Times New Roman" panose="02020603050405020304" pitchFamily="18" charset="0"/>
                <a:cs typeface="Times New Roman" panose="02020603050405020304" pitchFamily="18" charset="0"/>
              </a:rPr>
              <a:t> </a:t>
            </a:r>
            <a:r>
              <a:rPr lang="en-IN" sz="2800" dirty="0" smtClean="0">
                <a:solidFill>
                  <a:schemeClr val="tx1"/>
                </a:solidFill>
                <a:latin typeface="Times New Roman" panose="02020603050405020304" pitchFamily="18" charset="0"/>
                <a:cs typeface="Times New Roman" panose="02020603050405020304" pitchFamily="18" charset="0"/>
              </a:rPr>
              <a:t>of our page </a:t>
            </a:r>
            <a:r>
              <a:rPr lang="en-IN" sz="2800" dirty="0" smtClean="0">
                <a:solidFill>
                  <a:schemeClr val="tx1"/>
                </a:solidFill>
                <a:latin typeface="Times New Roman" panose="02020603050405020304" pitchFamily="18" charset="0"/>
                <a:cs typeface="Times New Roman" panose="02020603050405020304" pitchFamily="18" charset="0"/>
              </a:rPr>
              <a:t>contains -</a:t>
            </a:r>
            <a:endParaRPr lang="en-IN" sz="2800" dirty="0" smtClean="0">
              <a:solidFill>
                <a:schemeClr val="tx1"/>
              </a:solidFill>
              <a:latin typeface="Times New Roman" panose="02020603050405020304" pitchFamily="18" charset="0"/>
              <a:cs typeface="Times New Roman" panose="02020603050405020304" pitchFamily="18" charset="0"/>
            </a:endParaRPr>
          </a:p>
          <a:p>
            <a:pPr algn="just">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Buy medicines – to purchase medicines</a:t>
            </a:r>
          </a:p>
          <a:p>
            <a:pPr algn="just">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Customer-corner- for emergency </a:t>
            </a:r>
            <a:r>
              <a:rPr lang="en-IN" sz="2800" dirty="0" smtClean="0">
                <a:solidFill>
                  <a:schemeClr val="tx1"/>
                </a:solidFill>
                <a:latin typeface="Times New Roman" panose="02020603050405020304" pitchFamily="18" charset="0"/>
                <a:cs typeface="Times New Roman" panose="02020603050405020304" pitchFamily="18" charset="0"/>
              </a:rPr>
              <a:t>services, healthy tips, donation </a:t>
            </a:r>
          </a:p>
          <a:p>
            <a:pPr algn="just">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Medical services and resources</a:t>
            </a:r>
          </a:p>
          <a:p>
            <a:pPr algn="just">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Who we are – to reach us</a:t>
            </a:r>
          </a:p>
          <a:p>
            <a:pPr algn="just">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Disease outbreaks- current diseases and their precaution and cure</a:t>
            </a:r>
          </a:p>
          <a:p>
            <a:pPr algn="just">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Contact us</a:t>
            </a:r>
          </a:p>
          <a:p>
            <a:pPr algn="just">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Join us</a:t>
            </a:r>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endParaRPr lang="en-IN" dirty="0"/>
          </a:p>
          <a:p>
            <a:pPr>
              <a:buFont typeface="Arial" pitchFamily="34" charset="0"/>
              <a:buChar char="•"/>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0"/>
            <a:ext cx="7772400" cy="1470025"/>
          </a:xfrm>
        </p:spPr>
        <p:txBody>
          <a:bodyPr>
            <a:normAutofit fontScale="90000"/>
          </a:bodyPr>
          <a:lstStyle/>
          <a:p>
            <a:r>
              <a:rPr lang="en-IN" dirty="0" smtClean="0"/>
              <a:t> screenshots </a:t>
            </a:r>
            <a:br>
              <a:rPr lang="en-IN" dirty="0" smtClean="0"/>
            </a:br>
            <a:endParaRPr lang="en-IN" dirty="0"/>
          </a:p>
        </p:txBody>
      </p:sp>
      <p:sp>
        <p:nvSpPr>
          <p:cNvPr id="3" name="Subtitle 2"/>
          <p:cNvSpPr>
            <a:spLocks noGrp="1"/>
          </p:cNvSpPr>
          <p:nvPr>
            <p:ph type="subTitle" idx="1"/>
          </p:nvPr>
        </p:nvSpPr>
        <p:spPr/>
        <p:txBody>
          <a:bodyPr/>
          <a:lstStyle/>
          <a:p>
            <a:endParaRPr lang="en-IN" dirty="0"/>
          </a:p>
        </p:txBody>
      </p:sp>
      <p:pic>
        <p:nvPicPr>
          <p:cNvPr id="3074" name="Picture 2" descr="C:\Users\HP\Desktop\cap 3.PNG"/>
          <p:cNvPicPr>
            <a:picLocks noChangeAspect="1" noChangeArrowheads="1"/>
          </p:cNvPicPr>
          <p:nvPr/>
        </p:nvPicPr>
        <p:blipFill>
          <a:blip r:embed="rId2"/>
          <a:srcRect/>
          <a:stretch>
            <a:fillRect/>
          </a:stretch>
        </p:blipFill>
        <p:spPr bwMode="auto">
          <a:xfrm>
            <a:off x="785786" y="642918"/>
            <a:ext cx="7643866" cy="3429024"/>
          </a:xfrm>
          <a:prstGeom prst="rect">
            <a:avLst/>
          </a:prstGeom>
          <a:noFill/>
        </p:spPr>
      </p:pic>
      <p:pic>
        <p:nvPicPr>
          <p:cNvPr id="3075" name="Picture 3" descr="C:\Users\HP\Desktop\cap 4.PNG"/>
          <p:cNvPicPr>
            <a:picLocks noChangeAspect="1" noChangeArrowheads="1"/>
          </p:cNvPicPr>
          <p:nvPr/>
        </p:nvPicPr>
        <p:blipFill>
          <a:blip r:embed="rId3"/>
          <a:srcRect/>
          <a:stretch>
            <a:fillRect/>
          </a:stretch>
        </p:blipFill>
        <p:spPr bwMode="auto">
          <a:xfrm>
            <a:off x="785786" y="4000504"/>
            <a:ext cx="7500990" cy="2357454"/>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Desktop\cap 5.PNG"/>
          <p:cNvPicPr>
            <a:picLocks noChangeAspect="1" noChangeArrowheads="1"/>
          </p:cNvPicPr>
          <p:nvPr/>
        </p:nvPicPr>
        <p:blipFill>
          <a:blip r:embed="rId2"/>
          <a:srcRect/>
          <a:stretch>
            <a:fillRect/>
          </a:stretch>
        </p:blipFill>
        <p:spPr bwMode="auto">
          <a:xfrm>
            <a:off x="1142976" y="285728"/>
            <a:ext cx="7358114" cy="3429024"/>
          </a:xfrm>
          <a:prstGeom prst="rect">
            <a:avLst/>
          </a:prstGeom>
          <a:noFill/>
        </p:spPr>
      </p:pic>
      <p:pic>
        <p:nvPicPr>
          <p:cNvPr id="4099" name="Picture 3" descr="C:\Users\HP\Desktop\cap6.PNG"/>
          <p:cNvPicPr>
            <a:picLocks noChangeAspect="1" noChangeArrowheads="1"/>
          </p:cNvPicPr>
          <p:nvPr/>
        </p:nvPicPr>
        <p:blipFill>
          <a:blip r:embed="rId3"/>
          <a:srcRect/>
          <a:stretch>
            <a:fillRect/>
          </a:stretch>
        </p:blipFill>
        <p:spPr bwMode="auto">
          <a:xfrm>
            <a:off x="857224" y="4214818"/>
            <a:ext cx="7492999" cy="217169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footer</a:t>
            </a:r>
            <a:endParaRPr lang="en-IN" dirty="0"/>
          </a:p>
        </p:txBody>
      </p:sp>
      <p:sp>
        <p:nvSpPr>
          <p:cNvPr id="3" name="Subtitle 2"/>
          <p:cNvSpPr>
            <a:spLocks noGrp="1"/>
          </p:cNvSpPr>
          <p:nvPr>
            <p:ph type="subTitle" idx="1"/>
          </p:nvPr>
        </p:nvSpPr>
        <p:spPr>
          <a:xfrm>
            <a:off x="642910" y="4500570"/>
            <a:ext cx="7854696" cy="1752600"/>
          </a:xfrm>
        </p:spPr>
        <p:txBody>
          <a:bodyPr>
            <a:normAutofit/>
          </a:bodyPr>
          <a:lstStyle/>
          <a:p>
            <a:pPr algn="just"/>
            <a:r>
              <a:rPr lang="en-IN" sz="2400" dirty="0" smtClean="0">
                <a:solidFill>
                  <a:schemeClr val="tx1"/>
                </a:solidFill>
                <a:latin typeface="Times New Roman" panose="02020603050405020304" pitchFamily="18" charset="0"/>
                <a:cs typeface="Times New Roman" panose="02020603050405020304" pitchFamily="18" charset="0"/>
              </a:rPr>
              <a:t>Lastly we have footer with copyrights and yah!! We have created it  with love... To be the reason behind millions of smiles</a:t>
            </a:r>
            <a:r>
              <a:rPr lang="en-IN" sz="2400" dirty="0" smtClean="0">
                <a:solidFill>
                  <a:schemeClr val="tx1"/>
                </a:solidFill>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13314" name="Picture 2" descr="Image result for poor happy people images"/>
          <p:cNvPicPr>
            <a:picLocks noChangeAspect="1" noChangeArrowheads="1"/>
          </p:cNvPicPr>
          <p:nvPr/>
        </p:nvPicPr>
        <p:blipFill>
          <a:blip r:embed="rId2"/>
          <a:srcRect/>
          <a:stretch>
            <a:fillRect/>
          </a:stretch>
        </p:blipFill>
        <p:spPr bwMode="auto">
          <a:xfrm>
            <a:off x="357158" y="836712"/>
            <a:ext cx="6126876" cy="3382820"/>
          </a:xfrm>
          <a:prstGeom prst="rect">
            <a:avLst/>
          </a:prstGeom>
          <a:noFill/>
        </p:spPr>
      </p:pic>
      <p:sp>
        <p:nvSpPr>
          <p:cNvPr id="4" name="Smiley Face 3"/>
          <p:cNvSpPr/>
          <p:nvPr/>
        </p:nvSpPr>
        <p:spPr>
          <a:xfrm>
            <a:off x="3444006" y="5409220"/>
            <a:ext cx="288032" cy="21602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620688"/>
            <a:ext cx="7851648" cy="1828800"/>
          </a:xfrm>
        </p:spPr>
        <p:txBody>
          <a:bodyPr/>
          <a:lstStyle/>
          <a:p>
            <a:r>
              <a:rPr lang="en-IN" dirty="0" smtClean="0"/>
              <a:t>Our Goal </a:t>
            </a:r>
            <a:endParaRPr lang="en-IN" dirty="0"/>
          </a:p>
        </p:txBody>
      </p:sp>
      <p:sp>
        <p:nvSpPr>
          <p:cNvPr id="3" name="Subtitle 2"/>
          <p:cNvSpPr>
            <a:spLocks noGrp="1"/>
          </p:cNvSpPr>
          <p:nvPr>
            <p:ph type="subTitle" idx="1"/>
          </p:nvPr>
        </p:nvSpPr>
        <p:spPr/>
        <p:txBody>
          <a:bodyPr>
            <a:normAutofit fontScale="92500" lnSpcReduction="10000"/>
          </a:bodyPr>
          <a:lstStyle/>
          <a:p>
            <a:pPr algn="just"/>
            <a:r>
              <a:rPr lang="en-IN" sz="2400" dirty="0" smtClean="0">
                <a:latin typeface="Times New Roman" panose="02020603050405020304" pitchFamily="18" charset="0"/>
                <a:cs typeface="Times New Roman" panose="02020603050405020304" pitchFamily="18" charset="0"/>
              </a:rPr>
              <a:t>And  lastly </a:t>
            </a:r>
            <a:r>
              <a:rPr lang="en-IN" sz="2400" dirty="0" smtClean="0">
                <a:latin typeface="Times New Roman" panose="02020603050405020304" pitchFamily="18" charset="0"/>
                <a:cs typeface="Times New Roman" panose="02020603050405020304" pitchFamily="18" charset="0"/>
              </a:rPr>
              <a:t>UNITEDCREATION (“Anjali , Hemant , </a:t>
            </a:r>
            <a:r>
              <a:rPr lang="en-IN" sz="2400" dirty="0" err="1" smtClean="0">
                <a:latin typeface="Times New Roman" panose="02020603050405020304" pitchFamily="18" charset="0"/>
                <a:cs typeface="Times New Roman" panose="02020603050405020304" pitchFamily="18" charset="0"/>
              </a:rPr>
              <a:t>Sonali</a:t>
            </a:r>
            <a:r>
              <a:rPr lang="en-IN" sz="2400" dirty="0" smtClean="0">
                <a:latin typeface="Times New Roman" panose="02020603050405020304" pitchFamily="18" charset="0"/>
                <a:cs typeface="Times New Roman" panose="02020603050405020304" pitchFamily="18" charset="0"/>
              </a:rPr>
              <a:t> , </a:t>
            </a:r>
            <a:r>
              <a:rPr lang="en-IN" sz="2400" dirty="0" err="1" smtClean="0">
                <a:latin typeface="Times New Roman" panose="02020603050405020304" pitchFamily="18" charset="0"/>
                <a:cs typeface="Times New Roman" panose="02020603050405020304" pitchFamily="18" charset="0"/>
              </a:rPr>
              <a:t>Suraj</a:t>
            </a:r>
            <a:r>
              <a:rPr lang="en-IN" sz="2400" dirty="0" smtClean="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want  to say that we will work on this </a:t>
            </a:r>
            <a:r>
              <a:rPr lang="en-IN" sz="2400" dirty="0" smtClean="0">
                <a:latin typeface="Times New Roman" panose="02020603050405020304" pitchFamily="18" charset="0"/>
                <a:cs typeface="Times New Roman" panose="02020603050405020304" pitchFamily="18" charset="0"/>
              </a:rPr>
              <a:t>project till </a:t>
            </a:r>
            <a:r>
              <a:rPr lang="en-IN" sz="2400" dirty="0" smtClean="0">
                <a:latin typeface="Times New Roman" panose="02020603050405020304" pitchFamily="18" charset="0"/>
                <a:cs typeface="Times New Roman" panose="02020603050405020304" pitchFamily="18" charset="0"/>
              </a:rPr>
              <a:t>we </a:t>
            </a:r>
            <a:r>
              <a:rPr lang="en-IN" sz="2400" dirty="0" smtClean="0">
                <a:latin typeface="Times New Roman" panose="02020603050405020304" pitchFamily="18" charset="0"/>
                <a:cs typeface="Times New Roman" panose="02020603050405020304" pitchFamily="18" charset="0"/>
              </a:rPr>
              <a:t>will not </a:t>
            </a:r>
            <a:r>
              <a:rPr lang="en-IN" sz="2400" dirty="0" smtClean="0">
                <a:latin typeface="Times New Roman" panose="02020603050405020304" pitchFamily="18" charset="0"/>
                <a:cs typeface="Times New Roman" panose="02020603050405020304" pitchFamily="18" charset="0"/>
              </a:rPr>
              <a:t>accomplish all our objectives</a:t>
            </a:r>
            <a:r>
              <a:rPr lang="en-IN" sz="2400" dirty="0" smtClean="0">
                <a:latin typeface="Times New Roman" panose="02020603050405020304" pitchFamily="18" charset="0"/>
                <a:cs typeface="Times New Roman" panose="02020603050405020304" pitchFamily="18" charset="0"/>
              </a:rPr>
              <a:t>......</a:t>
            </a:r>
          </a:p>
          <a:p>
            <a:pPr algn="just"/>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 </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113</TotalTime>
  <Words>361</Words>
  <Application>Microsoft Office PowerPoint</Application>
  <PresentationFormat>On-screen Show (4:3)</PresentationFormat>
  <Paragraphs>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Medi Serve</vt:lpstr>
      <vt:lpstr>Title</vt:lpstr>
      <vt:lpstr>Solution of the Problem</vt:lpstr>
      <vt:lpstr>Navigation bar</vt:lpstr>
      <vt:lpstr>Content</vt:lpstr>
      <vt:lpstr> screenshots  </vt:lpstr>
      <vt:lpstr>PowerPoint Presentation</vt:lpstr>
      <vt:lpstr>footer</vt:lpstr>
      <vt:lpstr>Our Goal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 Serve</dc:title>
  <dc:creator>HP</dc:creator>
  <cp:lastModifiedBy>SURAJ</cp:lastModifiedBy>
  <cp:revision>27</cp:revision>
  <dcterms:created xsi:type="dcterms:W3CDTF">2018-07-08T04:57:21Z</dcterms:created>
  <dcterms:modified xsi:type="dcterms:W3CDTF">2018-07-08T18:04:13Z</dcterms:modified>
</cp:coreProperties>
</file>