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9" r:id="rId4"/>
    <p:sldId id="260" r:id="rId5"/>
    <p:sldId id="262" r:id="rId6"/>
    <p:sldId id="263" r:id="rId7"/>
    <p:sldId id="261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C6F31-270C-445C-A405-AAB70FDEDB34}" type="datetimeFigureOut">
              <a:rPr lang="en-US" smtClean="0"/>
              <a:pPr/>
              <a:t>7/8/2018</a:t>
            </a:fld>
            <a:endParaRPr lang="en-IN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149D8-8499-45D6-BC19-E680D5A0AE99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C6F31-270C-445C-A405-AAB70FDEDB34}" type="datetimeFigureOut">
              <a:rPr lang="en-US" smtClean="0"/>
              <a:pPr/>
              <a:t>7/8/2018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149D8-8499-45D6-BC19-E680D5A0AE99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C6F31-270C-445C-A405-AAB70FDEDB34}" type="datetimeFigureOut">
              <a:rPr lang="en-US" smtClean="0"/>
              <a:pPr/>
              <a:t>7/8/2018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149D8-8499-45D6-BC19-E680D5A0AE99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C6F31-270C-445C-A405-AAB70FDEDB34}" type="datetimeFigureOut">
              <a:rPr lang="en-US" smtClean="0"/>
              <a:pPr/>
              <a:t>7/8/2018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149D8-8499-45D6-BC19-E680D5A0AE99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C6F31-270C-445C-A405-AAB70FDEDB34}" type="datetimeFigureOut">
              <a:rPr lang="en-US" smtClean="0"/>
              <a:pPr/>
              <a:t>7/8/2018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149D8-8499-45D6-BC19-E680D5A0AE99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C6F31-270C-445C-A405-AAB70FDEDB34}" type="datetimeFigureOut">
              <a:rPr lang="en-US" smtClean="0"/>
              <a:pPr/>
              <a:t>7/8/2018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149D8-8499-45D6-BC19-E680D5A0AE99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C6F31-270C-445C-A405-AAB70FDEDB34}" type="datetimeFigureOut">
              <a:rPr lang="en-US" smtClean="0"/>
              <a:pPr/>
              <a:t>7/8/2018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149D8-8499-45D6-BC19-E680D5A0AE99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C6F31-270C-445C-A405-AAB70FDEDB34}" type="datetimeFigureOut">
              <a:rPr lang="en-US" smtClean="0"/>
              <a:pPr/>
              <a:t>7/8/2018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149D8-8499-45D6-BC19-E680D5A0AE99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C6F31-270C-445C-A405-AAB70FDEDB34}" type="datetimeFigureOut">
              <a:rPr lang="en-US" smtClean="0"/>
              <a:pPr/>
              <a:t>7/8/2018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149D8-8499-45D6-BC19-E680D5A0AE99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C6F31-270C-445C-A405-AAB70FDEDB34}" type="datetimeFigureOut">
              <a:rPr lang="en-US" smtClean="0"/>
              <a:pPr/>
              <a:t>7/8/2018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149D8-8499-45D6-BC19-E680D5A0AE99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C6F31-270C-445C-A405-AAB70FDEDB34}" type="datetimeFigureOut">
              <a:rPr lang="en-US" smtClean="0"/>
              <a:pPr/>
              <a:t>7/8/2018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FFC149D8-8499-45D6-BC19-E680D5A0AE99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CFC6F31-270C-445C-A405-AAB70FDEDB34}" type="datetimeFigureOut">
              <a:rPr lang="en-US" smtClean="0"/>
              <a:pPr/>
              <a:t>7/8/2018</a:t>
            </a:fld>
            <a:endParaRPr lang="en-IN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FC149D8-8499-45D6-BC19-E680D5A0AE99}" type="slidenum">
              <a:rPr lang="en-IN" smtClean="0"/>
              <a:pPr/>
              <a:t>‹#›</a:t>
            </a:fld>
            <a:endParaRPr lang="en-IN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4290"/>
            <a:ext cx="8343872" cy="1470025"/>
          </a:xfrm>
        </p:spPr>
        <p:txBody>
          <a:bodyPr/>
          <a:lstStyle/>
          <a:p>
            <a:r>
              <a:rPr lang="en-IN" dirty="0" smtClean="0"/>
              <a:t>Medi Serve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571612"/>
            <a:ext cx="8429684" cy="2471758"/>
          </a:xfrm>
        </p:spPr>
        <p:txBody>
          <a:bodyPr>
            <a:normAutofit fontScale="92500" lnSpcReduction="20000"/>
          </a:bodyPr>
          <a:lstStyle/>
          <a:p>
            <a:r>
              <a:rPr lang="en-IN" dirty="0" smtClean="0">
                <a:solidFill>
                  <a:schemeClr val="tx1"/>
                </a:solidFill>
              </a:rPr>
              <a:t>Objective</a:t>
            </a:r>
          </a:p>
          <a:p>
            <a:endParaRPr lang="en-IN" dirty="0" smtClean="0">
              <a:solidFill>
                <a:schemeClr val="tx1"/>
              </a:solidFill>
            </a:endParaRPr>
          </a:p>
          <a:p>
            <a:pPr algn="just"/>
            <a:r>
              <a:rPr lang="en-IN" dirty="0" smtClean="0">
                <a:solidFill>
                  <a:schemeClr val="tx1"/>
                </a:solidFill>
              </a:rPr>
              <a:t>The objective of our team is to provide generic </a:t>
            </a:r>
            <a:r>
              <a:rPr lang="en-IN" dirty="0" smtClean="0">
                <a:solidFill>
                  <a:schemeClr val="tx1"/>
                </a:solidFill>
              </a:rPr>
              <a:t>medicines after reducing its cost  </a:t>
            </a:r>
            <a:r>
              <a:rPr lang="en-IN" dirty="0" smtClean="0">
                <a:solidFill>
                  <a:schemeClr val="tx1"/>
                </a:solidFill>
              </a:rPr>
              <a:t>to those who are unable to afford these high price medicines because there is right of every INDIAN to be healthy . So we decided to add these generic stores to our web page.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2050" name="Picture 2" descr="C:\Users\HP\Desktop\capture 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85918" y="4071942"/>
            <a:ext cx="5500726" cy="278605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2910" y="785794"/>
            <a:ext cx="7772400" cy="1470025"/>
          </a:xfrm>
        </p:spPr>
        <p:txBody>
          <a:bodyPr/>
          <a:lstStyle/>
          <a:p>
            <a:r>
              <a:rPr lang="en-IN" dirty="0" smtClean="0"/>
              <a:t>Title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8728" y="2643182"/>
            <a:ext cx="6400800" cy="175260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IN" dirty="0" smtClean="0">
                <a:solidFill>
                  <a:schemeClr val="tx1"/>
                </a:solidFill>
              </a:rPr>
              <a:t>we are united creation and our title of web page  is </a:t>
            </a:r>
            <a:r>
              <a:rPr lang="en-IN" dirty="0" smtClean="0">
                <a:solidFill>
                  <a:schemeClr val="tx1"/>
                </a:solidFill>
              </a:rPr>
              <a:t>Medi-Serve means to serve our medical facilities to the people below poverty line because it is the right of every Indian to be healthy and safe</a:t>
            </a:r>
            <a:endParaRPr lang="en-IN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1538" y="0"/>
            <a:ext cx="7772400" cy="1285883"/>
          </a:xfrm>
        </p:spPr>
        <p:txBody>
          <a:bodyPr/>
          <a:lstStyle/>
          <a:p>
            <a:r>
              <a:rPr lang="en-IN" dirty="0" smtClean="0"/>
              <a:t>Navigation bar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8728" y="3357562"/>
            <a:ext cx="6400800" cy="3500438"/>
          </a:xfrm>
        </p:spPr>
        <p:txBody>
          <a:bodyPr>
            <a:normAutofit lnSpcReduction="10000"/>
          </a:bodyPr>
          <a:lstStyle/>
          <a:p>
            <a:pPr algn="just"/>
            <a:r>
              <a:rPr lang="en-IN" dirty="0" smtClean="0">
                <a:solidFill>
                  <a:schemeClr val="tx1"/>
                </a:solidFill>
              </a:rPr>
              <a:t>The navigation bar contains all the information of page </a:t>
            </a:r>
          </a:p>
          <a:p>
            <a:pPr algn="just">
              <a:buFont typeface="Arial" pitchFamily="34" charset="0"/>
              <a:buChar char="•"/>
            </a:pPr>
            <a:r>
              <a:rPr lang="en-IN" dirty="0" smtClean="0">
                <a:solidFill>
                  <a:schemeClr val="tx1"/>
                </a:solidFill>
              </a:rPr>
              <a:t>Home</a:t>
            </a:r>
          </a:p>
          <a:p>
            <a:pPr algn="just">
              <a:buFont typeface="Arial" pitchFamily="34" charset="0"/>
              <a:buChar char="•"/>
            </a:pPr>
            <a:r>
              <a:rPr lang="en-IN" dirty="0" smtClean="0">
                <a:solidFill>
                  <a:schemeClr val="tx1"/>
                </a:solidFill>
              </a:rPr>
              <a:t>Our services</a:t>
            </a:r>
          </a:p>
          <a:p>
            <a:pPr algn="just">
              <a:buFont typeface="Arial" pitchFamily="34" charset="0"/>
              <a:buChar char="•"/>
            </a:pPr>
            <a:r>
              <a:rPr lang="en-IN" dirty="0" smtClean="0">
                <a:solidFill>
                  <a:schemeClr val="tx1"/>
                </a:solidFill>
              </a:rPr>
              <a:t>About us</a:t>
            </a:r>
          </a:p>
          <a:p>
            <a:pPr algn="just">
              <a:buFont typeface="Arial" pitchFamily="34" charset="0"/>
              <a:buChar char="•"/>
            </a:pPr>
            <a:r>
              <a:rPr lang="en-IN" dirty="0" smtClean="0">
                <a:solidFill>
                  <a:schemeClr val="tx1"/>
                </a:solidFill>
              </a:rPr>
              <a:t>Contact us</a:t>
            </a:r>
          </a:p>
          <a:p>
            <a:pPr algn="just">
              <a:buFont typeface="Arial" pitchFamily="34" charset="0"/>
              <a:buChar char="•"/>
            </a:pPr>
            <a:r>
              <a:rPr lang="en-IN" dirty="0" smtClean="0">
                <a:solidFill>
                  <a:schemeClr val="tx1"/>
                </a:solidFill>
              </a:rPr>
              <a:t>Articles</a:t>
            </a:r>
          </a:p>
          <a:p>
            <a:pPr algn="just">
              <a:buFont typeface="Arial" pitchFamily="34" charset="0"/>
              <a:buChar char="•"/>
            </a:pPr>
            <a:r>
              <a:rPr lang="en-IN" dirty="0" smtClean="0">
                <a:solidFill>
                  <a:schemeClr val="tx1"/>
                </a:solidFill>
              </a:rPr>
              <a:t>Login</a:t>
            </a:r>
          </a:p>
          <a:p>
            <a:pPr algn="just"/>
            <a:endParaRPr lang="en-IN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endParaRPr lang="en-IN" dirty="0" smtClean="0"/>
          </a:p>
          <a:p>
            <a:pPr>
              <a:buFont typeface="Arial" pitchFamily="34" charset="0"/>
              <a:buChar char="•"/>
            </a:pP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357298"/>
            <a:ext cx="9144000" cy="2000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7224" y="-214338"/>
            <a:ext cx="7772400" cy="1470025"/>
          </a:xfrm>
        </p:spPr>
        <p:txBody>
          <a:bodyPr/>
          <a:lstStyle/>
          <a:p>
            <a:r>
              <a:rPr lang="en-IN" dirty="0" smtClean="0"/>
              <a:t>HEADER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7290" y="857232"/>
            <a:ext cx="6400800" cy="5857916"/>
          </a:xfrm>
        </p:spPr>
        <p:txBody>
          <a:bodyPr/>
          <a:lstStyle/>
          <a:p>
            <a:pPr algn="just"/>
            <a:r>
              <a:rPr lang="en-IN" sz="2800" dirty="0" smtClean="0">
                <a:solidFill>
                  <a:schemeClr val="tx1"/>
                </a:solidFill>
              </a:rPr>
              <a:t>Header of our page contains</a:t>
            </a:r>
          </a:p>
          <a:p>
            <a:pPr algn="just"/>
            <a:r>
              <a:rPr lang="en-IN" sz="2800" dirty="0" smtClean="0">
                <a:solidFill>
                  <a:schemeClr val="tx1"/>
                </a:solidFill>
              </a:rPr>
              <a:t>Buy medicines – to purchase medicines</a:t>
            </a:r>
          </a:p>
          <a:p>
            <a:pPr algn="just"/>
            <a:r>
              <a:rPr lang="en-IN" sz="2800" dirty="0" smtClean="0">
                <a:solidFill>
                  <a:schemeClr val="tx1"/>
                </a:solidFill>
              </a:rPr>
              <a:t>Customercorner- for emergency </a:t>
            </a:r>
            <a:r>
              <a:rPr lang="en-IN" sz="2800" dirty="0" smtClean="0">
                <a:solidFill>
                  <a:schemeClr val="tx1"/>
                </a:solidFill>
              </a:rPr>
              <a:t>services</a:t>
            </a:r>
            <a:r>
              <a:rPr lang="en-IN" sz="2800" dirty="0" smtClean="0">
                <a:solidFill>
                  <a:schemeClr val="tx1"/>
                </a:solidFill>
              </a:rPr>
              <a:t>, healthy </a:t>
            </a:r>
            <a:r>
              <a:rPr lang="en-IN" sz="2800" dirty="0" smtClean="0">
                <a:solidFill>
                  <a:schemeClr val="tx1"/>
                </a:solidFill>
              </a:rPr>
              <a:t>tips, donation </a:t>
            </a:r>
          </a:p>
          <a:p>
            <a:pPr algn="just">
              <a:buFont typeface="Arial" pitchFamily="34" charset="0"/>
              <a:buChar char="•"/>
            </a:pPr>
            <a:r>
              <a:rPr lang="en-IN" sz="2800" dirty="0" smtClean="0">
                <a:solidFill>
                  <a:schemeClr val="tx1"/>
                </a:solidFill>
              </a:rPr>
              <a:t>Medical services and resources</a:t>
            </a:r>
          </a:p>
          <a:p>
            <a:pPr algn="just">
              <a:buFont typeface="Arial" pitchFamily="34" charset="0"/>
              <a:buChar char="•"/>
            </a:pPr>
            <a:r>
              <a:rPr lang="en-IN" sz="2800" dirty="0" smtClean="0">
                <a:solidFill>
                  <a:schemeClr val="tx1"/>
                </a:solidFill>
              </a:rPr>
              <a:t>Who we are – to reach us</a:t>
            </a:r>
          </a:p>
          <a:p>
            <a:pPr algn="just">
              <a:buFont typeface="Arial" pitchFamily="34" charset="0"/>
              <a:buChar char="•"/>
            </a:pPr>
            <a:r>
              <a:rPr lang="en-IN" sz="2800" dirty="0" smtClean="0">
                <a:solidFill>
                  <a:schemeClr val="tx1"/>
                </a:solidFill>
              </a:rPr>
              <a:t>Disease outbreaks- current diseases and their precaution and cure</a:t>
            </a:r>
          </a:p>
          <a:p>
            <a:pPr algn="just">
              <a:buFont typeface="Arial" pitchFamily="34" charset="0"/>
              <a:buChar char="•"/>
            </a:pPr>
            <a:r>
              <a:rPr lang="en-IN" sz="2800" dirty="0" smtClean="0">
                <a:solidFill>
                  <a:schemeClr val="tx1"/>
                </a:solidFill>
              </a:rPr>
              <a:t>Contact us</a:t>
            </a:r>
          </a:p>
          <a:p>
            <a:pPr algn="just">
              <a:buFont typeface="Arial" pitchFamily="34" charset="0"/>
              <a:buChar char="•"/>
            </a:pPr>
            <a:r>
              <a:rPr lang="en-IN" sz="2800" dirty="0" smtClean="0">
                <a:solidFill>
                  <a:schemeClr val="tx1"/>
                </a:solidFill>
              </a:rPr>
              <a:t>Join us</a:t>
            </a:r>
          </a:p>
          <a:p>
            <a:pPr>
              <a:buFont typeface="Arial" pitchFamily="34" charset="0"/>
              <a:buChar char="•"/>
            </a:pPr>
            <a:endParaRPr lang="en-IN" dirty="0" smtClean="0"/>
          </a:p>
          <a:p>
            <a:pPr>
              <a:buFont typeface="Arial" pitchFamily="34" charset="0"/>
              <a:buChar char="•"/>
            </a:pPr>
            <a:endParaRPr lang="en-IN" dirty="0" smtClean="0"/>
          </a:p>
          <a:p>
            <a:pPr>
              <a:buFont typeface="Arial" pitchFamily="34" charset="0"/>
              <a:buChar char="•"/>
            </a:pPr>
            <a:endParaRPr lang="en-IN" dirty="0" smtClean="0"/>
          </a:p>
          <a:p>
            <a:pPr>
              <a:buFont typeface="Arial" pitchFamily="34" charset="0"/>
              <a:buChar char="•"/>
            </a:pPr>
            <a:endParaRPr lang="en-IN" dirty="0" smtClean="0"/>
          </a:p>
          <a:p>
            <a:pPr>
              <a:buFont typeface="Arial" pitchFamily="34" charset="0"/>
              <a:buChar char="•"/>
            </a:pPr>
            <a:endParaRPr lang="en-IN" dirty="0" smtClean="0"/>
          </a:p>
          <a:p>
            <a:endParaRPr lang="en-IN" dirty="0"/>
          </a:p>
          <a:p>
            <a:pPr>
              <a:buFont typeface="Arial" pitchFamily="34" charset="0"/>
              <a:buChar char="•"/>
            </a:pP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1538" y="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 screenshots 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3074" name="Picture 2" descr="C:\Users\HP\Desktop\cap 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642918"/>
            <a:ext cx="7643866" cy="3429024"/>
          </a:xfrm>
          <a:prstGeom prst="rect">
            <a:avLst/>
          </a:prstGeom>
          <a:noFill/>
        </p:spPr>
      </p:pic>
      <p:pic>
        <p:nvPicPr>
          <p:cNvPr id="3075" name="Picture 3" descr="C:\Users\HP\Desktop\cap 4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786" y="4000504"/>
            <a:ext cx="7500990" cy="235745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HP\Desktop\cap 5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285728"/>
            <a:ext cx="7358114" cy="3429024"/>
          </a:xfrm>
          <a:prstGeom prst="rect">
            <a:avLst/>
          </a:prstGeom>
          <a:noFill/>
        </p:spPr>
      </p:pic>
      <p:pic>
        <p:nvPicPr>
          <p:cNvPr id="4099" name="Picture 3" descr="C:\Users\HP\Desktop\cap6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24" y="4214818"/>
            <a:ext cx="7492999" cy="217169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footer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910" y="4500570"/>
            <a:ext cx="7854696" cy="1752600"/>
          </a:xfrm>
        </p:spPr>
        <p:txBody>
          <a:bodyPr/>
          <a:lstStyle/>
          <a:p>
            <a:pPr algn="just"/>
            <a:r>
              <a:rPr lang="en-IN" dirty="0" smtClean="0">
                <a:solidFill>
                  <a:schemeClr val="tx1"/>
                </a:solidFill>
              </a:rPr>
              <a:t>Lastly we have footer with copyrights and yah!! </a:t>
            </a:r>
            <a:r>
              <a:rPr lang="en-IN" dirty="0" smtClean="0">
                <a:solidFill>
                  <a:schemeClr val="tx1"/>
                </a:solidFill>
              </a:rPr>
              <a:t>We have created it  </a:t>
            </a:r>
            <a:r>
              <a:rPr lang="en-IN" dirty="0" smtClean="0">
                <a:solidFill>
                  <a:schemeClr val="tx1"/>
                </a:solidFill>
              </a:rPr>
              <a:t>with love</a:t>
            </a:r>
            <a:r>
              <a:rPr lang="en-IN" dirty="0" smtClean="0">
                <a:solidFill>
                  <a:schemeClr val="tx1"/>
                </a:solidFill>
              </a:rPr>
              <a:t>... To be the reason behind millions of smiles....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13314" name="Picture 2" descr="Image result for poor happy people image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142984"/>
            <a:ext cx="5572164" cy="307654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Our Goal 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just"/>
            <a:r>
              <a:rPr lang="en-IN" dirty="0" smtClean="0"/>
              <a:t>And  lastly we want  to say that we will work on this project till we will accomplish all our objectives......</a:t>
            </a:r>
          </a:p>
          <a:p>
            <a:pPr algn="just"/>
            <a:r>
              <a:rPr lang="en-IN" dirty="0" smtClean="0"/>
              <a:t> 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66</TotalTime>
  <Words>207</Words>
  <Application>Microsoft Office PowerPoint</Application>
  <PresentationFormat>On-screen Show (4:3)</PresentationFormat>
  <Paragraphs>35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Flow</vt:lpstr>
      <vt:lpstr>Medi Serve</vt:lpstr>
      <vt:lpstr>Title</vt:lpstr>
      <vt:lpstr>Navigation bar</vt:lpstr>
      <vt:lpstr>HEADER</vt:lpstr>
      <vt:lpstr> screenshots  </vt:lpstr>
      <vt:lpstr>Slide 6</vt:lpstr>
      <vt:lpstr>footer</vt:lpstr>
      <vt:lpstr>Our Goal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 Serve</dc:title>
  <dc:creator>HP</dc:creator>
  <cp:lastModifiedBy>HP</cp:lastModifiedBy>
  <cp:revision>21</cp:revision>
  <dcterms:created xsi:type="dcterms:W3CDTF">2018-07-08T04:57:21Z</dcterms:created>
  <dcterms:modified xsi:type="dcterms:W3CDTF">2018-07-08T16:52:56Z</dcterms:modified>
</cp:coreProperties>
</file>