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0"/>
            <a:ext cx="8343872" cy="1470025"/>
          </a:xfrm>
        </p:spPr>
        <p:txBody>
          <a:bodyPr/>
          <a:lstStyle/>
          <a:p>
            <a:r>
              <a:rPr lang="en-IN" dirty="0" smtClean="0"/>
              <a:t>Medi Serve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71612"/>
            <a:ext cx="8429684" cy="247175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Objective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The objective of our team is to provide generic </a:t>
            </a:r>
            <a:r>
              <a:rPr lang="en-IN" dirty="0" smtClean="0">
                <a:solidFill>
                  <a:schemeClr val="tx1"/>
                </a:solidFill>
              </a:rPr>
              <a:t>medicines after reducing its cost  </a:t>
            </a:r>
            <a:r>
              <a:rPr lang="en-IN" dirty="0" smtClean="0">
                <a:solidFill>
                  <a:schemeClr val="tx1"/>
                </a:solidFill>
              </a:rPr>
              <a:t>to those who are unable to afford these high price medicines because there is right of every INDIAN to be healthy . So we decided to add these generic stores to our web page.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HP\Desktop\captur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71942"/>
            <a:ext cx="5500726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643182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we are united creation and our title of web page  is </a:t>
            </a:r>
            <a:r>
              <a:rPr lang="en-IN" dirty="0" smtClean="0">
                <a:solidFill>
                  <a:schemeClr val="tx1"/>
                </a:solidFill>
              </a:rPr>
              <a:t>Medi-Serve means to serve our medical facilities to the people below poverty line because it is the right of every Indian to be healthy and safe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72400" cy="1285883"/>
          </a:xfrm>
        </p:spPr>
        <p:txBody>
          <a:bodyPr/>
          <a:lstStyle/>
          <a:p>
            <a:r>
              <a:rPr lang="en-IN" dirty="0" smtClean="0"/>
              <a:t>Navigation bar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357562"/>
            <a:ext cx="6400800" cy="35004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The navigation bar contains all the information of page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Home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Our services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About us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Contact us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Articles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Login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-214338"/>
            <a:ext cx="7772400" cy="1470025"/>
          </a:xfrm>
        </p:spPr>
        <p:txBody>
          <a:bodyPr/>
          <a:lstStyle/>
          <a:p>
            <a:r>
              <a:rPr lang="en-IN" dirty="0" smtClean="0"/>
              <a:t>HEADER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857232"/>
            <a:ext cx="6400800" cy="5857916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Header of our page contains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Buy medicines – to purchase medicines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Customercorner- for emergency </a:t>
            </a:r>
            <a:r>
              <a:rPr lang="en-IN" sz="2800" dirty="0" smtClean="0">
                <a:solidFill>
                  <a:schemeClr val="tx1"/>
                </a:solidFill>
              </a:rPr>
              <a:t>services</a:t>
            </a:r>
            <a:r>
              <a:rPr lang="en-IN" sz="2800" dirty="0" smtClean="0">
                <a:solidFill>
                  <a:schemeClr val="tx1"/>
                </a:solidFill>
              </a:rPr>
              <a:t>, healthy </a:t>
            </a:r>
            <a:r>
              <a:rPr lang="en-IN" sz="2800" dirty="0" smtClean="0">
                <a:solidFill>
                  <a:schemeClr val="tx1"/>
                </a:solidFill>
              </a:rPr>
              <a:t>tips, donation 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Medical services and resources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Who we are – to reach us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Disease outbreaks- current diseases and their precaution and cure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Contact us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Join us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screenshots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HP\Desktop\cap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643866" cy="3429024"/>
          </a:xfrm>
          <a:prstGeom prst="rect">
            <a:avLst/>
          </a:prstGeom>
          <a:noFill/>
        </p:spPr>
      </p:pic>
      <p:pic>
        <p:nvPicPr>
          <p:cNvPr id="3075" name="Picture 3" descr="C:\Users\HP\Desktop\cap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00504"/>
            <a:ext cx="7500990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cap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7358114" cy="3429024"/>
          </a:xfrm>
          <a:prstGeom prst="rect">
            <a:avLst/>
          </a:prstGeom>
          <a:noFill/>
        </p:spPr>
      </p:pic>
      <p:pic>
        <p:nvPicPr>
          <p:cNvPr id="4099" name="Picture 3" descr="C:\Users\HP\Desktop\cap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14818"/>
            <a:ext cx="7492999" cy="2171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footer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4500570"/>
            <a:ext cx="7854696" cy="1752600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Lastly we have footer with copyrights and yah!! </a:t>
            </a:r>
            <a:r>
              <a:rPr lang="en-IN" dirty="0" smtClean="0">
                <a:solidFill>
                  <a:schemeClr val="tx1"/>
                </a:solidFill>
              </a:rPr>
              <a:t>We have created it  </a:t>
            </a:r>
            <a:r>
              <a:rPr lang="en-IN" dirty="0" smtClean="0">
                <a:solidFill>
                  <a:schemeClr val="tx1"/>
                </a:solidFill>
              </a:rPr>
              <a:t>with love</a:t>
            </a:r>
            <a:r>
              <a:rPr lang="en-IN" dirty="0" smtClean="0">
                <a:solidFill>
                  <a:schemeClr val="tx1"/>
                </a:solidFill>
              </a:rPr>
              <a:t>... To be the reason behind millions of smiles....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314" name="Picture 2" descr="Image result for poor happy peopl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5572164" cy="30765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Our Goal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And  lastly we want  to say that we will work on this project till we will accomplish all our objectives......</a:t>
            </a:r>
          </a:p>
          <a:p>
            <a:pPr algn="just"/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207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Medi Serve</vt:lpstr>
      <vt:lpstr>Title</vt:lpstr>
      <vt:lpstr>Navigation bar</vt:lpstr>
      <vt:lpstr>HEADER</vt:lpstr>
      <vt:lpstr> screenshots  </vt:lpstr>
      <vt:lpstr>Slide 6</vt:lpstr>
      <vt:lpstr>footer</vt:lpstr>
      <vt:lpstr>Our Goal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 Serve</dc:title>
  <dc:creator>HP</dc:creator>
  <cp:lastModifiedBy>HP</cp:lastModifiedBy>
  <cp:revision>22</cp:revision>
  <dcterms:created xsi:type="dcterms:W3CDTF">2018-07-08T04:57:21Z</dcterms:created>
  <dcterms:modified xsi:type="dcterms:W3CDTF">2018-07-08T17:01:05Z</dcterms:modified>
</cp:coreProperties>
</file>