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7"/>
          <p:cNvSpPr txBox="1"/>
          <p:nvPr/>
        </p:nvSpPr>
        <p:spPr>
          <a:xfrm>
            <a:off x="4800600" y="3340836"/>
            <a:ext cx="3505200" cy="369332"/>
          </a:xfrm>
          <a:prstGeom prst="rect"/>
          <a:noFill/>
        </p:spPr>
        <p:txBody>
          <a:bodyPr rtlCol="0" wrap="square">
            <a:spAutoFit/>
          </a:bodyPr>
          <a:p>
            <a:r>
              <a:rPr altLang="en-IN" dirty="0" lang="en-US">
                <a:latin typeface="Arial Rounded MT Bold" panose="020F0704030504030204" pitchFamily="34" charset="0"/>
              </a:rPr>
              <a:t> </a:t>
            </a:r>
            <a:r>
              <a:rPr altLang="en-IN" dirty="0" lang="en-US">
                <a:latin typeface="Arial Rounded MT Bold" panose="020F0704030504030204" pitchFamily="34" charset="0"/>
              </a:rPr>
              <a:t> </a:t>
            </a:r>
            <a:r>
              <a:rPr altLang="en-IN" dirty="0" lang="en-US">
                <a:latin typeface="Arial Rounded MT Bold" panose="020F0704030504030204" pitchFamily="34" charset="0"/>
              </a:rPr>
              <a:t> </a:t>
            </a:r>
            <a:r>
              <a:rPr altLang="en-IN" dirty="0" lang="en-US">
                <a:latin typeface="Arial Rounded MT Bold" panose="020F0704030504030204" pitchFamily="34" charset="0"/>
              </a:rPr>
              <a:t> </a:t>
            </a:r>
            <a:r>
              <a:rPr altLang="en-IN" dirty="0" lang="en-US">
                <a:latin typeface="Arial Rounded MT Bold" panose="020F0704030504030204" pitchFamily="34" charset="0"/>
              </a:rPr>
              <a:t> </a:t>
            </a:r>
            <a:r>
              <a:rPr altLang="en-IN" dirty="0" lang="en-US">
                <a:latin typeface="Arial Rounded MT Bold" panose="020F0704030504030204" pitchFamily="34" charset="0"/>
              </a:rPr>
              <a:t>S</a:t>
            </a:r>
            <a:r>
              <a:rPr altLang="en-IN" dirty="0" lang="en-US">
                <a:latin typeface="Arial Rounded MT Bold" panose="020F0704030504030204" pitchFamily="34" charset="0"/>
              </a:rPr>
              <a:t>o</a:t>
            </a:r>
            <a:r>
              <a:rPr altLang="en-IN" dirty="0" lang="en-US">
                <a:latin typeface="Arial Rounded MT Bold" panose="020F0704030504030204" pitchFamily="34" charset="0"/>
              </a:rPr>
              <a:t>u</a:t>
            </a:r>
            <a:r>
              <a:rPr altLang="en-IN" dirty="0" lang="en-US">
                <a:latin typeface="Arial Rounded MT Bold" panose="020F0704030504030204" pitchFamily="34" charset="0"/>
              </a:rPr>
              <a:t>n</a:t>
            </a:r>
            <a:r>
              <a:rPr altLang="en-IN" dirty="0" lang="en-US">
                <a:latin typeface="Arial Rounded MT Bold" panose="020F0704030504030204" pitchFamily="34" charset="0"/>
              </a:rPr>
              <a:t>darrajan </a:t>
            </a:r>
            <a:r>
              <a:rPr altLang="en-IN" dirty="0" lang="en-US">
                <a:latin typeface="Arial Rounded MT Bold" panose="020F0704030504030204" pitchFamily="34" charset="0"/>
              </a:rPr>
              <a:t>S</a:t>
            </a:r>
            <a:endParaRPr altLang="en-US" lang="zh-CN"/>
          </a:p>
        </p:txBody>
      </p:sp>
      <p:sp>
        <p:nvSpPr>
          <p:cNvPr id="1048604" name="TextBox 9"/>
          <p:cNvSpPr txBox="1"/>
          <p:nvPr/>
        </p:nvSpPr>
        <p:spPr>
          <a:xfrm>
            <a:off x="4800600" y="3754142"/>
            <a:ext cx="3352800" cy="369332"/>
          </a:xfrm>
          <a:prstGeom prst="rect"/>
          <a:noFill/>
        </p:spPr>
        <p:txBody>
          <a:bodyPr rtlCol="0" wrap="square">
            <a:spAutoFit/>
          </a:bodyPr>
          <a:p>
            <a:r>
              <a:rPr dirty="0" lang="en-IN">
                <a:latin typeface="Arial Rounded MT Bold" panose="020F0704030504030204" pitchFamily="34" charset="0"/>
              </a:rPr>
              <a:t>122201</a:t>
            </a:r>
            <a:r>
              <a:rPr altLang="en-IN" dirty="0" lang="en-US">
                <a:latin typeface="Arial Rounded MT Bold" panose="020F0704030504030204" pitchFamily="34" charset="0"/>
              </a:rPr>
              <a:t>3</a:t>
            </a:r>
            <a:r>
              <a:rPr altLang="en-IN" dirty="0" lang="en-US">
                <a:latin typeface="Arial Rounded MT Bold" panose="020F0704030504030204" pitchFamily="34" charset="0"/>
              </a:rPr>
              <a:t>8</a:t>
            </a:r>
            <a:r>
              <a:rPr altLang="en-IN" dirty="0" lang="en-US">
                <a:latin typeface="Arial Rounded MT Bold" panose="020F0704030504030204" pitchFamily="34" charset="0"/>
              </a:rPr>
              <a:t>9</a:t>
            </a:r>
            <a:endParaRPr altLang="en-US" lang="zh-CN"/>
          </a:p>
        </p:txBody>
      </p:sp>
      <p:sp>
        <p:nvSpPr>
          <p:cNvPr id="1048605" name="TextBox 11"/>
          <p:cNvSpPr txBox="1"/>
          <p:nvPr/>
        </p:nvSpPr>
        <p:spPr>
          <a:xfrm>
            <a:off x="4800600" y="4095515"/>
            <a:ext cx="4498788" cy="369332"/>
          </a:xfrm>
          <a:prstGeom prst="rect"/>
          <a:noFill/>
        </p:spPr>
        <p:txBody>
          <a:bodyPr rtlCol="0" wrap="square">
            <a:spAutoFit/>
          </a:bodyPr>
          <a:p>
            <a:r>
              <a:rPr dirty="0" lang="en-IN">
                <a:latin typeface="Arial Rounded MT Bold" panose="020F0704030504030204" pitchFamily="34" charset="0"/>
              </a:rPr>
              <a:t>B.COM CORPORATE SECTARYSHIP </a:t>
            </a:r>
          </a:p>
        </p:txBody>
      </p:sp>
      <p:sp>
        <p:nvSpPr>
          <p:cNvPr id="1048606" name="TextBox 12"/>
          <p:cNvSpPr txBox="1"/>
          <p:nvPr/>
        </p:nvSpPr>
        <p:spPr>
          <a:xfrm>
            <a:off x="4812323" y="4493127"/>
            <a:ext cx="6858000" cy="369332"/>
          </a:xfrm>
          <a:prstGeom prst="rect"/>
          <a:noFill/>
        </p:spPr>
        <p:txBody>
          <a:bodyPr rtlCol="0" wrap="square">
            <a:spAutoFit/>
          </a:bodyPr>
          <a:p>
            <a:r>
              <a:rPr dirty="0" lang="en-IN">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77656"/>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3586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4442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554545"/>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TextBox 5"/>
          <p:cNvSpPr txBox="1"/>
          <p:nvPr/>
        </p:nvSpPr>
        <p:spPr>
          <a:xfrm>
            <a:off x="755332" y="1828800"/>
            <a:ext cx="10843846" cy="3046988"/>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6966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918925412583</cp:lastModifiedBy>
  <dcterms:created xsi:type="dcterms:W3CDTF">2024-03-29T04:07:22Z</dcterms:created>
  <dcterms:modified xsi:type="dcterms:W3CDTF">2024-09-11T15:15:53Z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78c63ea60e80404a9e0f787df5d063f3</vt:lpwstr>
  </property>
</Properties>
</file>