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104369-C3C7-4652-B9B5-B484790AA94C}" v="3" dt="2023-02-20T16:07:50.3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 수정" userId="076b23ce8e22d73d" providerId="LiveId" clId="{F5104369-C3C7-4652-B9B5-B484790AA94C}"/>
    <pc:docChg chg="custSel addSld modSld">
      <pc:chgData name="송 수정" userId="076b23ce8e22d73d" providerId="LiveId" clId="{F5104369-C3C7-4652-B9B5-B484790AA94C}" dt="2023-02-20T16:11:42.892" v="846" actId="12385"/>
      <pc:docMkLst>
        <pc:docMk/>
      </pc:docMkLst>
      <pc:sldChg chg="addSp delSp modSp new mod">
        <pc:chgData name="송 수정" userId="076b23ce8e22d73d" providerId="LiveId" clId="{F5104369-C3C7-4652-B9B5-B484790AA94C}" dt="2023-02-20T16:07:47.860" v="480" actId="403"/>
        <pc:sldMkLst>
          <pc:docMk/>
          <pc:sldMk cId="1276193726" sldId="256"/>
        </pc:sldMkLst>
        <pc:spChg chg="del">
          <ac:chgData name="송 수정" userId="076b23ce8e22d73d" providerId="LiveId" clId="{F5104369-C3C7-4652-B9B5-B484790AA94C}" dt="2023-02-20T16:02:29.399" v="1" actId="478"/>
          <ac:spMkLst>
            <pc:docMk/>
            <pc:sldMk cId="1276193726" sldId="256"/>
            <ac:spMk id="2" creationId="{2006A903-0D9E-0760-7AF6-FFE09098879D}"/>
          </ac:spMkLst>
        </pc:spChg>
        <pc:spChg chg="del">
          <ac:chgData name="송 수정" userId="076b23ce8e22d73d" providerId="LiveId" clId="{F5104369-C3C7-4652-B9B5-B484790AA94C}" dt="2023-02-20T16:02:30.365" v="2" actId="478"/>
          <ac:spMkLst>
            <pc:docMk/>
            <pc:sldMk cId="1276193726" sldId="256"/>
            <ac:spMk id="3" creationId="{38C186D1-0A4B-CD5E-4879-4B9BBFA95DB8}"/>
          </ac:spMkLst>
        </pc:spChg>
        <pc:spChg chg="add mod">
          <ac:chgData name="송 수정" userId="076b23ce8e22d73d" providerId="LiveId" clId="{F5104369-C3C7-4652-B9B5-B484790AA94C}" dt="2023-02-20T16:04:44.444" v="227" actId="1076"/>
          <ac:spMkLst>
            <pc:docMk/>
            <pc:sldMk cId="1276193726" sldId="256"/>
            <ac:spMk id="4" creationId="{BED92B1C-F4A2-59D9-B2E0-B392721D5D5E}"/>
          </ac:spMkLst>
        </pc:spChg>
        <pc:spChg chg="add mod">
          <ac:chgData name="송 수정" userId="076b23ce8e22d73d" providerId="LiveId" clId="{F5104369-C3C7-4652-B9B5-B484790AA94C}" dt="2023-02-20T16:05:07.347" v="232" actId="2710"/>
          <ac:spMkLst>
            <pc:docMk/>
            <pc:sldMk cId="1276193726" sldId="256"/>
            <ac:spMk id="6" creationId="{2839CC4B-EED9-A3E3-E2C5-350AFB4DF380}"/>
          </ac:spMkLst>
        </pc:spChg>
        <pc:spChg chg="add mod">
          <ac:chgData name="송 수정" userId="076b23ce8e22d73d" providerId="LiveId" clId="{F5104369-C3C7-4652-B9B5-B484790AA94C}" dt="2023-02-20T16:07:47.860" v="480" actId="403"/>
          <ac:spMkLst>
            <pc:docMk/>
            <pc:sldMk cId="1276193726" sldId="256"/>
            <ac:spMk id="8" creationId="{8CDE8566-2669-F1E4-11C9-E62FE5DBCCB5}"/>
          </ac:spMkLst>
        </pc:spChg>
        <pc:graphicFrameChg chg="add mod modGraphic">
          <ac:chgData name="송 수정" userId="076b23ce8e22d73d" providerId="LiveId" clId="{F5104369-C3C7-4652-B9B5-B484790AA94C}" dt="2023-02-20T16:06:49.411" v="414" actId="403"/>
          <ac:graphicFrameMkLst>
            <pc:docMk/>
            <pc:sldMk cId="1276193726" sldId="256"/>
            <ac:graphicFrameMk id="7" creationId="{024C63E6-A41A-F95C-0EA3-A215BDBD2CED}"/>
          </ac:graphicFrameMkLst>
        </pc:graphicFrameChg>
      </pc:sldChg>
      <pc:sldChg chg="modSp add mod">
        <pc:chgData name="송 수정" userId="076b23ce8e22d73d" providerId="LiveId" clId="{F5104369-C3C7-4652-B9B5-B484790AA94C}" dt="2023-02-20T16:11:42.892" v="846" actId="12385"/>
        <pc:sldMkLst>
          <pc:docMk/>
          <pc:sldMk cId="1117324967" sldId="257"/>
        </pc:sldMkLst>
        <pc:spChg chg="mod">
          <ac:chgData name="송 수정" userId="076b23ce8e22d73d" providerId="LiveId" clId="{F5104369-C3C7-4652-B9B5-B484790AA94C}" dt="2023-02-20T16:08:03.126" v="489" actId="20577"/>
          <ac:spMkLst>
            <pc:docMk/>
            <pc:sldMk cId="1117324967" sldId="257"/>
            <ac:spMk id="4" creationId="{BED92B1C-F4A2-59D9-B2E0-B392721D5D5E}"/>
          </ac:spMkLst>
        </pc:spChg>
        <pc:spChg chg="mod">
          <ac:chgData name="송 수정" userId="076b23ce8e22d73d" providerId="LiveId" clId="{F5104369-C3C7-4652-B9B5-B484790AA94C}" dt="2023-02-20T16:09:08.834" v="654" actId="20577"/>
          <ac:spMkLst>
            <pc:docMk/>
            <pc:sldMk cId="1117324967" sldId="257"/>
            <ac:spMk id="6" creationId="{2839CC4B-EED9-A3E3-E2C5-350AFB4DF380}"/>
          </ac:spMkLst>
        </pc:spChg>
        <pc:graphicFrameChg chg="modGraphic">
          <ac:chgData name="송 수정" userId="076b23ce8e22d73d" providerId="LiveId" clId="{F5104369-C3C7-4652-B9B5-B484790AA94C}" dt="2023-02-20T16:11:42.892" v="846" actId="12385"/>
          <ac:graphicFrameMkLst>
            <pc:docMk/>
            <pc:sldMk cId="1117324967" sldId="257"/>
            <ac:graphicFrameMk id="7" creationId="{024C63E6-A41A-F95C-0EA3-A215BDBD2CE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5123A-2F46-539C-C858-4218C24CA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042C1-43EE-A573-9D6D-58D80BF29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8E1F4-6BE2-20AC-8AC8-3D19E03B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219D-A402-483E-9B1B-5FFF300B6D2E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CB0E9-4EA5-EFAE-06CC-91BDDA3E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1B079-7C5B-4693-5115-989F93EB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D36D-8680-4AC1-8265-A195F877B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2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3FAF-2A24-29E3-6B89-EAF63F54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FCA1C-A4CD-6E24-BB6F-469DC61B1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32779-7515-DB75-2C21-5D6CDBA0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219D-A402-483E-9B1B-5FFF300B6D2E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964A8-B761-6F9A-6047-E3ECD672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02411-3D55-F8C8-9A2C-C9073D05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D36D-8680-4AC1-8265-A195F877B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51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D2FB0-56F7-6DE7-D81A-0FFBE98AB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2348E-3E2B-520E-233A-A852E1BC4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F3CBA-ACE0-4D30-70C0-92E545D5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219D-A402-483E-9B1B-5FFF300B6D2E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D113A-5E87-07F3-ACE3-4148D3A6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63E7F-8A4C-788F-9D81-A0024324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D36D-8680-4AC1-8265-A195F877B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23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3A1F-75DC-EF32-2678-8DC8AF6C4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BF1C5-8C2C-135D-7B36-B32E86A92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4F003-718E-12CE-0FF0-E1465D16B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219D-A402-483E-9B1B-5FFF300B6D2E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8B062-FCC7-6312-89CE-549668FA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34EAA-5943-49CF-F2B1-BD938891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D36D-8680-4AC1-8265-A195F877B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05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373E-6B26-717D-FCAC-182039C9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7EE7B-5A34-DEA9-19BA-808609F3E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04FED-45CC-A757-B559-EBA7C2C5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219D-A402-483E-9B1B-5FFF300B6D2E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EA8E1-4EAF-ECCC-0579-405881315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188BA-CABB-6152-81B3-D81931EB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D36D-8680-4AC1-8265-A195F877B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98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005B-4964-DE38-D5FA-22DF2C29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9E926-8A9B-22D0-A66E-11779C1CF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8F3D5-DD3E-BBFB-575B-2E3A070FF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91862-F3EB-10A2-A3F8-B6DB038C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219D-A402-483E-9B1B-5FFF300B6D2E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EC9D2-853B-0EB5-891D-5D87447D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3E3F4-5465-3C46-612A-C1DAB0FB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D36D-8680-4AC1-8265-A195F877B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03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E8468-E125-296E-6B85-3E68D9C1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2D6B0-F9E1-8844-B5D1-BFADC96D8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DDDB2-8A44-D596-3A51-A4FD56026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9992D-CFBC-ADF9-3D4D-62A27B400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098D0-8E35-946E-86BA-43B73463D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39EC1-B9E3-9C9F-DE5D-90ECADDC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219D-A402-483E-9B1B-5FFF300B6D2E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CB041-093A-11B6-2411-158A72CC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9D002-AEFA-4274-0D7D-72E6CE53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D36D-8680-4AC1-8265-A195F877B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244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24DB-CFA3-F3E8-1BA4-99E7AA26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0CA68A-76FD-FE77-2350-032234A6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219D-A402-483E-9B1B-5FFF300B6D2E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F801D-88DA-0C15-C7B1-43BFCD6B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506A0-DD88-4A77-D4AD-42B1AA26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D36D-8680-4AC1-8265-A195F877B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17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EBDEC2-4167-7A8C-2C03-9C4E60FE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219D-A402-483E-9B1B-5FFF300B6D2E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4D163-5191-2685-29D3-5D49D0AF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65F4B-9472-5310-1652-55A8AFCDD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D36D-8680-4AC1-8265-A195F877B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39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1422-C1AA-1E94-D4FA-8E4D60FAB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E656-7241-7A82-18A7-8F8A93D0C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3BD89-484A-23CE-17AC-DAF42E852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18492-3085-C452-9BBD-87085C10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219D-A402-483E-9B1B-5FFF300B6D2E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21227-92E2-BDA0-9656-D2706A76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C2000-87FF-F833-8AED-E9F772E3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D36D-8680-4AC1-8265-A195F877B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945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B336-FA5A-90C6-B79E-B509859E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35BBD0-5DDB-674D-A199-2B3411F6B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CDD91-66FD-13AE-FDE5-82E413845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236C0-0DC0-2962-7013-62C8C87B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219D-A402-483E-9B1B-5FFF300B6D2E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40780-EC59-BA57-98AA-DC783300F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9DE6E-4C26-9862-D801-C4995A79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D36D-8680-4AC1-8265-A195F877B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07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F7D89A-1593-1ED6-7FD4-BD027C64B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03084-7718-272B-4C74-F87C92121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E3116-4567-095B-79D2-E47D291C9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0219D-A402-483E-9B1B-5FFF300B6D2E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D936C-6A78-039A-CB75-D327C01DB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9E463-E985-1DD4-F431-ACBA2218E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9D36D-8680-4AC1-8265-A195F877B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37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D92B1C-F4A2-59D9-B2E0-B392721D5D5E}"/>
              </a:ext>
            </a:extLst>
          </p:cNvPr>
          <p:cNvSpPr txBox="1"/>
          <p:nvPr/>
        </p:nvSpPr>
        <p:spPr>
          <a:xfrm>
            <a:off x="2657879" y="198269"/>
            <a:ext cx="687624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atin typeface="Amasis MT Pro Black" panose="02040A04050005020304" pitchFamily="18" charset="0"/>
              </a:rPr>
              <a:t>Technical Feasibility</a:t>
            </a:r>
          </a:p>
          <a:p>
            <a:endParaRPr lang="en-US" altLang="ko-KR" sz="5000" dirty="0">
              <a:latin typeface="Amasis MT Pro Black" panose="02040A040500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9CC4B-EED9-A3E3-E2C5-350AFB4DF380}"/>
              </a:ext>
            </a:extLst>
          </p:cNvPr>
          <p:cNvSpPr txBox="1"/>
          <p:nvPr/>
        </p:nvSpPr>
        <p:spPr>
          <a:xfrm>
            <a:off x="596646" y="1013877"/>
            <a:ext cx="11272266" cy="1749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dirty="0"/>
              <a:t>The hardware and software requirements for developing an app depend on various factors such as the type of app, audience, platform &amp; resource size.</a:t>
            </a:r>
          </a:p>
          <a:p>
            <a:pPr algn="ctr">
              <a:lnSpc>
                <a:spcPct val="150000"/>
              </a:lnSpc>
            </a:pPr>
            <a:r>
              <a:rPr lang="en-US" altLang="ko-KR" sz="2500" dirty="0"/>
              <a:t>Resource Size:5-7 </a:t>
            </a:r>
            <a:endParaRPr lang="ko-KR" altLang="en-US" sz="25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24C63E6-A41A-F95C-0EA3-A215BDBD2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604586"/>
              </p:ext>
            </p:extLst>
          </p:nvPr>
        </p:nvGraphicFramePr>
        <p:xfrm>
          <a:off x="706120" y="2987378"/>
          <a:ext cx="11053065" cy="3148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4355">
                  <a:extLst>
                    <a:ext uri="{9D8B030D-6E8A-4147-A177-3AD203B41FA5}">
                      <a16:colId xmlns:a16="http://schemas.microsoft.com/office/drawing/2014/main" val="2914104884"/>
                    </a:ext>
                  </a:extLst>
                </a:gridCol>
                <a:gridCol w="3684355">
                  <a:extLst>
                    <a:ext uri="{9D8B030D-6E8A-4147-A177-3AD203B41FA5}">
                      <a16:colId xmlns:a16="http://schemas.microsoft.com/office/drawing/2014/main" val="2807028683"/>
                    </a:ext>
                  </a:extLst>
                </a:gridCol>
                <a:gridCol w="3684355">
                  <a:extLst>
                    <a:ext uri="{9D8B030D-6E8A-4147-A177-3AD203B41FA5}">
                      <a16:colId xmlns:a16="http://schemas.microsoft.com/office/drawing/2014/main" val="1789549404"/>
                    </a:ext>
                  </a:extLst>
                </a:gridCol>
              </a:tblGrid>
              <a:tr h="6296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Hardware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Software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Languages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593101"/>
                  </a:ext>
                </a:extLst>
              </a:tr>
              <a:tr h="629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Computer Machines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Server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SQL query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236234"/>
                  </a:ext>
                </a:extLst>
              </a:tr>
              <a:tr h="629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Smartphones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Databases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Node.js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337769"/>
                  </a:ext>
                </a:extLst>
              </a:tr>
              <a:tr h="629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Server components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Virtual Machines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React Native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878354"/>
                  </a:ext>
                </a:extLst>
              </a:tr>
              <a:tr h="629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Storage Drives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Cloud Storage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JavaScript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4871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CDE8566-2669-F1E4-11C9-E62FE5DBCCB5}"/>
              </a:ext>
            </a:extLst>
          </p:cNvPr>
          <p:cNvSpPr txBox="1"/>
          <p:nvPr/>
        </p:nvSpPr>
        <p:spPr>
          <a:xfrm>
            <a:off x="9405257" y="6513024"/>
            <a:ext cx="3037586" cy="303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/>
              <a:t>Reference: Winner team’s presentation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27619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D92B1C-F4A2-59D9-B2E0-B392721D5D5E}"/>
              </a:ext>
            </a:extLst>
          </p:cNvPr>
          <p:cNvSpPr txBox="1"/>
          <p:nvPr/>
        </p:nvSpPr>
        <p:spPr>
          <a:xfrm>
            <a:off x="2657879" y="198269"/>
            <a:ext cx="67874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atin typeface="Amasis MT Pro Black" panose="02040A04050005020304" pitchFamily="18" charset="0"/>
              </a:rPr>
              <a:t>Financial Feasibility</a:t>
            </a:r>
          </a:p>
          <a:p>
            <a:endParaRPr lang="en-US" altLang="ko-KR" sz="5000" dirty="0">
              <a:latin typeface="Amasis MT Pro Black" panose="02040A040500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9CC4B-EED9-A3E3-E2C5-350AFB4DF380}"/>
              </a:ext>
            </a:extLst>
          </p:cNvPr>
          <p:cNvSpPr txBox="1"/>
          <p:nvPr/>
        </p:nvSpPr>
        <p:spPr>
          <a:xfrm>
            <a:off x="596646" y="1013877"/>
            <a:ext cx="11272266" cy="1172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dirty="0"/>
              <a:t>The cost of developing a simple mobile applications ranges from $40,000 to $70,000 and also depends on the application complexity</a:t>
            </a:r>
            <a:endParaRPr lang="ko-KR" altLang="en-US" sz="25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24C63E6-A41A-F95C-0EA3-A215BDBD2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034062"/>
              </p:ext>
            </p:extLst>
          </p:nvPr>
        </p:nvGraphicFramePr>
        <p:xfrm>
          <a:off x="706120" y="2987378"/>
          <a:ext cx="11053070" cy="25185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9010">
                  <a:extLst>
                    <a:ext uri="{9D8B030D-6E8A-4147-A177-3AD203B41FA5}">
                      <a16:colId xmlns:a16="http://schemas.microsoft.com/office/drawing/2014/main" val="2914104884"/>
                    </a:ext>
                  </a:extLst>
                </a:gridCol>
                <a:gridCol w="1579010">
                  <a:extLst>
                    <a:ext uri="{9D8B030D-6E8A-4147-A177-3AD203B41FA5}">
                      <a16:colId xmlns:a16="http://schemas.microsoft.com/office/drawing/2014/main" val="2807028683"/>
                    </a:ext>
                  </a:extLst>
                </a:gridCol>
                <a:gridCol w="1579010">
                  <a:extLst>
                    <a:ext uri="{9D8B030D-6E8A-4147-A177-3AD203B41FA5}">
                      <a16:colId xmlns:a16="http://schemas.microsoft.com/office/drawing/2014/main" val="1789549404"/>
                    </a:ext>
                  </a:extLst>
                </a:gridCol>
                <a:gridCol w="1579010">
                  <a:extLst>
                    <a:ext uri="{9D8B030D-6E8A-4147-A177-3AD203B41FA5}">
                      <a16:colId xmlns:a16="http://schemas.microsoft.com/office/drawing/2014/main" val="1130192542"/>
                    </a:ext>
                  </a:extLst>
                </a:gridCol>
                <a:gridCol w="1579010">
                  <a:extLst>
                    <a:ext uri="{9D8B030D-6E8A-4147-A177-3AD203B41FA5}">
                      <a16:colId xmlns:a16="http://schemas.microsoft.com/office/drawing/2014/main" val="1154857924"/>
                    </a:ext>
                  </a:extLst>
                </a:gridCol>
                <a:gridCol w="1579010">
                  <a:extLst>
                    <a:ext uri="{9D8B030D-6E8A-4147-A177-3AD203B41FA5}">
                      <a16:colId xmlns:a16="http://schemas.microsoft.com/office/drawing/2014/main" val="3873348539"/>
                    </a:ext>
                  </a:extLst>
                </a:gridCol>
                <a:gridCol w="1579010">
                  <a:extLst>
                    <a:ext uri="{9D8B030D-6E8A-4147-A177-3AD203B41FA5}">
                      <a16:colId xmlns:a16="http://schemas.microsoft.com/office/drawing/2014/main" val="2333403366"/>
                    </a:ext>
                  </a:extLst>
                </a:gridCol>
              </a:tblGrid>
              <a:tr h="6296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Approx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Hours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Discovery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Stage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UI/</a:t>
                      </a:r>
                      <a:r>
                        <a:rPr lang="en-US" altLang="ko-KR" sz="1600" dirty="0" err="1"/>
                        <a:t>UX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Development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Testing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Managements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TOTAL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593101"/>
                  </a:ext>
                </a:extLst>
              </a:tr>
              <a:tr h="629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Cost per hour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60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80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90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75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80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-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236234"/>
                  </a:ext>
                </a:extLst>
              </a:tr>
              <a:tr h="629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# of hours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80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240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300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100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100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820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337769"/>
                  </a:ext>
                </a:extLst>
              </a:tr>
              <a:tr h="629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Total cost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4800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19200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27000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7500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8000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66500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87835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CDE8566-2669-F1E4-11C9-E62FE5DBCCB5}"/>
              </a:ext>
            </a:extLst>
          </p:cNvPr>
          <p:cNvSpPr txBox="1"/>
          <p:nvPr/>
        </p:nvSpPr>
        <p:spPr>
          <a:xfrm>
            <a:off x="9405257" y="6513024"/>
            <a:ext cx="3037586" cy="303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/>
              <a:t>Reference: Winner team’s presentation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117324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129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맑은 고딕</vt:lpstr>
      <vt:lpstr>Amasis MT Pro Black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송 수정</dc:creator>
  <cp:lastModifiedBy>송 수정</cp:lastModifiedBy>
  <cp:revision>1</cp:revision>
  <dcterms:created xsi:type="dcterms:W3CDTF">2023-02-20T16:02:17Z</dcterms:created>
  <dcterms:modified xsi:type="dcterms:W3CDTF">2023-02-20T16:11:46Z</dcterms:modified>
</cp:coreProperties>
</file>