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DD57F-A6F3-43D2-AA55-D741A6FC5E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7425B6-163F-41F3-9B5D-72A376E6958C}">
      <dgm:prSet/>
      <dgm:spPr/>
      <dgm:t>
        <a:bodyPr/>
        <a:lstStyle/>
        <a:p>
          <a:r>
            <a:rPr lang="en-US" altLang="ko-KR"/>
            <a:t>1. </a:t>
          </a:r>
          <a:r>
            <a:rPr lang="ko-KR"/>
            <a:t>프로젝트 조직 및 역할 분장</a:t>
          </a:r>
          <a:endParaRPr lang="en-US"/>
        </a:p>
      </dgm:t>
    </dgm:pt>
    <dgm:pt modelId="{CC6F66C0-3202-4E2E-9D62-A80918F8A067}" type="parTrans" cxnId="{68F1B978-DD24-4B9E-A32E-F98FD9894D8F}">
      <dgm:prSet/>
      <dgm:spPr/>
      <dgm:t>
        <a:bodyPr/>
        <a:lstStyle/>
        <a:p>
          <a:endParaRPr lang="en-US"/>
        </a:p>
      </dgm:t>
    </dgm:pt>
    <dgm:pt modelId="{7B113C8B-3CE4-4385-8C70-8DF75A315FDE}" type="sibTrans" cxnId="{68F1B978-DD24-4B9E-A32E-F98FD9894D8F}">
      <dgm:prSet/>
      <dgm:spPr/>
      <dgm:t>
        <a:bodyPr/>
        <a:lstStyle/>
        <a:p>
          <a:endParaRPr lang="en-US"/>
        </a:p>
      </dgm:t>
    </dgm:pt>
    <dgm:pt modelId="{8BF4F58E-F738-4053-8480-131F177F64D7}">
      <dgm:prSet/>
      <dgm:spPr/>
      <dgm:t>
        <a:bodyPr/>
        <a:lstStyle/>
        <a:p>
          <a:r>
            <a:rPr lang="en-US"/>
            <a:t>2. SOP</a:t>
          </a:r>
        </a:p>
      </dgm:t>
    </dgm:pt>
    <dgm:pt modelId="{82BE0A0E-E693-4CD9-BA85-B669308A06F1}" type="parTrans" cxnId="{11ACC92A-9881-4612-B8C0-921B02B9FFDB}">
      <dgm:prSet/>
      <dgm:spPr/>
      <dgm:t>
        <a:bodyPr/>
        <a:lstStyle/>
        <a:p>
          <a:endParaRPr lang="en-US"/>
        </a:p>
      </dgm:t>
    </dgm:pt>
    <dgm:pt modelId="{0E81422E-92D4-4B68-8659-BA57BCB3EB47}" type="sibTrans" cxnId="{11ACC92A-9881-4612-B8C0-921B02B9FFDB}">
      <dgm:prSet/>
      <dgm:spPr/>
      <dgm:t>
        <a:bodyPr/>
        <a:lstStyle/>
        <a:p>
          <a:endParaRPr lang="en-US"/>
        </a:p>
      </dgm:t>
    </dgm:pt>
    <dgm:pt modelId="{1DF9AE25-490D-46B9-BEDA-FAC790B33C5D}">
      <dgm:prSet/>
      <dgm:spPr/>
      <dgm:t>
        <a:bodyPr/>
        <a:lstStyle/>
        <a:p>
          <a:r>
            <a:rPr lang="en-US"/>
            <a:t>3. PC</a:t>
          </a:r>
        </a:p>
      </dgm:t>
    </dgm:pt>
    <dgm:pt modelId="{D65429F7-BB1F-4D34-A8E9-D5CEC4D121CA}" type="parTrans" cxnId="{B6D96169-EB13-4118-A94A-2B75C1FDE8A3}">
      <dgm:prSet/>
      <dgm:spPr/>
      <dgm:t>
        <a:bodyPr/>
        <a:lstStyle/>
        <a:p>
          <a:endParaRPr lang="en-US"/>
        </a:p>
      </dgm:t>
    </dgm:pt>
    <dgm:pt modelId="{2D8046AE-AEA9-4F02-9399-AB2D484B8A0F}" type="sibTrans" cxnId="{B6D96169-EB13-4118-A94A-2B75C1FDE8A3}">
      <dgm:prSet/>
      <dgm:spPr/>
      <dgm:t>
        <a:bodyPr/>
        <a:lstStyle/>
        <a:p>
          <a:endParaRPr lang="en-US"/>
        </a:p>
      </dgm:t>
    </dgm:pt>
    <dgm:pt modelId="{E2DC3F46-C25B-4C01-B631-A72144BE0E3F}">
      <dgm:prSet/>
      <dgm:spPr/>
      <dgm:t>
        <a:bodyPr/>
        <a:lstStyle/>
        <a:p>
          <a:r>
            <a:rPr lang="en-US"/>
            <a:t>4. PD</a:t>
          </a:r>
        </a:p>
      </dgm:t>
    </dgm:pt>
    <dgm:pt modelId="{E0B527C4-5858-41C3-AC61-3C19A2D905D1}" type="parTrans" cxnId="{DE366A19-8B71-4EB6-B164-5F51C226465D}">
      <dgm:prSet/>
      <dgm:spPr/>
      <dgm:t>
        <a:bodyPr/>
        <a:lstStyle/>
        <a:p>
          <a:endParaRPr lang="en-US"/>
        </a:p>
      </dgm:t>
    </dgm:pt>
    <dgm:pt modelId="{094815F5-B3BB-4CD6-9FEA-3FA271608BC6}" type="sibTrans" cxnId="{DE366A19-8B71-4EB6-B164-5F51C226465D}">
      <dgm:prSet/>
      <dgm:spPr/>
      <dgm:t>
        <a:bodyPr/>
        <a:lstStyle/>
        <a:p>
          <a:endParaRPr lang="en-US"/>
        </a:p>
      </dgm:t>
    </dgm:pt>
    <dgm:pt modelId="{31A44197-35F3-4465-94D2-85BE7E48A3F3}">
      <dgm:prSet/>
      <dgm:spPr/>
      <dgm:t>
        <a:bodyPr/>
        <a:lstStyle/>
        <a:p>
          <a:r>
            <a:rPr lang="en-US"/>
            <a:t>5. BM</a:t>
          </a:r>
        </a:p>
      </dgm:t>
    </dgm:pt>
    <dgm:pt modelId="{0AA108E3-CFB5-4B82-AEBD-BF33EBF2C625}" type="parTrans" cxnId="{7C2E6B87-D2EC-4684-B008-E495CC3DC5C5}">
      <dgm:prSet/>
      <dgm:spPr/>
      <dgm:t>
        <a:bodyPr/>
        <a:lstStyle/>
        <a:p>
          <a:endParaRPr lang="en-US"/>
        </a:p>
      </dgm:t>
    </dgm:pt>
    <dgm:pt modelId="{C342052E-E77B-42F1-955E-96224590C63F}" type="sibTrans" cxnId="{7C2E6B87-D2EC-4684-B008-E495CC3DC5C5}">
      <dgm:prSet/>
      <dgm:spPr/>
      <dgm:t>
        <a:bodyPr/>
        <a:lstStyle/>
        <a:p>
          <a:endParaRPr lang="en-US"/>
        </a:p>
      </dgm:t>
    </dgm:pt>
    <dgm:pt modelId="{21FD498A-A66B-4AEF-B576-466ECB56E71D}">
      <dgm:prSet/>
      <dgm:spPr/>
      <dgm:t>
        <a:bodyPr/>
        <a:lstStyle/>
        <a:p>
          <a:r>
            <a:rPr lang="en-US"/>
            <a:t>6. PMP</a:t>
          </a:r>
        </a:p>
      </dgm:t>
    </dgm:pt>
    <dgm:pt modelId="{AFCAA147-B50B-4FFE-A78D-25261D40DE4C}" type="parTrans" cxnId="{789E6BFE-4BC8-4151-83CC-572A67B89AAD}">
      <dgm:prSet/>
      <dgm:spPr/>
      <dgm:t>
        <a:bodyPr/>
        <a:lstStyle/>
        <a:p>
          <a:endParaRPr lang="en-US"/>
        </a:p>
      </dgm:t>
    </dgm:pt>
    <dgm:pt modelId="{E987C6D9-0D65-4583-A863-1735583B73AC}" type="sibTrans" cxnId="{789E6BFE-4BC8-4151-83CC-572A67B89AAD}">
      <dgm:prSet/>
      <dgm:spPr/>
      <dgm:t>
        <a:bodyPr/>
        <a:lstStyle/>
        <a:p>
          <a:endParaRPr lang="en-US"/>
        </a:p>
      </dgm:t>
    </dgm:pt>
    <dgm:pt modelId="{BBC9F18C-AE82-4F85-A428-02BA7104425B}">
      <dgm:prSet/>
      <dgm:spPr/>
      <dgm:t>
        <a:bodyPr/>
        <a:lstStyle/>
        <a:p>
          <a:r>
            <a:rPr lang="en-US"/>
            <a:t>7. RTM</a:t>
          </a:r>
        </a:p>
      </dgm:t>
    </dgm:pt>
    <dgm:pt modelId="{BA852371-6CEB-4C94-983C-F2EA2B39A4E0}" type="parTrans" cxnId="{31C9E4F6-EBEF-4299-8515-C5AECEE49864}">
      <dgm:prSet/>
      <dgm:spPr/>
      <dgm:t>
        <a:bodyPr/>
        <a:lstStyle/>
        <a:p>
          <a:endParaRPr lang="en-US"/>
        </a:p>
      </dgm:t>
    </dgm:pt>
    <dgm:pt modelId="{B67E0B25-1EFF-449F-A630-9E34759D30D7}" type="sibTrans" cxnId="{31C9E4F6-EBEF-4299-8515-C5AECEE49864}">
      <dgm:prSet/>
      <dgm:spPr/>
      <dgm:t>
        <a:bodyPr/>
        <a:lstStyle/>
        <a:p>
          <a:endParaRPr lang="en-US"/>
        </a:p>
      </dgm:t>
    </dgm:pt>
    <dgm:pt modelId="{0A3E8023-423D-455B-9929-23BD082F6873}" type="pres">
      <dgm:prSet presAssocID="{9C7DD57F-A6F3-43D2-AA55-D741A6FC5E33}" presName="vert0" presStyleCnt="0">
        <dgm:presLayoutVars>
          <dgm:dir/>
          <dgm:animOne val="branch"/>
          <dgm:animLvl val="lvl"/>
        </dgm:presLayoutVars>
      </dgm:prSet>
      <dgm:spPr/>
    </dgm:pt>
    <dgm:pt modelId="{EF8B00A2-DC30-4441-B3BA-90A5B71CFAEB}" type="pres">
      <dgm:prSet presAssocID="{CF7425B6-163F-41F3-9B5D-72A376E6958C}" presName="thickLine" presStyleLbl="alignNode1" presStyleIdx="0" presStyleCnt="7"/>
      <dgm:spPr/>
    </dgm:pt>
    <dgm:pt modelId="{B97064BF-2B15-4E99-906F-D97344AFEAF9}" type="pres">
      <dgm:prSet presAssocID="{CF7425B6-163F-41F3-9B5D-72A376E6958C}" presName="horz1" presStyleCnt="0"/>
      <dgm:spPr/>
    </dgm:pt>
    <dgm:pt modelId="{BAD623AD-645A-4094-A302-B5313ED6C357}" type="pres">
      <dgm:prSet presAssocID="{CF7425B6-163F-41F3-9B5D-72A376E6958C}" presName="tx1" presStyleLbl="revTx" presStyleIdx="0" presStyleCnt="7"/>
      <dgm:spPr/>
    </dgm:pt>
    <dgm:pt modelId="{880AE6F0-81BA-4300-BBE6-35DDBD17F374}" type="pres">
      <dgm:prSet presAssocID="{CF7425B6-163F-41F3-9B5D-72A376E6958C}" presName="vert1" presStyleCnt="0"/>
      <dgm:spPr/>
    </dgm:pt>
    <dgm:pt modelId="{A7967886-E158-459F-A97D-537163D8ED67}" type="pres">
      <dgm:prSet presAssocID="{8BF4F58E-F738-4053-8480-131F177F64D7}" presName="thickLine" presStyleLbl="alignNode1" presStyleIdx="1" presStyleCnt="7"/>
      <dgm:spPr/>
    </dgm:pt>
    <dgm:pt modelId="{1F223D9D-F1C1-4638-950A-E68A8424D855}" type="pres">
      <dgm:prSet presAssocID="{8BF4F58E-F738-4053-8480-131F177F64D7}" presName="horz1" presStyleCnt="0"/>
      <dgm:spPr/>
    </dgm:pt>
    <dgm:pt modelId="{3E21D494-B9DA-484E-8A41-56F367308420}" type="pres">
      <dgm:prSet presAssocID="{8BF4F58E-F738-4053-8480-131F177F64D7}" presName="tx1" presStyleLbl="revTx" presStyleIdx="1" presStyleCnt="7"/>
      <dgm:spPr/>
    </dgm:pt>
    <dgm:pt modelId="{FD61EB00-C699-40CE-936D-F75782C8B6BD}" type="pres">
      <dgm:prSet presAssocID="{8BF4F58E-F738-4053-8480-131F177F64D7}" presName="vert1" presStyleCnt="0"/>
      <dgm:spPr/>
    </dgm:pt>
    <dgm:pt modelId="{FF394F2D-10A2-4B6B-B2EB-224EA98D0A87}" type="pres">
      <dgm:prSet presAssocID="{1DF9AE25-490D-46B9-BEDA-FAC790B33C5D}" presName="thickLine" presStyleLbl="alignNode1" presStyleIdx="2" presStyleCnt="7"/>
      <dgm:spPr/>
    </dgm:pt>
    <dgm:pt modelId="{43DF95F4-D028-4F95-AE91-B17E7C23DD00}" type="pres">
      <dgm:prSet presAssocID="{1DF9AE25-490D-46B9-BEDA-FAC790B33C5D}" presName="horz1" presStyleCnt="0"/>
      <dgm:spPr/>
    </dgm:pt>
    <dgm:pt modelId="{B1E46F39-61B4-4EF2-9B44-FCFB4FC7C1C6}" type="pres">
      <dgm:prSet presAssocID="{1DF9AE25-490D-46B9-BEDA-FAC790B33C5D}" presName="tx1" presStyleLbl="revTx" presStyleIdx="2" presStyleCnt="7"/>
      <dgm:spPr/>
    </dgm:pt>
    <dgm:pt modelId="{B46962A7-1EFE-4B6B-BD31-4EB466F144F6}" type="pres">
      <dgm:prSet presAssocID="{1DF9AE25-490D-46B9-BEDA-FAC790B33C5D}" presName="vert1" presStyleCnt="0"/>
      <dgm:spPr/>
    </dgm:pt>
    <dgm:pt modelId="{3E20D80E-F95D-4408-945D-CAB0852418F3}" type="pres">
      <dgm:prSet presAssocID="{E2DC3F46-C25B-4C01-B631-A72144BE0E3F}" presName="thickLine" presStyleLbl="alignNode1" presStyleIdx="3" presStyleCnt="7"/>
      <dgm:spPr/>
    </dgm:pt>
    <dgm:pt modelId="{08D7E13B-E04F-418A-9BC8-CC742E699D7E}" type="pres">
      <dgm:prSet presAssocID="{E2DC3F46-C25B-4C01-B631-A72144BE0E3F}" presName="horz1" presStyleCnt="0"/>
      <dgm:spPr/>
    </dgm:pt>
    <dgm:pt modelId="{8445EA59-E160-456B-9CC1-218305F79766}" type="pres">
      <dgm:prSet presAssocID="{E2DC3F46-C25B-4C01-B631-A72144BE0E3F}" presName="tx1" presStyleLbl="revTx" presStyleIdx="3" presStyleCnt="7"/>
      <dgm:spPr/>
    </dgm:pt>
    <dgm:pt modelId="{7E750373-BE04-4017-8033-B645D30C1F36}" type="pres">
      <dgm:prSet presAssocID="{E2DC3F46-C25B-4C01-B631-A72144BE0E3F}" presName="vert1" presStyleCnt="0"/>
      <dgm:spPr/>
    </dgm:pt>
    <dgm:pt modelId="{EB6120D7-C652-4EE7-833B-012AA432F096}" type="pres">
      <dgm:prSet presAssocID="{31A44197-35F3-4465-94D2-85BE7E48A3F3}" presName="thickLine" presStyleLbl="alignNode1" presStyleIdx="4" presStyleCnt="7"/>
      <dgm:spPr/>
    </dgm:pt>
    <dgm:pt modelId="{F0827D30-0401-42BA-B105-C5304A498D60}" type="pres">
      <dgm:prSet presAssocID="{31A44197-35F3-4465-94D2-85BE7E48A3F3}" presName="horz1" presStyleCnt="0"/>
      <dgm:spPr/>
    </dgm:pt>
    <dgm:pt modelId="{F330DA5D-4187-41B5-AE0E-F510AEA4C63A}" type="pres">
      <dgm:prSet presAssocID="{31A44197-35F3-4465-94D2-85BE7E48A3F3}" presName="tx1" presStyleLbl="revTx" presStyleIdx="4" presStyleCnt="7"/>
      <dgm:spPr/>
    </dgm:pt>
    <dgm:pt modelId="{D50C8BF9-32D6-4333-BB0B-080D57CEFE46}" type="pres">
      <dgm:prSet presAssocID="{31A44197-35F3-4465-94D2-85BE7E48A3F3}" presName="vert1" presStyleCnt="0"/>
      <dgm:spPr/>
    </dgm:pt>
    <dgm:pt modelId="{6B0CF4AD-C28D-4E67-9EBB-0158CE42E2C5}" type="pres">
      <dgm:prSet presAssocID="{21FD498A-A66B-4AEF-B576-466ECB56E71D}" presName="thickLine" presStyleLbl="alignNode1" presStyleIdx="5" presStyleCnt="7"/>
      <dgm:spPr/>
    </dgm:pt>
    <dgm:pt modelId="{02BF89F1-08A2-4F01-BF0D-8460B4504E4C}" type="pres">
      <dgm:prSet presAssocID="{21FD498A-A66B-4AEF-B576-466ECB56E71D}" presName="horz1" presStyleCnt="0"/>
      <dgm:spPr/>
    </dgm:pt>
    <dgm:pt modelId="{C17297A6-93E6-4ED1-AC5D-B4D268000295}" type="pres">
      <dgm:prSet presAssocID="{21FD498A-A66B-4AEF-B576-466ECB56E71D}" presName="tx1" presStyleLbl="revTx" presStyleIdx="5" presStyleCnt="7"/>
      <dgm:spPr/>
    </dgm:pt>
    <dgm:pt modelId="{C3F7EAE8-FEC3-41D6-9761-4892DF55F2E9}" type="pres">
      <dgm:prSet presAssocID="{21FD498A-A66B-4AEF-B576-466ECB56E71D}" presName="vert1" presStyleCnt="0"/>
      <dgm:spPr/>
    </dgm:pt>
    <dgm:pt modelId="{73CF59CA-96E3-444A-AD87-9E4E648EE3F6}" type="pres">
      <dgm:prSet presAssocID="{BBC9F18C-AE82-4F85-A428-02BA7104425B}" presName="thickLine" presStyleLbl="alignNode1" presStyleIdx="6" presStyleCnt="7"/>
      <dgm:spPr/>
    </dgm:pt>
    <dgm:pt modelId="{0E4C1440-6FE2-4F48-9F4B-437358F1B89F}" type="pres">
      <dgm:prSet presAssocID="{BBC9F18C-AE82-4F85-A428-02BA7104425B}" presName="horz1" presStyleCnt="0"/>
      <dgm:spPr/>
    </dgm:pt>
    <dgm:pt modelId="{997E0DB4-DFFD-4440-98AC-9755FA9A72C4}" type="pres">
      <dgm:prSet presAssocID="{BBC9F18C-AE82-4F85-A428-02BA7104425B}" presName="tx1" presStyleLbl="revTx" presStyleIdx="6" presStyleCnt="7"/>
      <dgm:spPr/>
    </dgm:pt>
    <dgm:pt modelId="{E57DBB7D-F36E-4552-AC9B-2270518EFB9C}" type="pres">
      <dgm:prSet presAssocID="{BBC9F18C-AE82-4F85-A428-02BA7104425B}" presName="vert1" presStyleCnt="0"/>
      <dgm:spPr/>
    </dgm:pt>
  </dgm:ptLst>
  <dgm:cxnLst>
    <dgm:cxn modelId="{289DF407-57C5-4806-8579-B2B463689CB2}" type="presOf" srcId="{E2DC3F46-C25B-4C01-B631-A72144BE0E3F}" destId="{8445EA59-E160-456B-9CC1-218305F79766}" srcOrd="0" destOrd="0" presId="urn:microsoft.com/office/officeart/2008/layout/LinedList"/>
    <dgm:cxn modelId="{DE366A19-8B71-4EB6-B164-5F51C226465D}" srcId="{9C7DD57F-A6F3-43D2-AA55-D741A6FC5E33}" destId="{E2DC3F46-C25B-4C01-B631-A72144BE0E3F}" srcOrd="3" destOrd="0" parTransId="{E0B527C4-5858-41C3-AC61-3C19A2D905D1}" sibTransId="{094815F5-B3BB-4CD6-9FEA-3FA271608BC6}"/>
    <dgm:cxn modelId="{11ACC92A-9881-4612-B8C0-921B02B9FFDB}" srcId="{9C7DD57F-A6F3-43D2-AA55-D741A6FC5E33}" destId="{8BF4F58E-F738-4053-8480-131F177F64D7}" srcOrd="1" destOrd="0" parTransId="{82BE0A0E-E693-4CD9-BA85-B669308A06F1}" sibTransId="{0E81422E-92D4-4B68-8659-BA57BCB3EB47}"/>
    <dgm:cxn modelId="{310C5A5F-8D30-4A27-B804-C35F0B522F3F}" type="presOf" srcId="{BBC9F18C-AE82-4F85-A428-02BA7104425B}" destId="{997E0DB4-DFFD-4440-98AC-9755FA9A72C4}" srcOrd="0" destOrd="0" presId="urn:microsoft.com/office/officeart/2008/layout/LinedList"/>
    <dgm:cxn modelId="{B78FC05F-91C5-4F76-B070-E9D3025D3101}" type="presOf" srcId="{9C7DD57F-A6F3-43D2-AA55-D741A6FC5E33}" destId="{0A3E8023-423D-455B-9929-23BD082F6873}" srcOrd="0" destOrd="0" presId="urn:microsoft.com/office/officeart/2008/layout/LinedList"/>
    <dgm:cxn modelId="{B6D96169-EB13-4118-A94A-2B75C1FDE8A3}" srcId="{9C7DD57F-A6F3-43D2-AA55-D741A6FC5E33}" destId="{1DF9AE25-490D-46B9-BEDA-FAC790B33C5D}" srcOrd="2" destOrd="0" parTransId="{D65429F7-BB1F-4D34-A8E9-D5CEC4D121CA}" sibTransId="{2D8046AE-AEA9-4F02-9399-AB2D484B8A0F}"/>
    <dgm:cxn modelId="{68F1B978-DD24-4B9E-A32E-F98FD9894D8F}" srcId="{9C7DD57F-A6F3-43D2-AA55-D741A6FC5E33}" destId="{CF7425B6-163F-41F3-9B5D-72A376E6958C}" srcOrd="0" destOrd="0" parTransId="{CC6F66C0-3202-4E2E-9D62-A80918F8A067}" sibTransId="{7B113C8B-3CE4-4385-8C70-8DF75A315FDE}"/>
    <dgm:cxn modelId="{A1687159-A782-4F2A-98A4-7ED69A95279E}" type="presOf" srcId="{1DF9AE25-490D-46B9-BEDA-FAC790B33C5D}" destId="{B1E46F39-61B4-4EF2-9B44-FCFB4FC7C1C6}" srcOrd="0" destOrd="0" presId="urn:microsoft.com/office/officeart/2008/layout/LinedList"/>
    <dgm:cxn modelId="{7C2E6B87-D2EC-4684-B008-E495CC3DC5C5}" srcId="{9C7DD57F-A6F3-43D2-AA55-D741A6FC5E33}" destId="{31A44197-35F3-4465-94D2-85BE7E48A3F3}" srcOrd="4" destOrd="0" parTransId="{0AA108E3-CFB5-4B82-AEBD-BF33EBF2C625}" sibTransId="{C342052E-E77B-42F1-955E-96224590C63F}"/>
    <dgm:cxn modelId="{93BE2D93-1422-4B91-84EA-F732EAFE3D2E}" type="presOf" srcId="{21FD498A-A66B-4AEF-B576-466ECB56E71D}" destId="{C17297A6-93E6-4ED1-AC5D-B4D268000295}" srcOrd="0" destOrd="0" presId="urn:microsoft.com/office/officeart/2008/layout/LinedList"/>
    <dgm:cxn modelId="{CDC1E69D-FEF5-4E8B-B408-1D3A44AB3ED8}" type="presOf" srcId="{31A44197-35F3-4465-94D2-85BE7E48A3F3}" destId="{F330DA5D-4187-41B5-AE0E-F510AEA4C63A}" srcOrd="0" destOrd="0" presId="urn:microsoft.com/office/officeart/2008/layout/LinedList"/>
    <dgm:cxn modelId="{594C5BC5-E217-48EA-8C6E-499DF926D090}" type="presOf" srcId="{8BF4F58E-F738-4053-8480-131F177F64D7}" destId="{3E21D494-B9DA-484E-8A41-56F367308420}" srcOrd="0" destOrd="0" presId="urn:microsoft.com/office/officeart/2008/layout/LinedList"/>
    <dgm:cxn modelId="{4E9757D8-9EF0-4188-A375-E9F50CCEC9F2}" type="presOf" srcId="{CF7425B6-163F-41F3-9B5D-72A376E6958C}" destId="{BAD623AD-645A-4094-A302-B5313ED6C357}" srcOrd="0" destOrd="0" presId="urn:microsoft.com/office/officeart/2008/layout/LinedList"/>
    <dgm:cxn modelId="{31C9E4F6-EBEF-4299-8515-C5AECEE49864}" srcId="{9C7DD57F-A6F3-43D2-AA55-D741A6FC5E33}" destId="{BBC9F18C-AE82-4F85-A428-02BA7104425B}" srcOrd="6" destOrd="0" parTransId="{BA852371-6CEB-4C94-983C-F2EA2B39A4E0}" sibTransId="{B67E0B25-1EFF-449F-A630-9E34759D30D7}"/>
    <dgm:cxn modelId="{789E6BFE-4BC8-4151-83CC-572A67B89AAD}" srcId="{9C7DD57F-A6F3-43D2-AA55-D741A6FC5E33}" destId="{21FD498A-A66B-4AEF-B576-466ECB56E71D}" srcOrd="5" destOrd="0" parTransId="{AFCAA147-B50B-4FFE-A78D-25261D40DE4C}" sibTransId="{E987C6D9-0D65-4583-A863-1735583B73AC}"/>
    <dgm:cxn modelId="{9ED30C5A-54AE-48DE-BCB7-83B1F3F6A3F2}" type="presParOf" srcId="{0A3E8023-423D-455B-9929-23BD082F6873}" destId="{EF8B00A2-DC30-4441-B3BA-90A5B71CFAEB}" srcOrd="0" destOrd="0" presId="urn:microsoft.com/office/officeart/2008/layout/LinedList"/>
    <dgm:cxn modelId="{DEF0B288-E0FC-4F63-97ED-9D9901C6567E}" type="presParOf" srcId="{0A3E8023-423D-455B-9929-23BD082F6873}" destId="{B97064BF-2B15-4E99-906F-D97344AFEAF9}" srcOrd="1" destOrd="0" presId="urn:microsoft.com/office/officeart/2008/layout/LinedList"/>
    <dgm:cxn modelId="{EBC875E7-B072-4343-8EFC-66DEDC0D00E5}" type="presParOf" srcId="{B97064BF-2B15-4E99-906F-D97344AFEAF9}" destId="{BAD623AD-645A-4094-A302-B5313ED6C357}" srcOrd="0" destOrd="0" presId="urn:microsoft.com/office/officeart/2008/layout/LinedList"/>
    <dgm:cxn modelId="{045D1F13-9D3F-4898-8599-3497B0824937}" type="presParOf" srcId="{B97064BF-2B15-4E99-906F-D97344AFEAF9}" destId="{880AE6F0-81BA-4300-BBE6-35DDBD17F374}" srcOrd="1" destOrd="0" presId="urn:microsoft.com/office/officeart/2008/layout/LinedList"/>
    <dgm:cxn modelId="{C1EE931C-7B66-4E09-BA2A-CA09F04138EC}" type="presParOf" srcId="{0A3E8023-423D-455B-9929-23BD082F6873}" destId="{A7967886-E158-459F-A97D-537163D8ED67}" srcOrd="2" destOrd="0" presId="urn:microsoft.com/office/officeart/2008/layout/LinedList"/>
    <dgm:cxn modelId="{2C7D9651-E160-4C5B-9818-32B03061A372}" type="presParOf" srcId="{0A3E8023-423D-455B-9929-23BD082F6873}" destId="{1F223D9D-F1C1-4638-950A-E68A8424D855}" srcOrd="3" destOrd="0" presId="urn:microsoft.com/office/officeart/2008/layout/LinedList"/>
    <dgm:cxn modelId="{952CA518-D953-4C10-8044-A0852950C38E}" type="presParOf" srcId="{1F223D9D-F1C1-4638-950A-E68A8424D855}" destId="{3E21D494-B9DA-484E-8A41-56F367308420}" srcOrd="0" destOrd="0" presId="urn:microsoft.com/office/officeart/2008/layout/LinedList"/>
    <dgm:cxn modelId="{D65BC800-A115-43A5-8820-3068592C8171}" type="presParOf" srcId="{1F223D9D-F1C1-4638-950A-E68A8424D855}" destId="{FD61EB00-C699-40CE-936D-F75782C8B6BD}" srcOrd="1" destOrd="0" presId="urn:microsoft.com/office/officeart/2008/layout/LinedList"/>
    <dgm:cxn modelId="{D299B0D5-B24F-4295-BE38-060D1EAB3652}" type="presParOf" srcId="{0A3E8023-423D-455B-9929-23BD082F6873}" destId="{FF394F2D-10A2-4B6B-B2EB-224EA98D0A87}" srcOrd="4" destOrd="0" presId="urn:microsoft.com/office/officeart/2008/layout/LinedList"/>
    <dgm:cxn modelId="{9047859F-5B49-4D52-BA06-B76205E4AA62}" type="presParOf" srcId="{0A3E8023-423D-455B-9929-23BD082F6873}" destId="{43DF95F4-D028-4F95-AE91-B17E7C23DD00}" srcOrd="5" destOrd="0" presId="urn:microsoft.com/office/officeart/2008/layout/LinedList"/>
    <dgm:cxn modelId="{52E8F876-E53D-414B-9175-573FC2138F16}" type="presParOf" srcId="{43DF95F4-D028-4F95-AE91-B17E7C23DD00}" destId="{B1E46F39-61B4-4EF2-9B44-FCFB4FC7C1C6}" srcOrd="0" destOrd="0" presId="urn:microsoft.com/office/officeart/2008/layout/LinedList"/>
    <dgm:cxn modelId="{5B8BE287-0E8D-4FB6-B0A3-2A94E5D14BBB}" type="presParOf" srcId="{43DF95F4-D028-4F95-AE91-B17E7C23DD00}" destId="{B46962A7-1EFE-4B6B-BD31-4EB466F144F6}" srcOrd="1" destOrd="0" presId="urn:microsoft.com/office/officeart/2008/layout/LinedList"/>
    <dgm:cxn modelId="{18B8AA38-623F-4863-A473-3B5ABF6802AB}" type="presParOf" srcId="{0A3E8023-423D-455B-9929-23BD082F6873}" destId="{3E20D80E-F95D-4408-945D-CAB0852418F3}" srcOrd="6" destOrd="0" presId="urn:microsoft.com/office/officeart/2008/layout/LinedList"/>
    <dgm:cxn modelId="{B092EC80-FD4B-44E0-B40C-28CF76A4B0EE}" type="presParOf" srcId="{0A3E8023-423D-455B-9929-23BD082F6873}" destId="{08D7E13B-E04F-418A-9BC8-CC742E699D7E}" srcOrd="7" destOrd="0" presId="urn:microsoft.com/office/officeart/2008/layout/LinedList"/>
    <dgm:cxn modelId="{CDC667B2-9DC3-4AB2-8047-550AE647222B}" type="presParOf" srcId="{08D7E13B-E04F-418A-9BC8-CC742E699D7E}" destId="{8445EA59-E160-456B-9CC1-218305F79766}" srcOrd="0" destOrd="0" presId="urn:microsoft.com/office/officeart/2008/layout/LinedList"/>
    <dgm:cxn modelId="{E936876E-7B0E-431F-ACC9-99897C4C548D}" type="presParOf" srcId="{08D7E13B-E04F-418A-9BC8-CC742E699D7E}" destId="{7E750373-BE04-4017-8033-B645D30C1F36}" srcOrd="1" destOrd="0" presId="urn:microsoft.com/office/officeart/2008/layout/LinedList"/>
    <dgm:cxn modelId="{786CE731-00ED-44F9-8CF9-C2FD94FB4053}" type="presParOf" srcId="{0A3E8023-423D-455B-9929-23BD082F6873}" destId="{EB6120D7-C652-4EE7-833B-012AA432F096}" srcOrd="8" destOrd="0" presId="urn:microsoft.com/office/officeart/2008/layout/LinedList"/>
    <dgm:cxn modelId="{AE04A102-E7EE-40F7-9B83-E6194B4B103C}" type="presParOf" srcId="{0A3E8023-423D-455B-9929-23BD082F6873}" destId="{F0827D30-0401-42BA-B105-C5304A498D60}" srcOrd="9" destOrd="0" presId="urn:microsoft.com/office/officeart/2008/layout/LinedList"/>
    <dgm:cxn modelId="{BE6FB131-DFB7-4349-BD88-CBA3FC80DE50}" type="presParOf" srcId="{F0827D30-0401-42BA-B105-C5304A498D60}" destId="{F330DA5D-4187-41B5-AE0E-F510AEA4C63A}" srcOrd="0" destOrd="0" presId="urn:microsoft.com/office/officeart/2008/layout/LinedList"/>
    <dgm:cxn modelId="{06DA24DB-9728-47FC-8A95-F415412EA91B}" type="presParOf" srcId="{F0827D30-0401-42BA-B105-C5304A498D60}" destId="{D50C8BF9-32D6-4333-BB0B-080D57CEFE46}" srcOrd="1" destOrd="0" presId="urn:microsoft.com/office/officeart/2008/layout/LinedList"/>
    <dgm:cxn modelId="{5E09647D-60D1-4DA1-8456-4B4F6276745A}" type="presParOf" srcId="{0A3E8023-423D-455B-9929-23BD082F6873}" destId="{6B0CF4AD-C28D-4E67-9EBB-0158CE42E2C5}" srcOrd="10" destOrd="0" presId="urn:microsoft.com/office/officeart/2008/layout/LinedList"/>
    <dgm:cxn modelId="{AE239639-CCF1-4BC2-8BF8-835DE5E4932F}" type="presParOf" srcId="{0A3E8023-423D-455B-9929-23BD082F6873}" destId="{02BF89F1-08A2-4F01-BF0D-8460B4504E4C}" srcOrd="11" destOrd="0" presId="urn:microsoft.com/office/officeart/2008/layout/LinedList"/>
    <dgm:cxn modelId="{7ED25267-AB34-4B2A-BF42-E3C20A18FA26}" type="presParOf" srcId="{02BF89F1-08A2-4F01-BF0D-8460B4504E4C}" destId="{C17297A6-93E6-4ED1-AC5D-B4D268000295}" srcOrd="0" destOrd="0" presId="urn:microsoft.com/office/officeart/2008/layout/LinedList"/>
    <dgm:cxn modelId="{E81A5232-0905-4027-84C7-5377F03768A6}" type="presParOf" srcId="{02BF89F1-08A2-4F01-BF0D-8460B4504E4C}" destId="{C3F7EAE8-FEC3-41D6-9761-4892DF55F2E9}" srcOrd="1" destOrd="0" presId="urn:microsoft.com/office/officeart/2008/layout/LinedList"/>
    <dgm:cxn modelId="{CA4B1370-C630-4AFC-BA75-6CA47FE144F3}" type="presParOf" srcId="{0A3E8023-423D-455B-9929-23BD082F6873}" destId="{73CF59CA-96E3-444A-AD87-9E4E648EE3F6}" srcOrd="12" destOrd="0" presId="urn:microsoft.com/office/officeart/2008/layout/LinedList"/>
    <dgm:cxn modelId="{3067110D-752E-450F-8421-ADD3C245E6D3}" type="presParOf" srcId="{0A3E8023-423D-455B-9929-23BD082F6873}" destId="{0E4C1440-6FE2-4F48-9F4B-437358F1B89F}" srcOrd="13" destOrd="0" presId="urn:microsoft.com/office/officeart/2008/layout/LinedList"/>
    <dgm:cxn modelId="{26F730AD-588E-4E51-A65E-F050D2AF0C21}" type="presParOf" srcId="{0E4C1440-6FE2-4F48-9F4B-437358F1B89F}" destId="{997E0DB4-DFFD-4440-98AC-9755FA9A72C4}" srcOrd="0" destOrd="0" presId="urn:microsoft.com/office/officeart/2008/layout/LinedList"/>
    <dgm:cxn modelId="{95AE98DF-DE35-45B5-952A-CF8C64B97758}" type="presParOf" srcId="{0E4C1440-6FE2-4F48-9F4B-437358F1B89F}" destId="{E57DBB7D-F36E-4552-AC9B-2270518EFB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B00A2-DC30-4441-B3BA-90A5B71CFAEB}">
      <dsp:nvSpPr>
        <dsp:cNvPr id="0" name=""/>
        <dsp:cNvSpPr/>
      </dsp:nvSpPr>
      <dsp:spPr>
        <a:xfrm>
          <a:off x="0" y="580"/>
          <a:ext cx="45761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3AD-645A-4094-A302-B5313ED6C357}">
      <dsp:nvSpPr>
        <dsp:cNvPr id="0" name=""/>
        <dsp:cNvSpPr/>
      </dsp:nvSpPr>
      <dsp:spPr>
        <a:xfrm>
          <a:off x="0" y="580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/>
            <a:t>1. </a:t>
          </a:r>
          <a:r>
            <a:rPr lang="ko-KR" sz="2600" kern="1200"/>
            <a:t>프로젝트 조직 및 역할 분장</a:t>
          </a:r>
          <a:endParaRPr lang="en-US" sz="2600" kern="1200"/>
        </a:p>
      </dsp:txBody>
      <dsp:txXfrm>
        <a:off x="0" y="580"/>
        <a:ext cx="4576184" cy="679284"/>
      </dsp:txXfrm>
    </dsp:sp>
    <dsp:sp modelId="{A7967886-E158-459F-A97D-537163D8ED67}">
      <dsp:nvSpPr>
        <dsp:cNvPr id="0" name=""/>
        <dsp:cNvSpPr/>
      </dsp:nvSpPr>
      <dsp:spPr>
        <a:xfrm>
          <a:off x="0" y="679864"/>
          <a:ext cx="4576184" cy="0"/>
        </a:xfrm>
        <a:prstGeom prst="line">
          <a:avLst/>
        </a:prstGeom>
        <a:solidFill>
          <a:schemeClr val="accent2">
            <a:hueOff val="-3350838"/>
            <a:satOff val="-70"/>
            <a:lumOff val="1176"/>
            <a:alphaOff val="0"/>
          </a:schemeClr>
        </a:solidFill>
        <a:ln w="12700" cap="flat" cmpd="sng" algn="ctr">
          <a:solidFill>
            <a:schemeClr val="accent2">
              <a:hueOff val="-3350838"/>
              <a:satOff val="-70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D494-B9DA-484E-8A41-56F367308420}">
      <dsp:nvSpPr>
        <dsp:cNvPr id="0" name=""/>
        <dsp:cNvSpPr/>
      </dsp:nvSpPr>
      <dsp:spPr>
        <a:xfrm>
          <a:off x="0" y="679864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SOP</a:t>
          </a:r>
        </a:p>
      </dsp:txBody>
      <dsp:txXfrm>
        <a:off x="0" y="679864"/>
        <a:ext cx="4576184" cy="679284"/>
      </dsp:txXfrm>
    </dsp:sp>
    <dsp:sp modelId="{FF394F2D-10A2-4B6B-B2EB-224EA98D0A87}">
      <dsp:nvSpPr>
        <dsp:cNvPr id="0" name=""/>
        <dsp:cNvSpPr/>
      </dsp:nvSpPr>
      <dsp:spPr>
        <a:xfrm>
          <a:off x="0" y="1359148"/>
          <a:ext cx="4576184" cy="0"/>
        </a:xfrm>
        <a:prstGeom prst="line">
          <a:avLst/>
        </a:prstGeom>
        <a:solidFill>
          <a:schemeClr val="accent2">
            <a:hueOff val="-6701677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6701677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6F39-61B4-4EF2-9B44-FCFB4FC7C1C6}">
      <dsp:nvSpPr>
        <dsp:cNvPr id="0" name=""/>
        <dsp:cNvSpPr/>
      </dsp:nvSpPr>
      <dsp:spPr>
        <a:xfrm>
          <a:off x="0" y="1359148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PC</a:t>
          </a:r>
        </a:p>
      </dsp:txBody>
      <dsp:txXfrm>
        <a:off x="0" y="1359148"/>
        <a:ext cx="4576184" cy="679284"/>
      </dsp:txXfrm>
    </dsp:sp>
    <dsp:sp modelId="{3E20D80E-F95D-4408-945D-CAB0852418F3}">
      <dsp:nvSpPr>
        <dsp:cNvPr id="0" name=""/>
        <dsp:cNvSpPr/>
      </dsp:nvSpPr>
      <dsp:spPr>
        <a:xfrm>
          <a:off x="0" y="2038432"/>
          <a:ext cx="4576184" cy="0"/>
        </a:xfrm>
        <a:prstGeom prst="line">
          <a:avLst/>
        </a:prstGeom>
        <a:solidFill>
          <a:schemeClr val="accent2">
            <a:hueOff val="-10052515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-10052515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EA59-E160-456B-9CC1-218305F79766}">
      <dsp:nvSpPr>
        <dsp:cNvPr id="0" name=""/>
        <dsp:cNvSpPr/>
      </dsp:nvSpPr>
      <dsp:spPr>
        <a:xfrm>
          <a:off x="0" y="2038432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PD</a:t>
          </a:r>
        </a:p>
      </dsp:txBody>
      <dsp:txXfrm>
        <a:off x="0" y="2038432"/>
        <a:ext cx="4576184" cy="679284"/>
      </dsp:txXfrm>
    </dsp:sp>
    <dsp:sp modelId="{EB6120D7-C652-4EE7-833B-012AA432F096}">
      <dsp:nvSpPr>
        <dsp:cNvPr id="0" name=""/>
        <dsp:cNvSpPr/>
      </dsp:nvSpPr>
      <dsp:spPr>
        <a:xfrm>
          <a:off x="0" y="2717717"/>
          <a:ext cx="4576184" cy="0"/>
        </a:xfrm>
        <a:prstGeom prst="line">
          <a:avLst/>
        </a:prstGeom>
        <a:solidFill>
          <a:schemeClr val="accent2">
            <a:hueOff val="-13403353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13403353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0DA5D-4187-41B5-AE0E-F510AEA4C63A}">
      <dsp:nvSpPr>
        <dsp:cNvPr id="0" name=""/>
        <dsp:cNvSpPr/>
      </dsp:nvSpPr>
      <dsp:spPr>
        <a:xfrm>
          <a:off x="0" y="2717717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BM</a:t>
          </a:r>
        </a:p>
      </dsp:txBody>
      <dsp:txXfrm>
        <a:off x="0" y="2717717"/>
        <a:ext cx="4576184" cy="679284"/>
      </dsp:txXfrm>
    </dsp:sp>
    <dsp:sp modelId="{6B0CF4AD-C28D-4E67-9EBB-0158CE42E2C5}">
      <dsp:nvSpPr>
        <dsp:cNvPr id="0" name=""/>
        <dsp:cNvSpPr/>
      </dsp:nvSpPr>
      <dsp:spPr>
        <a:xfrm>
          <a:off x="0" y="3397001"/>
          <a:ext cx="4576184" cy="0"/>
        </a:xfrm>
        <a:prstGeom prst="line">
          <a:avLst/>
        </a:prstGeom>
        <a:solidFill>
          <a:schemeClr val="accent2">
            <a:hueOff val="-16754191"/>
            <a:satOff val="-348"/>
            <a:lumOff val="5882"/>
            <a:alphaOff val="0"/>
          </a:schemeClr>
        </a:solidFill>
        <a:ln w="12700" cap="flat" cmpd="sng" algn="ctr">
          <a:solidFill>
            <a:schemeClr val="accent2">
              <a:hueOff val="-16754191"/>
              <a:satOff val="-348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297A6-93E6-4ED1-AC5D-B4D268000295}">
      <dsp:nvSpPr>
        <dsp:cNvPr id="0" name=""/>
        <dsp:cNvSpPr/>
      </dsp:nvSpPr>
      <dsp:spPr>
        <a:xfrm>
          <a:off x="0" y="3397001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 PMP</a:t>
          </a:r>
        </a:p>
      </dsp:txBody>
      <dsp:txXfrm>
        <a:off x="0" y="3397001"/>
        <a:ext cx="4576184" cy="679284"/>
      </dsp:txXfrm>
    </dsp:sp>
    <dsp:sp modelId="{73CF59CA-96E3-444A-AD87-9E4E648EE3F6}">
      <dsp:nvSpPr>
        <dsp:cNvPr id="0" name=""/>
        <dsp:cNvSpPr/>
      </dsp:nvSpPr>
      <dsp:spPr>
        <a:xfrm>
          <a:off x="0" y="4076285"/>
          <a:ext cx="4576184" cy="0"/>
        </a:xfrm>
        <a:prstGeom prst="line">
          <a:avLst/>
        </a:prstGeom>
        <a:solidFill>
          <a:schemeClr val="accent2">
            <a:hueOff val="-20105030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20105030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E0DB4-DFFD-4440-98AC-9755FA9A72C4}">
      <dsp:nvSpPr>
        <dsp:cNvPr id="0" name=""/>
        <dsp:cNvSpPr/>
      </dsp:nvSpPr>
      <dsp:spPr>
        <a:xfrm>
          <a:off x="0" y="4076285"/>
          <a:ext cx="4576184" cy="6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7. RTM</a:t>
          </a:r>
        </a:p>
      </dsp:txBody>
      <dsp:txXfrm>
        <a:off x="0" y="4076285"/>
        <a:ext cx="4576184" cy="67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0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2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6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FDDE3-2852-DC15-DA81-D53DBD0E2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023" y="552782"/>
            <a:ext cx="4841671" cy="1643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/>
              <a:t>프로젝트 중간 발표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2CF9-0512-6818-886F-1D7FC461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34" r="6484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AC4DFD2-2CEB-199F-5A9D-3187FE81A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023" y="2735229"/>
            <a:ext cx="3216193" cy="310835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1"/>
            <a:r>
              <a:rPr lang="en-US" altLang="ko-KR"/>
              <a:t>3</a:t>
            </a:r>
            <a:r>
              <a:rPr lang="ko-KR" altLang="en-US"/>
              <a:t>조 </a:t>
            </a:r>
            <a:endParaRPr lang="en-US" altLang="ko-KR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/>
              <a:t>     2018182016 </a:t>
            </a:r>
            <a:r>
              <a:rPr lang="ko-KR" altLang="en-US"/>
              <a:t>송영우</a:t>
            </a:r>
            <a:endParaRPr lang="en-US" altLang="ko-KR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/>
              <a:t>     2020182027 </a:t>
            </a:r>
            <a:r>
              <a:rPr lang="ko-KR" altLang="en-US"/>
              <a:t>윤현석   </a:t>
            </a:r>
            <a:endParaRPr lang="en-US" altLang="ko-KR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/>
              <a:t>     2021132034 </a:t>
            </a:r>
            <a:r>
              <a:rPr lang="ko-KR" altLang="en-US"/>
              <a:t>전나무</a:t>
            </a:r>
            <a:r>
              <a:rPr lang="en-US" altLang="ko-KR"/>
              <a:t>    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ko-KR"/>
              <a:t>     2022150039 </a:t>
            </a:r>
            <a:r>
              <a:rPr lang="ko-KR" altLang="en-US"/>
              <a:t>조진영</a:t>
            </a:r>
          </a:p>
        </p:txBody>
      </p:sp>
      <p:cxnSp>
        <p:nvCxnSpPr>
          <p:cNvPr id="3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0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DF47A-0FFE-5F04-5F3B-6941ABED6C48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E30B6-4505-0296-1DB2-0B61475D849E}"/>
              </a:ext>
            </a:extLst>
          </p:cNvPr>
          <p:cNvSpPr txBox="1"/>
          <p:nvPr/>
        </p:nvSpPr>
        <p:spPr>
          <a:xfrm>
            <a:off x="352803" y="592876"/>
            <a:ext cx="609420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유스케이스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명세서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5749A-A038-EBA4-04CE-AA381FBF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83" y="0"/>
            <a:ext cx="506436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D56367-991C-230B-D81A-369D0692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52" y="0"/>
            <a:ext cx="492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4B86A-F76F-6A7F-723A-DECC118102DC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127E-8ACF-8A6F-382F-CD2A0F1F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44" y="0"/>
            <a:ext cx="4920343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5DE018-EB6F-ED56-F326-FB30FE2DF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3" y="0"/>
            <a:ext cx="4915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88CCB7-B275-C569-F02F-A196CBE694DC}"/>
              </a:ext>
            </a:extLst>
          </p:cNvPr>
          <p:cNvSpPr txBox="1"/>
          <p:nvPr/>
        </p:nvSpPr>
        <p:spPr>
          <a:xfrm>
            <a:off x="419548" y="66287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비즈니스 클래스 정의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DB41-8C5B-5C2B-AEEF-373B021E5A1E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E5343-2F74-8351-7A0E-30041BC1313D}"/>
              </a:ext>
            </a:extLst>
          </p:cNvPr>
          <p:cNvSpPr txBox="1"/>
          <p:nvPr/>
        </p:nvSpPr>
        <p:spPr>
          <a:xfrm>
            <a:off x="419548" y="1082605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회원가입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B338C-B03A-8238-A15A-A8511AAE2A7E}"/>
              </a:ext>
            </a:extLst>
          </p:cNvPr>
          <p:cNvSpPr txBox="1"/>
          <p:nvPr/>
        </p:nvSpPr>
        <p:spPr>
          <a:xfrm>
            <a:off x="488374" y="3696929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회원탈퇴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EDD25-7B62-848B-45C4-E24FC65319A0}"/>
              </a:ext>
            </a:extLst>
          </p:cNvPr>
          <p:cNvSpPr txBox="1"/>
          <p:nvPr/>
        </p:nvSpPr>
        <p:spPr>
          <a:xfrm>
            <a:off x="5161935" y="1082604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3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지형 제작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547C3E1-8924-0070-D896-D677F057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4" y="1556323"/>
            <a:ext cx="2739736" cy="231127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BEA0663-D001-ED13-E856-46C222F2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3" y="4095524"/>
            <a:ext cx="2531917" cy="25144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D44078-AE4D-C84E-E815-7062DA89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18" y="1556323"/>
            <a:ext cx="3480052" cy="30240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4A96B71-0858-EEF2-D3AB-4F8EA4B42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018" y="4609264"/>
            <a:ext cx="3480052" cy="20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4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120CB-7147-C544-8ED1-5BF83A696C2B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388A7-585D-8D20-8F85-EF5807115F60}"/>
              </a:ext>
            </a:extLst>
          </p:cNvPr>
          <p:cNvSpPr txBox="1"/>
          <p:nvPr/>
        </p:nvSpPr>
        <p:spPr>
          <a:xfrm>
            <a:off x="419548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4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기믹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제작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6A37C-91EE-D4B1-B01B-18A9899172A5}"/>
              </a:ext>
            </a:extLst>
          </p:cNvPr>
          <p:cNvSpPr txBox="1"/>
          <p:nvPr/>
        </p:nvSpPr>
        <p:spPr>
          <a:xfrm>
            <a:off x="5420393" y="899737"/>
            <a:ext cx="609420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치장 아이템 구매 및 사용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11F893D-069E-ED5D-FF3A-ACCDF2B3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1373456"/>
            <a:ext cx="3743743" cy="52447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9A48C1-AF14-E539-496B-AE44D75F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93" y="1318388"/>
            <a:ext cx="4707280" cy="52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87042-8F3B-EBFA-8D8C-90CA364D059F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43708-1A4A-E452-59A9-80FB5A4F7AE9}"/>
              </a:ext>
            </a:extLst>
          </p:cNvPr>
          <p:cNvSpPr txBox="1"/>
          <p:nvPr/>
        </p:nvSpPr>
        <p:spPr>
          <a:xfrm>
            <a:off x="419548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결제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C48C-F935-92FB-5659-00091D668CB1}"/>
              </a:ext>
            </a:extLst>
          </p:cNvPr>
          <p:cNvSpPr txBox="1"/>
          <p:nvPr/>
        </p:nvSpPr>
        <p:spPr>
          <a:xfrm>
            <a:off x="5944475" y="938752"/>
            <a:ext cx="609420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7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서버 관리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B07C80-A00E-6E05-F628-8EAC4DE0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3" y="1324476"/>
            <a:ext cx="4277322" cy="52204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6D71B3-1E38-56F8-3275-71DBFED9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12" y="1451485"/>
            <a:ext cx="3412333" cy="50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A5277-606F-443C-9598-0D41CEA216D1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A6C45-4593-7E69-C4CA-426B7D0C6A23}"/>
              </a:ext>
            </a:extLst>
          </p:cNvPr>
          <p:cNvSpPr txBox="1"/>
          <p:nvPr/>
        </p:nvSpPr>
        <p:spPr>
          <a:xfrm>
            <a:off x="419548" y="821346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8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게임 입장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218BA-4F03-DD35-F45D-2729D9B933F5}"/>
              </a:ext>
            </a:extLst>
          </p:cNvPr>
          <p:cNvSpPr txBox="1"/>
          <p:nvPr/>
        </p:nvSpPr>
        <p:spPr>
          <a:xfrm>
            <a:off x="6254117" y="821345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B0804000101010101" pitchFamily="50" charset="-127"/>
                <a:ea typeface="함초롬바탕" panose="020B0804000101010101" pitchFamily="50" charset="-127"/>
              </a:rPr>
              <a:t>9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B0804000101010101" pitchFamily="50" charset="-127"/>
                <a:ea typeface="함초롬바탕" panose="020B0804000101010101" pitchFamily="50" charset="-127"/>
              </a:rPr>
              <a:t>게임 플레이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A1B0E-DAC3-B6C7-7391-F76D6D93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1638050"/>
            <a:ext cx="4610743" cy="3581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7BB289-03D9-CE8E-2235-D2B1EFFD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47" y="1437265"/>
            <a:ext cx="448690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B7C05-F706-F4A9-755D-6389FBE84D48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E8636-FA91-3254-A381-E0A6DA0FBA72}"/>
              </a:ext>
            </a:extLst>
          </p:cNvPr>
          <p:cNvSpPr txBox="1"/>
          <p:nvPr/>
        </p:nvSpPr>
        <p:spPr>
          <a:xfrm>
            <a:off x="419548" y="805592"/>
            <a:ext cx="6094206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비즈니스 클래스 다이어그램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FF7E0-4772-4434-D0EF-8CED8A901238}"/>
              </a:ext>
            </a:extLst>
          </p:cNvPr>
          <p:cNvSpPr txBox="1"/>
          <p:nvPr/>
        </p:nvSpPr>
        <p:spPr>
          <a:xfrm>
            <a:off x="419548" y="1328812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회원가입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36ECD4D-0B10-3A23-D00A-3DABB647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920729"/>
            <a:ext cx="5273040" cy="31347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1EB46D-9372-2F78-E195-C121DFE49DE3}"/>
              </a:ext>
            </a:extLst>
          </p:cNvPr>
          <p:cNvSpPr txBox="1"/>
          <p:nvPr/>
        </p:nvSpPr>
        <p:spPr>
          <a:xfrm>
            <a:off x="5938684" y="1279311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2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 탈퇴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B39CCD0-222D-39BD-AD0B-CA230850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1" y="1852032"/>
            <a:ext cx="5816473" cy="33209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8381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440F3-E12B-E821-1A30-39870822E148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1BF37-CF10-3643-0E63-0DEE6BF1E736}"/>
              </a:ext>
            </a:extLst>
          </p:cNvPr>
          <p:cNvSpPr txBox="1"/>
          <p:nvPr/>
        </p:nvSpPr>
        <p:spPr>
          <a:xfrm>
            <a:off x="501445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3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지형 제작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DDB4E-9D0E-6E8F-B2C2-7A24E2F6F48C}"/>
              </a:ext>
            </a:extLst>
          </p:cNvPr>
          <p:cNvSpPr txBox="1"/>
          <p:nvPr/>
        </p:nvSpPr>
        <p:spPr>
          <a:xfrm>
            <a:off x="6096000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4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기믹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제작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8E1B5E2-655F-131A-4636-6A225C26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7" b="7016"/>
          <a:stretch>
            <a:fillRect/>
          </a:stretch>
        </p:blipFill>
        <p:spPr>
          <a:xfrm>
            <a:off x="610746" y="1702891"/>
            <a:ext cx="4344712" cy="40283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408F00B-2006-2C33-48EC-1359EDF2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09" b="8966"/>
          <a:stretch>
            <a:fillRect/>
          </a:stretch>
        </p:blipFill>
        <p:spPr>
          <a:xfrm>
            <a:off x="5994400" y="1567110"/>
            <a:ext cx="4693666" cy="439115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000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E6B8B-F74E-A4A9-5889-7FCE60A8AA0E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242F6-AE41-A645-DED0-D0DBCEB92944}"/>
              </a:ext>
            </a:extLst>
          </p:cNvPr>
          <p:cNvSpPr txBox="1"/>
          <p:nvPr/>
        </p:nvSpPr>
        <p:spPr>
          <a:xfrm>
            <a:off x="419548" y="825024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5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치장 아이템 구매 및 사용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41371-8802-6344-DE02-E979B4824776}"/>
              </a:ext>
            </a:extLst>
          </p:cNvPr>
          <p:cNvSpPr txBox="1"/>
          <p:nvPr/>
        </p:nvSpPr>
        <p:spPr>
          <a:xfrm>
            <a:off x="6096000" y="825023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6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결제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EDBD3AE-F0F7-0D8A-6F91-B10BCE6C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9" y="1828800"/>
            <a:ext cx="5189220" cy="3200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FC42AD01-38D3-9A98-7921-EE496672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7248"/>
            <a:ext cx="5400040" cy="324904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926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BC82A-D79D-9525-9257-C4CFC91F519B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0FC1-1331-6077-1101-5065AFBF7F53}"/>
              </a:ext>
            </a:extLst>
          </p:cNvPr>
          <p:cNvSpPr txBox="1"/>
          <p:nvPr/>
        </p:nvSpPr>
        <p:spPr>
          <a:xfrm>
            <a:off x="560439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7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서버 관리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F3FEC-2002-7BE2-C267-1373E9FF0311}"/>
              </a:ext>
            </a:extLst>
          </p:cNvPr>
          <p:cNvSpPr txBox="1"/>
          <p:nvPr/>
        </p:nvSpPr>
        <p:spPr>
          <a:xfrm>
            <a:off x="6096000" y="899738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8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게임 입장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843FF8BB-AB01-9122-DC5C-F19EF0F8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9" b="4300"/>
          <a:stretch>
            <a:fillRect/>
          </a:stretch>
        </p:blipFill>
        <p:spPr>
          <a:xfrm>
            <a:off x="560439" y="1781550"/>
            <a:ext cx="5400040" cy="38748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8B3D6E81-EA8F-FEBE-4E32-636E6435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26" b="6554"/>
          <a:stretch>
            <a:fillRect/>
          </a:stretch>
        </p:blipFill>
        <p:spPr>
          <a:xfrm>
            <a:off x="6096000" y="1781550"/>
            <a:ext cx="5379720" cy="34787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14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ADD5E-E2E6-9742-D856-32D6914ECD3E}"/>
              </a:ext>
            </a:extLst>
          </p:cNvPr>
          <p:cNvSpPr txBox="1"/>
          <p:nvPr/>
        </p:nvSpPr>
        <p:spPr>
          <a:xfrm>
            <a:off x="841248" y="810562"/>
            <a:ext cx="4727511" cy="4756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>
                <a:latin typeface="+mj-lt"/>
                <a:ea typeface="+mj-ea"/>
                <a:cs typeface="+mj-cs"/>
              </a:rPr>
              <a:t>목차</a:t>
            </a:r>
          </a:p>
        </p:txBody>
      </p:sp>
      <p:cxnSp>
        <p:nvCxnSpPr>
          <p:cNvPr id="19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73A9FB8-6A8F-240A-2993-26C3F9C6A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679916"/>
              </p:ext>
            </p:extLst>
          </p:nvPr>
        </p:nvGraphicFramePr>
        <p:xfrm>
          <a:off x="5493329" y="811213"/>
          <a:ext cx="4576184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08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1C1BDE-F8DF-9EEE-A0AA-D39BFD01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335959"/>
            <a:ext cx="130754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9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게임 플레이</a:t>
            </a:r>
            <a:endParaRPr kumimoji="0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_x557569568">
            <a:extLst>
              <a:ext uri="{FF2B5EF4-FFF2-40B4-BE49-F238E27FC236}">
                <a16:creationId xmlns:a16="http://schemas.microsoft.com/office/drawing/2014/main" id="{2472E6A9-8805-FF0B-5407-72BF749E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827122"/>
            <a:ext cx="5785186" cy="38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89E2-9284-A058-D862-4FD57018B7CF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951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F125A-4DE7-7792-1254-213D4F1BEF06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PMP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9986C-3561-1A44-92E9-246CC15EBEB4}"/>
              </a:ext>
            </a:extLst>
          </p:cNvPr>
          <p:cNvSpPr txBox="1"/>
          <p:nvPr/>
        </p:nvSpPr>
        <p:spPr>
          <a:xfrm>
            <a:off x="419548" y="1012108"/>
            <a:ext cx="60942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ts val="1865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작업 계획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D741F425-3419-A932-035C-2474EB82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7" y="1348097"/>
            <a:ext cx="10197571" cy="43807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0C158-647A-68C1-0378-EAAE25866460}"/>
              </a:ext>
            </a:extLst>
          </p:cNvPr>
          <p:cNvSpPr txBox="1"/>
          <p:nvPr/>
        </p:nvSpPr>
        <p:spPr>
          <a:xfrm>
            <a:off x="847165" y="1564197"/>
            <a:ext cx="6094206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ts val="1865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WBS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40905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8E4CA-2C26-526A-1AD4-72A3DE6571A0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PMP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21E05-4E3F-CC22-5974-224572B02580}"/>
              </a:ext>
            </a:extLst>
          </p:cNvPr>
          <p:cNvSpPr txBox="1"/>
          <p:nvPr/>
        </p:nvSpPr>
        <p:spPr>
          <a:xfrm>
            <a:off x="419548" y="1031541"/>
            <a:ext cx="609600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ts val="1865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일정 할당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E0924-A18A-57DB-6F24-6C6C41FC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376518"/>
            <a:ext cx="854511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89913-04A7-1073-5ED9-626B410DAF1F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PMP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E2768-1158-BC16-6F37-D8C1B896803F}"/>
              </a:ext>
            </a:extLst>
          </p:cNvPr>
          <p:cNvSpPr txBox="1"/>
          <p:nvPr/>
        </p:nvSpPr>
        <p:spPr>
          <a:xfrm>
            <a:off x="419548" y="899738"/>
            <a:ext cx="609600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ts val="1865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프로젝트 상세 일정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C1303-AAF5-9B59-484A-2D69042BF998}"/>
              </a:ext>
            </a:extLst>
          </p:cNvPr>
          <p:cNvSpPr txBox="1"/>
          <p:nvPr/>
        </p:nvSpPr>
        <p:spPr>
          <a:xfrm>
            <a:off x="519760" y="3234467"/>
            <a:ext cx="6096000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ts val="1865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자원 할당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3ECEE-765A-DBFB-ADF5-C191257C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0" y="1144268"/>
            <a:ext cx="10129020" cy="1989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A27F99-E2A4-B0B0-73BD-17D1EFE4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0" y="3570456"/>
            <a:ext cx="4978696" cy="30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2A63D-DAF8-371B-2E70-E7087BFF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B79AA-FCC3-8A10-A820-29AB753D4719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PMP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3E277-CAC7-064B-FC27-F56A40CB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4" y="899738"/>
            <a:ext cx="8860531" cy="55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50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8AB98-1D5F-5608-A899-BD3006DEAA8B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RTM</a:t>
            </a:r>
            <a:endParaRPr lang="ko-KR" altLang="en-US" sz="2800" dirty="0"/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589519E5-F942-F3D2-DFF9-0061ECE5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49" y="287484"/>
            <a:ext cx="6916189" cy="62651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55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6837-FEB9-7273-B5A4-BD7DC5AA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F037E-140E-6192-2C17-3270C2C9C816}"/>
              </a:ext>
            </a:extLst>
          </p:cNvPr>
          <p:cNvSpPr txBox="1"/>
          <p:nvPr/>
        </p:nvSpPr>
        <p:spPr>
          <a:xfrm>
            <a:off x="2540923" y="2321623"/>
            <a:ext cx="6536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4000"/>
              <a:t>1. </a:t>
            </a:r>
            <a:r>
              <a:rPr lang="ko-KR" altLang="ko-KR" sz="4000"/>
              <a:t>프로젝트 조직 및 역할 분장</a:t>
            </a:r>
            <a:endParaRPr lang="en-US" altLang="ko-KR" sz="4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B2DE3-D221-85CC-1A37-7187B851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7" y="1124243"/>
            <a:ext cx="11536385" cy="38105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D71DA1-5830-45F1-DC09-3ABDBDF3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" y="213381"/>
            <a:ext cx="12060334" cy="59757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0BDCB-8C8B-A86D-BD2F-AA7C723A564D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SOP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EF9F8-F1A3-421F-8272-209A85A7FD4A}"/>
              </a:ext>
            </a:extLst>
          </p:cNvPr>
          <p:cNvSpPr txBox="1"/>
          <p:nvPr/>
        </p:nvSpPr>
        <p:spPr>
          <a:xfrm>
            <a:off x="419547" y="1054249"/>
            <a:ext cx="101542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2230" indent="0" algn="l" fontAlgn="base" latinLnBrk="0">
              <a:lnSpc>
                <a:spcPct val="150000"/>
              </a:lnSpc>
              <a:spcBef>
                <a:spcPts val="38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[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개요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] 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pPr marL="0" marR="0" indent="0" algn="l" fontAlgn="base" latinLnBrk="0">
              <a:lnSpc>
                <a:spcPct val="150000"/>
              </a:lnSpc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g"/>
                <a:ea typeface="gg"/>
              </a:rPr>
              <a:t>폴가이즈는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 캐릭터를 조작하여 여러 가지 라운드를 플레이하는 라스트 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g"/>
                <a:ea typeface="gg"/>
              </a:rPr>
              <a:t>스탠딩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 방식의 게임으로 개인전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팀전까지 모두 합해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라운드 동안 다양한 라운드에서 게임을 진행해 최후의 승자가 되는 것이 목적입니다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게임을 하기 위해 접속한 사람은 처음 회원가입을 진행하게 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이후 회원 정보 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탈퇴 등이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회원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플레이어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는 게임에 처음 접속하여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게임을 입장하고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솔로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듀오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스쿼드를 결정 후 게임을 진행합니다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게임이 시작되면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랜덤으로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g"/>
                <a:ea typeface="gg"/>
              </a:rPr>
              <a:t>맵이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 결정되며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회원은 이동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다이빙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잡기를 하여 게임 플레이를 이어갑니다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게임은 특정 인원 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g"/>
                <a:ea typeface="gg"/>
              </a:rPr>
              <a:t>남을때까지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 진행되며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여러 라운드가 반복되고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마지막 스테이지에서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명이 남을 때까지 진행하며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등을 결정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승패를 결정합니다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회원은 결제를 통해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각종 치장 상품을 구매하고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사용할 수 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치장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재화 등이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gg"/>
                <a:ea typeface="gg"/>
              </a:rPr>
              <a:t>묶여있는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 패스를 결제하여 사용할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gg"/>
                <a:ea typeface="gg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46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60004-B499-22F0-500B-6139F7554330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SOP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FDA3D-988A-4B2A-3903-116B734D54B8}"/>
              </a:ext>
            </a:extLst>
          </p:cNvPr>
          <p:cNvSpPr txBox="1"/>
          <p:nvPr/>
        </p:nvSpPr>
        <p:spPr>
          <a:xfrm>
            <a:off x="285136" y="899738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62230" indent="0" algn="l" fontAlgn="base" latinLnBrk="0">
              <a:lnSpc>
                <a:spcPct val="90000"/>
              </a:lnSpc>
              <a:spcBef>
                <a:spcPts val="38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[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폴가이즈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게임의 기능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]</a:t>
            </a:r>
            <a:endParaRPr lang="ko-KR" altLang="en-US" sz="1050" b="1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6CB19-8B17-6B2C-8EA1-0C114B89FF4C}"/>
              </a:ext>
            </a:extLst>
          </p:cNvPr>
          <p:cNvSpPr txBox="1"/>
          <p:nvPr/>
        </p:nvSpPr>
        <p:spPr>
          <a:xfrm>
            <a:off x="419548" y="1241370"/>
            <a:ext cx="950120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</a:t>
            </a:r>
            <a:endParaRPr lang="en-US" altLang="ko-KR" dirty="0"/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게임 사이트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에서 회원을 관리합니다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r>
              <a:rPr lang="en-US" altLang="ko-KR" dirty="0"/>
              <a:t>2. </a:t>
            </a:r>
            <a:r>
              <a:rPr lang="ko-KR" altLang="en-US" dirty="0"/>
              <a:t>치장</a:t>
            </a:r>
            <a:endParaRPr lang="en-US" altLang="ko-KR" dirty="0"/>
          </a:p>
          <a:p>
            <a:pPr marL="355600" marR="0" indent="-355600" algn="just" fontAlgn="base" latinLnBrk="1">
              <a:lnSpc>
                <a:spcPts val="1595"/>
              </a:lnSpc>
              <a:tabLst>
                <a:tab pos="419100" algn="l"/>
              </a:tabLst>
            </a:pPr>
            <a:r>
              <a:rPr lang="en-US" altLang="ko-KR" dirty="0"/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플레이어에게 다양한 플레이어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케릭터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컬러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패턴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얼굴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상의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하의 등의 포함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된 캐릭터를 제공합니다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또한 게임 플레이 중의 도발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우승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리액션등의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플레이어 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니메이션을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제공합니다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r>
              <a:rPr lang="en-US" altLang="ko-KR" dirty="0"/>
              <a:t> 3.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552450" marR="0" indent="-245110" algn="just" fontAlgn="base" latinLnBrk="1">
              <a:lnSpc>
                <a:spcPts val="1595"/>
              </a:lnSpc>
              <a:tabLst>
                <a:tab pos="308610" algn="l"/>
              </a:tabLst>
            </a:pPr>
            <a:r>
              <a:rPr lang="en-US" altLang="ko-KR" dirty="0"/>
              <a:t>			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맵은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랜덤이며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레이스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생존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사냥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팀플레이 등 다양한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기믹을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제공합니다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pPr marL="552450" marR="0" indent="-245110" algn="just" fontAlgn="base" latinLnBrk="1">
              <a:lnSpc>
                <a:spcPts val="1595"/>
              </a:lnSpc>
              <a:tabLst>
                <a:tab pos="30861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예로 사라지는 블록에서 생존하는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맵과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날라오는 공 등의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기믹을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피하는 맵 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pPr marL="552450" marR="0" indent="-245110" algn="just" fontAlgn="base" latinLnBrk="1">
              <a:lnSpc>
                <a:spcPts val="1595"/>
              </a:lnSpc>
              <a:tabLst>
                <a:tab pos="30861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		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기믹과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생존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사냥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팀플레이 등을 공유하면서 다양한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맵을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제공합니다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</a:p>
          <a:p>
            <a:pPr marL="552450" marR="0" indent="-245110" algn="just" fontAlgn="base" latinLnBrk="1">
              <a:lnSpc>
                <a:spcPts val="1595"/>
              </a:lnSpc>
              <a:tabLst>
                <a:tab pos="308610" algn="l"/>
              </a:tabLst>
            </a:pPr>
            <a:endParaRPr lang="en-US" altLang="ko-KR" kern="0" dirty="0">
              <a:solidFill>
                <a:srgbClr val="000000"/>
              </a:solidFill>
              <a:latin typeface="함초롬바탕" panose="020B0804000101010101" pitchFamily="50" charset="-127"/>
              <a:ea typeface="함초롬바탕" panose="020B0804000101010101" pitchFamily="50" charset="-127"/>
            </a:endParaRPr>
          </a:p>
          <a:p>
            <a:pPr marL="552450" marR="0" indent="-245110" algn="just" fontAlgn="base" latinLnBrk="1">
              <a:lnSpc>
                <a:spcPts val="1595"/>
              </a:lnSpc>
              <a:tabLst>
                <a:tab pos="308610" algn="l"/>
              </a:tabLst>
            </a:pPr>
            <a:endParaRPr lang="en-US" altLang="ko-KR" kern="0" dirty="0">
              <a:solidFill>
                <a:srgbClr val="000000"/>
              </a:solidFill>
              <a:latin typeface="함초롬바탕" panose="020B0804000101010101" pitchFamily="50" charset="-127"/>
              <a:ea typeface="함초롬바탕" panose="020B08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E9DAB-73F9-B2D1-FF94-7D733E9530DF}"/>
              </a:ext>
            </a:extLst>
          </p:cNvPr>
          <p:cNvSpPr txBox="1"/>
          <p:nvPr/>
        </p:nvSpPr>
        <p:spPr>
          <a:xfrm>
            <a:off x="419548" y="3696929"/>
            <a:ext cx="9511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게임플레이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솔로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듀오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스쿼드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중 한 개의 모드를 정해서 사람들이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모여있는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대기 방에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입장합니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입장 한 방에서 랜덤으로 정해진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맵을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플레이하고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특정 인원 수 안에 들어가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음 스테이지로 이동할 수 있습니다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마지막 스테이지에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1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명이 남을 때 까지 플레이합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니다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이는 게임의 승패를 결정합니다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47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0FC25-68E3-6FAB-80E1-A373984D7B1A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SOP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06683-24BF-DF9A-91CB-FD7E1791FC4F}"/>
              </a:ext>
            </a:extLst>
          </p:cNvPr>
          <p:cNvSpPr txBox="1"/>
          <p:nvPr/>
        </p:nvSpPr>
        <p:spPr>
          <a:xfrm>
            <a:off x="419548" y="899738"/>
            <a:ext cx="999281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조작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WSAD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키를 이용해 상하좌우로 이동하고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스페이스바 키로 점프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쉬프트와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우클릭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으로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다이빙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컨트롤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키와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좌클릭으로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다른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플레이어를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잡을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수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있습니다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결제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회원은 상점에 올라가 있는 각종 치장 용품과 패스를 카드 결제 혹은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인게임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재화를 사용하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여 사용할 수 있습니다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결제는 직접 구매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재화 구매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패스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구매등이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있습니다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인게임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화 또 한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카드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결제로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이용할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수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있습니다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패스는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재화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,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치장</a:t>
            </a:r>
            <a:r>
              <a:rPr lang="ko-KR" altLang="en-US" sz="1800" b="1" kern="0" spc="38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등이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묶여있는</a:t>
            </a:r>
            <a:r>
              <a:rPr lang="ko-KR" altLang="en-US" sz="1800" b="1" kern="0" spc="40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상품입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	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니다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62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866A5-F60D-4431-A885-2D5592C8A45C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PC</a:t>
            </a:r>
            <a:endParaRPr lang="ko-KR" alt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B751F4-E28C-0F8C-3BCF-170B1283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1851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0C4C7C-AE8E-1DDC-854C-688003BA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63" y="0"/>
            <a:ext cx="5001181" cy="66335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E55E46-AC4D-069D-AD0F-1C696A72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44" y="0"/>
            <a:ext cx="5595119" cy="5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1F41D-8DEF-136D-CDD2-8D922A171A43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PD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2916D0-6239-4C4A-0929-EB855555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66" y="0"/>
            <a:ext cx="597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0EA61-3FE2-43D8-0012-DD0A86C37622}"/>
              </a:ext>
            </a:extLst>
          </p:cNvPr>
          <p:cNvSpPr txBox="1"/>
          <p:nvPr/>
        </p:nvSpPr>
        <p:spPr>
          <a:xfrm>
            <a:off x="419548" y="37651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BM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967CA-9831-615B-3B06-7DEA551A0C57}"/>
              </a:ext>
            </a:extLst>
          </p:cNvPr>
          <p:cNvSpPr txBox="1"/>
          <p:nvPr/>
        </p:nvSpPr>
        <p:spPr>
          <a:xfrm>
            <a:off x="419548" y="815193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비즈니스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유스케이스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B0804000101010101" pitchFamily="50" charset="-127"/>
                <a:ea typeface="함초롬바탕" panose="020B0804000101010101" pitchFamily="50" charset="-127"/>
              </a:rPr>
              <a:t> 다이어그램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B0804000101010101" pitchFamily="50" charset="-127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FE1F3F5-388C-FA7D-A408-4F5B474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1338411"/>
            <a:ext cx="10295557" cy="51724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4474804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560</Words>
  <Application>Microsoft Office PowerPoint</Application>
  <PresentationFormat>와이드스크린</PresentationFormat>
  <Paragraphs>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gg</vt:lpstr>
      <vt:lpstr>Microsoft GothicNeo</vt:lpstr>
      <vt:lpstr>한컴바탕</vt:lpstr>
      <vt:lpstr>함초롬바탕</vt:lpstr>
      <vt:lpstr>Arial</vt:lpstr>
      <vt:lpstr>MimeoVTI</vt:lpstr>
      <vt:lpstr>프로젝트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윤</dc:creator>
  <cp:lastModifiedBy>송영우(2018182016)</cp:lastModifiedBy>
  <cp:revision>11</cp:revision>
  <dcterms:created xsi:type="dcterms:W3CDTF">2024-10-30T09:22:53Z</dcterms:created>
  <dcterms:modified xsi:type="dcterms:W3CDTF">2024-10-30T11:52:35Z</dcterms:modified>
</cp:coreProperties>
</file>