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91" r:id="rId6"/>
    <p:sldId id="260" r:id="rId7"/>
    <p:sldId id="292" r:id="rId8"/>
  </p:sldIdLst>
  <p:sldSz cx="9144000" cy="5143500" type="screen16x9"/>
  <p:notesSz cx="6858000" cy="9144000"/>
  <p:embeddedFontLst>
    <p:embeddedFont>
      <p:font typeface="Bahianita" panose="020B0600000101010101" charset="0"/>
      <p:regular r:id="rId10"/>
    </p:embeddedFont>
    <p:embeddedFont>
      <p:font typeface="Bebas Neue" panose="020B0606020202050201" pitchFamily="34" charset="0"/>
      <p:regular r:id="rId11"/>
    </p:embeddedFont>
    <p:embeddedFont>
      <p:font typeface="Berlin Sans FB Demi" panose="020E0802020502020306" pitchFamily="34" charset="0"/>
      <p:bold r:id="rId12"/>
    </p:embeddedFont>
    <p:embeddedFont>
      <p:font typeface="Didact Gothic" panose="00000500000000000000" pitchFamily="2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EBE513-CB15-446C-9246-8856F29A4D68}">
  <a:tblStyle styleId="{15EBE513-CB15-446C-9246-8856F29A4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6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44bbe814d4_0_4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44bbe814d4_0_4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44bbe814d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44bbe814d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4434e88763_0_3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4434e88763_0_3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4434e88763_0_3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4434e88763_0_3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59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4434e88763_0_3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4434e88763_0_3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4434e88763_0_3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4434e88763_0_3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488450"/>
            <a:ext cx="9144027" cy="2963923"/>
            <a:chOff x="0" y="-488450"/>
            <a:chExt cx="9144027" cy="296392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-488450"/>
              <a:ext cx="9144027" cy="2963923"/>
              <a:chOff x="0" y="-488450"/>
              <a:chExt cx="9144027" cy="2963923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8743223" y="362600"/>
                <a:ext cx="37307" cy="3851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3" extrusionOk="0">
                    <a:moveTo>
                      <a:pt x="443" y="0"/>
                    </a:moveTo>
                    <a:cubicBezTo>
                      <a:pt x="199" y="0"/>
                      <a:pt x="0" y="199"/>
                      <a:pt x="0" y="443"/>
                    </a:cubicBezTo>
                    <a:cubicBezTo>
                      <a:pt x="0" y="687"/>
                      <a:pt x="199" y="883"/>
                      <a:pt x="443" y="883"/>
                    </a:cubicBezTo>
                    <a:cubicBezTo>
                      <a:pt x="687" y="883"/>
                      <a:pt x="884" y="687"/>
                      <a:pt x="884" y="443"/>
                    </a:cubicBezTo>
                    <a:cubicBezTo>
                      <a:pt x="884" y="199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45126" y="569229"/>
                <a:ext cx="37307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4" extrusionOk="0">
                    <a:moveTo>
                      <a:pt x="440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8838941" y="381925"/>
                <a:ext cx="37434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884" extrusionOk="0">
                    <a:moveTo>
                      <a:pt x="443" y="0"/>
                    </a:moveTo>
                    <a:cubicBezTo>
                      <a:pt x="199" y="0"/>
                      <a:pt x="0" y="196"/>
                      <a:pt x="0" y="440"/>
                    </a:cubicBezTo>
                    <a:cubicBezTo>
                      <a:pt x="0" y="684"/>
                      <a:pt x="199" y="883"/>
                      <a:pt x="443" y="883"/>
                    </a:cubicBezTo>
                    <a:cubicBezTo>
                      <a:pt x="687" y="883"/>
                      <a:pt x="887" y="684"/>
                      <a:pt x="887" y="440"/>
                    </a:cubicBezTo>
                    <a:cubicBezTo>
                      <a:pt x="887" y="196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9030757" y="580913"/>
                <a:ext cx="37265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4" extrusionOk="0">
                    <a:moveTo>
                      <a:pt x="440" y="1"/>
                    </a:moveTo>
                    <a:cubicBezTo>
                      <a:pt x="196" y="1"/>
                      <a:pt x="0" y="200"/>
                      <a:pt x="0" y="444"/>
                    </a:cubicBezTo>
                    <a:cubicBezTo>
                      <a:pt x="0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801633" y="491900"/>
                <a:ext cx="37349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4" extrusionOk="0">
                    <a:moveTo>
                      <a:pt x="441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1" y="884"/>
                    </a:cubicBezTo>
                    <a:cubicBezTo>
                      <a:pt x="688" y="884"/>
                      <a:pt x="884" y="688"/>
                      <a:pt x="884" y="444"/>
                    </a:cubicBezTo>
                    <a:cubicBezTo>
                      <a:pt x="884" y="200"/>
                      <a:pt x="688" y="1"/>
                      <a:pt x="441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066773" y="500435"/>
                <a:ext cx="37476" cy="3873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88" extrusionOk="0">
                    <a:moveTo>
                      <a:pt x="444" y="1"/>
                    </a:moveTo>
                    <a:cubicBezTo>
                      <a:pt x="200" y="1"/>
                      <a:pt x="1" y="201"/>
                      <a:pt x="1" y="444"/>
                    </a:cubicBezTo>
                    <a:cubicBezTo>
                      <a:pt x="1" y="688"/>
                      <a:pt x="200" y="887"/>
                      <a:pt x="444" y="887"/>
                    </a:cubicBezTo>
                    <a:cubicBezTo>
                      <a:pt x="688" y="887"/>
                      <a:pt x="887" y="688"/>
                      <a:pt x="887" y="444"/>
                    </a:cubicBezTo>
                    <a:cubicBezTo>
                      <a:pt x="887" y="201"/>
                      <a:pt x="688" y="1"/>
                      <a:pt x="444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0" y="-336050"/>
                <a:ext cx="9141996" cy="2811523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4377" extrusionOk="0">
                    <a:moveTo>
                      <a:pt x="0" y="0"/>
                    </a:moveTo>
                    <a:lnTo>
                      <a:pt x="0" y="34376"/>
                    </a:lnTo>
                    <a:cubicBezTo>
                      <a:pt x="433" y="33623"/>
                      <a:pt x="773" y="32768"/>
                      <a:pt x="1185" y="32091"/>
                    </a:cubicBezTo>
                    <a:cubicBezTo>
                      <a:pt x="2271" y="30308"/>
                      <a:pt x="3353" y="28322"/>
                      <a:pt x="5212" y="27236"/>
                    </a:cubicBezTo>
                    <a:cubicBezTo>
                      <a:pt x="7143" y="26110"/>
                      <a:pt x="9809" y="26116"/>
                      <a:pt x="11524" y="24721"/>
                    </a:cubicBezTo>
                    <a:cubicBezTo>
                      <a:pt x="13132" y="23416"/>
                      <a:pt x="13808" y="21103"/>
                      <a:pt x="15424" y="19798"/>
                    </a:cubicBezTo>
                    <a:cubicBezTo>
                      <a:pt x="16189" y="19181"/>
                      <a:pt x="17080" y="18935"/>
                      <a:pt x="18050" y="18935"/>
                    </a:cubicBezTo>
                    <a:cubicBezTo>
                      <a:pt x="21237" y="18935"/>
                      <a:pt x="25278" y="21588"/>
                      <a:pt x="28531" y="22423"/>
                    </a:cubicBezTo>
                    <a:cubicBezTo>
                      <a:pt x="32139" y="23347"/>
                      <a:pt x="35667" y="22612"/>
                      <a:pt x="39258" y="23323"/>
                    </a:cubicBezTo>
                    <a:cubicBezTo>
                      <a:pt x="41466" y="23761"/>
                      <a:pt x="44634" y="25194"/>
                      <a:pt x="47336" y="25194"/>
                    </a:cubicBezTo>
                    <a:cubicBezTo>
                      <a:pt x="48682" y="25194"/>
                      <a:pt x="49913" y="24839"/>
                      <a:pt x="50853" y="23828"/>
                    </a:cubicBezTo>
                    <a:cubicBezTo>
                      <a:pt x="51750" y="22866"/>
                      <a:pt x="51736" y="21419"/>
                      <a:pt x="52234" y="20276"/>
                    </a:cubicBezTo>
                    <a:cubicBezTo>
                      <a:pt x="53513" y="17341"/>
                      <a:pt x="56248" y="15039"/>
                      <a:pt x="58749" y="13177"/>
                    </a:cubicBezTo>
                    <a:cubicBezTo>
                      <a:pt x="61470" y="11149"/>
                      <a:pt x="63838" y="9633"/>
                      <a:pt x="66727" y="9633"/>
                    </a:cubicBezTo>
                    <a:cubicBezTo>
                      <a:pt x="67748" y="9633"/>
                      <a:pt x="68835" y="9822"/>
                      <a:pt x="70025" y="10246"/>
                    </a:cubicBezTo>
                    <a:cubicBezTo>
                      <a:pt x="71133" y="10639"/>
                      <a:pt x="73675" y="11507"/>
                      <a:pt x="76327" y="11507"/>
                    </a:cubicBezTo>
                    <a:cubicBezTo>
                      <a:pt x="78084" y="11507"/>
                      <a:pt x="79891" y="11126"/>
                      <a:pt x="81360" y="9971"/>
                    </a:cubicBezTo>
                    <a:cubicBezTo>
                      <a:pt x="82979" y="8697"/>
                      <a:pt x="83583" y="6477"/>
                      <a:pt x="85535" y="5615"/>
                    </a:cubicBezTo>
                    <a:cubicBezTo>
                      <a:pt x="87071" y="4938"/>
                      <a:pt x="88864" y="5227"/>
                      <a:pt x="90493" y="5051"/>
                    </a:cubicBezTo>
                    <a:cubicBezTo>
                      <a:pt x="91988" y="4893"/>
                      <a:pt x="93389" y="4323"/>
                      <a:pt x="94530" y="3412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0" y="0"/>
                    </a:move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82266" y="478"/>
                    </a:moveTo>
                    <a:cubicBezTo>
                      <a:pt x="82805" y="478"/>
                      <a:pt x="83171" y="756"/>
                      <a:pt x="83377" y="1237"/>
                    </a:cubicBezTo>
                    <a:cubicBezTo>
                      <a:pt x="83763" y="2137"/>
                      <a:pt x="82386" y="3260"/>
                      <a:pt x="80606" y="3260"/>
                    </a:cubicBezTo>
                    <a:cubicBezTo>
                      <a:pt x="80007" y="3260"/>
                      <a:pt x="79363" y="3133"/>
                      <a:pt x="78725" y="2828"/>
                    </a:cubicBezTo>
                    <a:cubicBezTo>
                      <a:pt x="77852" y="2409"/>
                      <a:pt x="77794" y="1265"/>
                      <a:pt x="78869" y="1104"/>
                    </a:cubicBezTo>
                    <a:cubicBezTo>
                      <a:pt x="79171" y="1058"/>
                      <a:pt x="79410" y="1050"/>
                      <a:pt x="79619" y="1050"/>
                    </a:cubicBezTo>
                    <a:cubicBezTo>
                      <a:pt x="79740" y="1050"/>
                      <a:pt x="79851" y="1053"/>
                      <a:pt x="79960" y="1053"/>
                    </a:cubicBezTo>
                    <a:cubicBezTo>
                      <a:pt x="80317" y="1053"/>
                      <a:pt x="80641" y="1022"/>
                      <a:pt x="81171" y="763"/>
                    </a:cubicBezTo>
                    <a:cubicBezTo>
                      <a:pt x="81594" y="568"/>
                      <a:pt x="81958" y="478"/>
                      <a:pt x="82266" y="478"/>
                    </a:cubicBezTo>
                    <a:close/>
                    <a:moveTo>
                      <a:pt x="28271" y="7419"/>
                    </a:moveTo>
                    <a:cubicBezTo>
                      <a:pt x="29152" y="7419"/>
                      <a:pt x="30200" y="7776"/>
                      <a:pt x="30871" y="8198"/>
                    </a:cubicBezTo>
                    <a:cubicBezTo>
                      <a:pt x="31582" y="8649"/>
                      <a:pt x="32197" y="9061"/>
                      <a:pt x="32997" y="9383"/>
                    </a:cubicBezTo>
                    <a:cubicBezTo>
                      <a:pt x="33640" y="9645"/>
                      <a:pt x="34358" y="9806"/>
                      <a:pt x="34970" y="10140"/>
                    </a:cubicBezTo>
                    <a:cubicBezTo>
                      <a:pt x="36361" y="10902"/>
                      <a:pt x="35794" y="12517"/>
                      <a:pt x="34444" y="12933"/>
                    </a:cubicBezTo>
                    <a:cubicBezTo>
                      <a:pt x="34108" y="13037"/>
                      <a:pt x="33748" y="13084"/>
                      <a:pt x="33373" y="13084"/>
                    </a:cubicBezTo>
                    <a:cubicBezTo>
                      <a:pt x="30684" y="13084"/>
                      <a:pt x="27262" y="10647"/>
                      <a:pt x="26710" y="9209"/>
                    </a:cubicBezTo>
                    <a:cubicBezTo>
                      <a:pt x="26491" y="7876"/>
                      <a:pt x="27274" y="7419"/>
                      <a:pt x="28271" y="7419"/>
                    </a:cubicBezTo>
                    <a:close/>
                    <a:moveTo>
                      <a:pt x="38767" y="11448"/>
                    </a:moveTo>
                    <a:cubicBezTo>
                      <a:pt x="39217" y="11448"/>
                      <a:pt x="39833" y="11640"/>
                      <a:pt x="40639" y="12184"/>
                    </a:cubicBezTo>
                    <a:cubicBezTo>
                      <a:pt x="41140" y="12524"/>
                      <a:pt x="41989" y="13276"/>
                      <a:pt x="41460" y="13874"/>
                    </a:cubicBezTo>
                    <a:cubicBezTo>
                      <a:pt x="41136" y="14242"/>
                      <a:pt x="40630" y="14376"/>
                      <a:pt x="40104" y="14376"/>
                    </a:cubicBezTo>
                    <a:cubicBezTo>
                      <a:pt x="39574" y="14376"/>
                      <a:pt x="39025" y="14241"/>
                      <a:pt x="38622" y="14074"/>
                    </a:cubicBezTo>
                    <a:cubicBezTo>
                      <a:pt x="37756" y="13713"/>
                      <a:pt x="38024" y="13088"/>
                      <a:pt x="37794" y="12363"/>
                    </a:cubicBezTo>
                    <a:cubicBezTo>
                      <a:pt x="37693" y="12045"/>
                      <a:pt x="37973" y="11448"/>
                      <a:pt x="38767" y="11448"/>
                    </a:cubicBezTo>
                    <a:close/>
                    <a:moveTo>
                      <a:pt x="55358" y="0"/>
                    </a:moveTo>
                    <a:cubicBezTo>
                      <a:pt x="52702" y="860"/>
                      <a:pt x="50311" y="2127"/>
                      <a:pt x="48923" y="4447"/>
                    </a:cubicBezTo>
                    <a:cubicBezTo>
                      <a:pt x="47961" y="6058"/>
                      <a:pt x="47964" y="7690"/>
                      <a:pt x="46236" y="8772"/>
                    </a:cubicBezTo>
                    <a:cubicBezTo>
                      <a:pt x="45027" y="9528"/>
                      <a:pt x="43540" y="9809"/>
                      <a:pt x="42006" y="9809"/>
                    </a:cubicBezTo>
                    <a:cubicBezTo>
                      <a:pt x="40075" y="9809"/>
                      <a:pt x="38070" y="9363"/>
                      <a:pt x="36457" y="8861"/>
                    </a:cubicBezTo>
                    <a:cubicBezTo>
                      <a:pt x="32479" y="7628"/>
                      <a:pt x="28988" y="4550"/>
                      <a:pt x="24854" y="3879"/>
                    </a:cubicBezTo>
                    <a:cubicBezTo>
                      <a:pt x="24391" y="3804"/>
                      <a:pt x="23933" y="3768"/>
                      <a:pt x="23479" y="3768"/>
                    </a:cubicBezTo>
                    <a:cubicBezTo>
                      <a:pt x="21754" y="3768"/>
                      <a:pt x="20103" y="4287"/>
                      <a:pt x="18578" y="5144"/>
                    </a:cubicBezTo>
                    <a:cubicBezTo>
                      <a:pt x="16492" y="6319"/>
                      <a:pt x="15812" y="7563"/>
                      <a:pt x="14520" y="9439"/>
                    </a:cubicBezTo>
                    <a:cubicBezTo>
                      <a:pt x="13190" y="11359"/>
                      <a:pt x="10991" y="12026"/>
                      <a:pt x="8751" y="12112"/>
                    </a:cubicBezTo>
                    <a:cubicBezTo>
                      <a:pt x="8652" y="12116"/>
                      <a:pt x="8554" y="12118"/>
                      <a:pt x="8457" y="12118"/>
                    </a:cubicBezTo>
                    <a:cubicBezTo>
                      <a:pt x="6622" y="12118"/>
                      <a:pt x="5067" y="11476"/>
                      <a:pt x="3299" y="11342"/>
                    </a:cubicBezTo>
                    <a:cubicBezTo>
                      <a:pt x="3155" y="11331"/>
                      <a:pt x="3013" y="11325"/>
                      <a:pt x="2872" y="11325"/>
                    </a:cubicBezTo>
                    <a:cubicBezTo>
                      <a:pt x="1797" y="11325"/>
                      <a:pt x="821" y="11643"/>
                      <a:pt x="0" y="12180"/>
                    </a:cubicBez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0" y="-336050"/>
                <a:ext cx="9144027" cy="2712318"/>
              </a:xfrm>
              <a:custGeom>
                <a:avLst/>
                <a:gdLst/>
                <a:ahLst/>
                <a:cxnLst/>
                <a:rect l="l" t="t" r="r" b="b"/>
                <a:pathLst>
                  <a:path w="94551" h="33164" extrusionOk="0">
                    <a:moveTo>
                      <a:pt x="91444" y="0"/>
                    </a:moveTo>
                    <a:cubicBezTo>
                      <a:pt x="91444" y="0"/>
                      <a:pt x="86459" y="4064"/>
                      <a:pt x="80493" y="4064"/>
                    </a:cubicBezTo>
                    <a:cubicBezTo>
                      <a:pt x="80238" y="4064"/>
                      <a:pt x="79980" y="4056"/>
                      <a:pt x="79722" y="4041"/>
                    </a:cubicBezTo>
                    <a:cubicBezTo>
                      <a:pt x="74914" y="3753"/>
                      <a:pt x="71867" y="2658"/>
                      <a:pt x="67952" y="2658"/>
                    </a:cubicBezTo>
                    <a:cubicBezTo>
                      <a:pt x="66732" y="2658"/>
                      <a:pt x="65429" y="2764"/>
                      <a:pt x="63961" y="3034"/>
                    </a:cubicBezTo>
                    <a:cubicBezTo>
                      <a:pt x="57784" y="4168"/>
                      <a:pt x="57155" y="9841"/>
                      <a:pt x="54383" y="10847"/>
                    </a:cubicBezTo>
                    <a:cubicBezTo>
                      <a:pt x="51609" y="11857"/>
                      <a:pt x="54760" y="15506"/>
                      <a:pt x="48332" y="16582"/>
                    </a:cubicBezTo>
                    <a:cubicBezTo>
                      <a:pt x="44291" y="17258"/>
                      <a:pt x="42763" y="19013"/>
                      <a:pt x="39201" y="19013"/>
                    </a:cubicBezTo>
                    <a:cubicBezTo>
                      <a:pt x="37093" y="19013"/>
                      <a:pt x="34273" y="18398"/>
                      <a:pt x="29799" y="16582"/>
                    </a:cubicBezTo>
                    <a:cubicBezTo>
                      <a:pt x="25948" y="15019"/>
                      <a:pt x="23494" y="14530"/>
                      <a:pt x="21546" y="14530"/>
                    </a:cubicBezTo>
                    <a:cubicBezTo>
                      <a:pt x="18391" y="14530"/>
                      <a:pt x="16564" y="15813"/>
                      <a:pt x="12279" y="15891"/>
                    </a:cubicBezTo>
                    <a:cubicBezTo>
                      <a:pt x="7108" y="15988"/>
                      <a:pt x="9926" y="20303"/>
                      <a:pt x="4964" y="20808"/>
                    </a:cubicBezTo>
                    <a:cubicBezTo>
                      <a:pt x="0" y="21313"/>
                      <a:pt x="0" y="24113"/>
                      <a:pt x="0" y="24113"/>
                    </a:cubicBezTo>
                    <a:lnTo>
                      <a:pt x="0" y="33163"/>
                    </a:lnTo>
                    <a:cubicBezTo>
                      <a:pt x="0" y="33163"/>
                      <a:pt x="3450" y="24646"/>
                      <a:pt x="8366" y="24113"/>
                    </a:cubicBezTo>
                    <a:cubicBezTo>
                      <a:pt x="13031" y="23608"/>
                      <a:pt x="13724" y="18365"/>
                      <a:pt x="18518" y="18365"/>
                    </a:cubicBezTo>
                    <a:cubicBezTo>
                      <a:pt x="18777" y="18365"/>
                      <a:pt x="19049" y="18381"/>
                      <a:pt x="19333" y="18413"/>
                    </a:cubicBezTo>
                    <a:cubicBezTo>
                      <a:pt x="24883" y="19042"/>
                      <a:pt x="28160" y="21818"/>
                      <a:pt x="32066" y="22069"/>
                    </a:cubicBezTo>
                    <a:cubicBezTo>
                      <a:pt x="32745" y="22113"/>
                      <a:pt x="33450" y="22126"/>
                      <a:pt x="34171" y="22126"/>
                    </a:cubicBezTo>
                    <a:cubicBezTo>
                      <a:pt x="35281" y="22126"/>
                      <a:pt x="36429" y="22094"/>
                      <a:pt x="37576" y="22094"/>
                    </a:cubicBezTo>
                    <a:cubicBezTo>
                      <a:pt x="39978" y="22094"/>
                      <a:pt x="42377" y="22232"/>
                      <a:pt x="44421" y="23079"/>
                    </a:cubicBezTo>
                    <a:cubicBezTo>
                      <a:pt x="45569" y="23553"/>
                      <a:pt x="46852" y="23767"/>
                      <a:pt x="48117" y="23767"/>
                    </a:cubicBezTo>
                    <a:cubicBezTo>
                      <a:pt x="50882" y="23767"/>
                      <a:pt x="53556" y="22744"/>
                      <a:pt x="54506" y="21186"/>
                    </a:cubicBezTo>
                    <a:cubicBezTo>
                      <a:pt x="55894" y="18918"/>
                      <a:pt x="54760" y="14884"/>
                      <a:pt x="56777" y="12867"/>
                    </a:cubicBezTo>
                    <a:cubicBezTo>
                      <a:pt x="58559" y="11083"/>
                      <a:pt x="61324" y="7632"/>
                      <a:pt x="65593" y="7632"/>
                    </a:cubicBezTo>
                    <a:cubicBezTo>
                      <a:pt x="66158" y="7632"/>
                      <a:pt x="66748" y="7692"/>
                      <a:pt x="67366" y="7824"/>
                    </a:cubicBezTo>
                    <a:cubicBezTo>
                      <a:pt x="71935" y="8803"/>
                      <a:pt x="73644" y="10344"/>
                      <a:pt x="76314" y="10344"/>
                    </a:cubicBezTo>
                    <a:cubicBezTo>
                      <a:pt x="76738" y="10344"/>
                      <a:pt x="77186" y="10305"/>
                      <a:pt x="77673" y="10219"/>
                    </a:cubicBezTo>
                    <a:cubicBezTo>
                      <a:pt x="81233" y="9590"/>
                      <a:pt x="82494" y="7068"/>
                      <a:pt x="85772" y="6814"/>
                    </a:cubicBezTo>
                    <a:cubicBezTo>
                      <a:pt x="89050" y="6563"/>
                      <a:pt x="91861" y="5165"/>
                      <a:pt x="94550" y="2017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422697" y="642464"/>
                <a:ext cx="158701" cy="10051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229" extrusionOk="0">
                    <a:moveTo>
                      <a:pt x="880" y="1"/>
                    </a:moveTo>
                    <a:cubicBezTo>
                      <a:pt x="831" y="1"/>
                      <a:pt x="781" y="5"/>
                      <a:pt x="730" y="12"/>
                    </a:cubicBezTo>
                    <a:cubicBezTo>
                      <a:pt x="307" y="74"/>
                      <a:pt x="1" y="397"/>
                      <a:pt x="53" y="730"/>
                    </a:cubicBezTo>
                    <a:cubicBezTo>
                      <a:pt x="95" y="1025"/>
                      <a:pt x="402" y="1229"/>
                      <a:pt x="766" y="1229"/>
                    </a:cubicBezTo>
                    <a:cubicBezTo>
                      <a:pt x="814" y="1229"/>
                      <a:pt x="862" y="1225"/>
                      <a:pt x="911" y="1218"/>
                    </a:cubicBezTo>
                    <a:cubicBezTo>
                      <a:pt x="1334" y="1153"/>
                      <a:pt x="1640" y="830"/>
                      <a:pt x="1588" y="500"/>
                    </a:cubicBezTo>
                    <a:cubicBezTo>
                      <a:pt x="1546" y="206"/>
                      <a:pt x="1243" y="1"/>
                      <a:pt x="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666695" y="625698"/>
                <a:ext cx="71179" cy="6027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37" extrusionOk="0">
                    <a:moveTo>
                      <a:pt x="367" y="1"/>
                    </a:moveTo>
                    <a:cubicBezTo>
                      <a:pt x="165" y="1"/>
                      <a:pt x="0" y="165"/>
                      <a:pt x="0" y="368"/>
                    </a:cubicBezTo>
                    <a:cubicBezTo>
                      <a:pt x="0" y="571"/>
                      <a:pt x="165" y="736"/>
                      <a:pt x="367" y="736"/>
                    </a:cubicBezTo>
                    <a:cubicBezTo>
                      <a:pt x="570" y="736"/>
                      <a:pt x="735" y="571"/>
                      <a:pt x="735" y="368"/>
                    </a:cubicBezTo>
                    <a:cubicBezTo>
                      <a:pt x="735" y="165"/>
                      <a:pt x="570" y="1"/>
                      <a:pt x="3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564957" y="563869"/>
                <a:ext cx="63248" cy="5324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1" extrusionOk="0">
                    <a:moveTo>
                      <a:pt x="327" y="0"/>
                    </a:moveTo>
                    <a:cubicBezTo>
                      <a:pt x="149" y="0"/>
                      <a:pt x="1" y="145"/>
                      <a:pt x="1" y="324"/>
                    </a:cubicBezTo>
                    <a:cubicBezTo>
                      <a:pt x="1" y="506"/>
                      <a:pt x="149" y="650"/>
                      <a:pt x="327" y="650"/>
                    </a:cubicBezTo>
                    <a:cubicBezTo>
                      <a:pt x="506" y="650"/>
                      <a:pt x="653" y="506"/>
                      <a:pt x="653" y="324"/>
                    </a:cubicBezTo>
                    <a:cubicBezTo>
                      <a:pt x="653" y="145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258547" y="-335595"/>
                <a:ext cx="166921" cy="11384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92" extrusionOk="0">
                    <a:moveTo>
                      <a:pt x="863" y="1"/>
                    </a:moveTo>
                    <a:cubicBezTo>
                      <a:pt x="389" y="1"/>
                      <a:pt x="0" y="313"/>
                      <a:pt x="0" y="695"/>
                    </a:cubicBezTo>
                    <a:cubicBezTo>
                      <a:pt x="0" y="1079"/>
                      <a:pt x="389" y="1392"/>
                      <a:pt x="863" y="1392"/>
                    </a:cubicBezTo>
                    <a:cubicBezTo>
                      <a:pt x="1337" y="1392"/>
                      <a:pt x="1725" y="1079"/>
                      <a:pt x="1725" y="695"/>
                    </a:cubicBezTo>
                    <a:cubicBezTo>
                      <a:pt x="1725" y="313"/>
                      <a:pt x="1337" y="1"/>
                      <a:pt x="8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506414" y="-236963"/>
                <a:ext cx="57252" cy="4817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9" extrusionOk="0">
                    <a:moveTo>
                      <a:pt x="296" y="0"/>
                    </a:moveTo>
                    <a:cubicBezTo>
                      <a:pt x="135" y="0"/>
                      <a:pt x="1" y="131"/>
                      <a:pt x="1" y="293"/>
                    </a:cubicBezTo>
                    <a:cubicBezTo>
                      <a:pt x="1" y="458"/>
                      <a:pt x="135" y="588"/>
                      <a:pt x="296" y="588"/>
                    </a:cubicBezTo>
                    <a:cubicBezTo>
                      <a:pt x="458" y="588"/>
                      <a:pt x="591" y="458"/>
                      <a:pt x="591" y="293"/>
                    </a:cubicBezTo>
                    <a:cubicBezTo>
                      <a:pt x="591" y="131"/>
                      <a:pt x="458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153564" y="271654"/>
                <a:ext cx="138295" cy="78514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960" extrusionOk="0">
                    <a:moveTo>
                      <a:pt x="715" y="0"/>
                    </a:moveTo>
                    <a:cubicBezTo>
                      <a:pt x="320" y="0"/>
                      <a:pt x="1" y="213"/>
                      <a:pt x="1" y="478"/>
                    </a:cubicBezTo>
                    <a:cubicBezTo>
                      <a:pt x="1" y="743"/>
                      <a:pt x="320" y="959"/>
                      <a:pt x="715" y="959"/>
                    </a:cubicBezTo>
                    <a:cubicBezTo>
                      <a:pt x="1110" y="959"/>
                      <a:pt x="1430" y="743"/>
                      <a:pt x="1430" y="478"/>
                    </a:cubicBezTo>
                    <a:cubicBezTo>
                      <a:pt x="1430" y="213"/>
                      <a:pt x="1110" y="0"/>
                      <a:pt x="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324063" y="202791"/>
                <a:ext cx="61217" cy="5177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3" extrusionOk="0">
                    <a:moveTo>
                      <a:pt x="316" y="0"/>
                    </a:moveTo>
                    <a:cubicBezTo>
                      <a:pt x="144" y="0"/>
                      <a:pt x="0" y="141"/>
                      <a:pt x="0" y="317"/>
                    </a:cubicBezTo>
                    <a:cubicBezTo>
                      <a:pt x="0" y="492"/>
                      <a:pt x="144" y="633"/>
                      <a:pt x="316" y="633"/>
                    </a:cubicBezTo>
                    <a:cubicBezTo>
                      <a:pt x="492" y="633"/>
                      <a:pt x="633" y="492"/>
                      <a:pt x="633" y="317"/>
                    </a:cubicBezTo>
                    <a:cubicBezTo>
                      <a:pt x="633" y="141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153564" y="158137"/>
                <a:ext cx="36653" cy="30997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79" extrusionOk="0">
                    <a:moveTo>
                      <a:pt x="190" y="1"/>
                    </a:moveTo>
                    <a:cubicBezTo>
                      <a:pt x="83" y="1"/>
                      <a:pt x="1" y="86"/>
                      <a:pt x="1" y="189"/>
                    </a:cubicBezTo>
                    <a:cubicBezTo>
                      <a:pt x="1" y="296"/>
                      <a:pt x="83" y="378"/>
                      <a:pt x="190" y="378"/>
                    </a:cubicBezTo>
                    <a:cubicBezTo>
                      <a:pt x="293" y="378"/>
                      <a:pt x="379" y="296"/>
                      <a:pt x="379" y="189"/>
                    </a:cubicBezTo>
                    <a:cubicBezTo>
                      <a:pt x="379" y="86"/>
                      <a:pt x="293" y="1"/>
                      <a:pt x="1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820302" y="519215"/>
                <a:ext cx="136361" cy="1149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406" extrusionOk="0">
                    <a:moveTo>
                      <a:pt x="705" y="0"/>
                    </a:moveTo>
                    <a:cubicBezTo>
                      <a:pt x="317" y="0"/>
                      <a:pt x="0" y="313"/>
                      <a:pt x="0" y="701"/>
                    </a:cubicBezTo>
                    <a:cubicBezTo>
                      <a:pt x="0" y="1093"/>
                      <a:pt x="317" y="1406"/>
                      <a:pt x="705" y="1406"/>
                    </a:cubicBezTo>
                    <a:cubicBezTo>
                      <a:pt x="1093" y="1406"/>
                      <a:pt x="1409" y="1093"/>
                      <a:pt x="1409" y="701"/>
                    </a:cubicBezTo>
                    <a:cubicBezTo>
                      <a:pt x="1409" y="313"/>
                      <a:pt x="1093" y="0"/>
                      <a:pt x="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839419" y="635840"/>
                <a:ext cx="42649" cy="363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44" extrusionOk="0">
                    <a:moveTo>
                      <a:pt x="221" y="0"/>
                    </a:moveTo>
                    <a:cubicBezTo>
                      <a:pt x="97" y="0"/>
                      <a:pt x="0" y="100"/>
                      <a:pt x="0" y="224"/>
                    </a:cubicBezTo>
                    <a:cubicBezTo>
                      <a:pt x="0" y="344"/>
                      <a:pt x="97" y="444"/>
                      <a:pt x="221" y="444"/>
                    </a:cubicBezTo>
                    <a:cubicBezTo>
                      <a:pt x="341" y="444"/>
                      <a:pt x="441" y="344"/>
                      <a:pt x="441" y="224"/>
                    </a:cubicBezTo>
                    <a:cubicBezTo>
                      <a:pt x="441" y="100"/>
                      <a:pt x="341" y="0"/>
                      <a:pt x="2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702188" y="447899"/>
                <a:ext cx="102126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055" extrusionOk="0">
                    <a:moveTo>
                      <a:pt x="530" y="0"/>
                    </a:moveTo>
                    <a:cubicBezTo>
                      <a:pt x="238" y="0"/>
                      <a:pt x="0" y="237"/>
                      <a:pt x="0" y="525"/>
                    </a:cubicBezTo>
                    <a:cubicBezTo>
                      <a:pt x="0" y="817"/>
                      <a:pt x="238" y="1055"/>
                      <a:pt x="530" y="1055"/>
                    </a:cubicBezTo>
                    <a:cubicBezTo>
                      <a:pt x="818" y="1055"/>
                      <a:pt x="1056" y="817"/>
                      <a:pt x="1056" y="525"/>
                    </a:cubicBezTo>
                    <a:cubicBezTo>
                      <a:pt x="1056" y="237"/>
                      <a:pt x="818" y="0"/>
                      <a:pt x="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625980" y="-488450"/>
                <a:ext cx="2108278" cy="509521"/>
              </a:xfrm>
              <a:custGeom>
                <a:avLst/>
                <a:gdLst/>
                <a:ahLst/>
                <a:cxnLst/>
                <a:rect l="l" t="t" r="r" b="b"/>
                <a:pathLst>
                  <a:path w="21800" h="6230" extrusionOk="0">
                    <a:moveTo>
                      <a:pt x="1026" y="0"/>
                    </a:moveTo>
                    <a:cubicBezTo>
                      <a:pt x="758" y="258"/>
                      <a:pt x="534" y="568"/>
                      <a:pt x="393" y="935"/>
                    </a:cubicBezTo>
                    <a:cubicBezTo>
                      <a:pt x="0" y="1951"/>
                      <a:pt x="405" y="2870"/>
                      <a:pt x="1365" y="2870"/>
                    </a:cubicBezTo>
                    <a:cubicBezTo>
                      <a:pt x="1486" y="2870"/>
                      <a:pt x="1616" y="2855"/>
                      <a:pt x="1754" y="2825"/>
                    </a:cubicBezTo>
                    <a:cubicBezTo>
                      <a:pt x="3094" y="2523"/>
                      <a:pt x="4393" y="2035"/>
                      <a:pt x="5736" y="1729"/>
                    </a:cubicBezTo>
                    <a:cubicBezTo>
                      <a:pt x="6192" y="1626"/>
                      <a:pt x="6641" y="1580"/>
                      <a:pt x="7086" y="1580"/>
                    </a:cubicBezTo>
                    <a:cubicBezTo>
                      <a:pt x="8204" y="1580"/>
                      <a:pt x="9290" y="1874"/>
                      <a:pt x="10368" y="2309"/>
                    </a:cubicBezTo>
                    <a:cubicBezTo>
                      <a:pt x="12037" y="2983"/>
                      <a:pt x="13546" y="3945"/>
                      <a:pt x="15168" y="4715"/>
                    </a:cubicBezTo>
                    <a:cubicBezTo>
                      <a:pt x="16633" y="5408"/>
                      <a:pt x="18405" y="6230"/>
                      <a:pt x="20070" y="6230"/>
                    </a:cubicBezTo>
                    <a:cubicBezTo>
                      <a:pt x="20087" y="6230"/>
                      <a:pt x="20105" y="6230"/>
                      <a:pt x="20122" y="6229"/>
                    </a:cubicBezTo>
                    <a:cubicBezTo>
                      <a:pt x="21208" y="6216"/>
                      <a:pt x="21799" y="5364"/>
                      <a:pt x="21647" y="4337"/>
                    </a:cubicBezTo>
                    <a:cubicBezTo>
                      <a:pt x="21548" y="3657"/>
                      <a:pt x="20960" y="3237"/>
                      <a:pt x="20410" y="2897"/>
                    </a:cubicBezTo>
                    <a:cubicBezTo>
                      <a:pt x="19686" y="2457"/>
                      <a:pt x="17909" y="1158"/>
                      <a:pt x="19597" y="698"/>
                    </a:cubicBezTo>
                    <a:cubicBezTo>
                      <a:pt x="20077" y="568"/>
                      <a:pt x="20851" y="382"/>
                      <a:pt x="21335" y="0"/>
                    </a:cubicBezTo>
                    <a:lnTo>
                      <a:pt x="19435" y="0"/>
                    </a:lnTo>
                    <a:cubicBezTo>
                      <a:pt x="18373" y="344"/>
                      <a:pt x="17037" y="663"/>
                      <a:pt x="17181" y="1681"/>
                    </a:cubicBezTo>
                    <a:cubicBezTo>
                      <a:pt x="17270" y="2296"/>
                      <a:pt x="18030" y="2495"/>
                      <a:pt x="18504" y="2729"/>
                    </a:cubicBezTo>
                    <a:cubicBezTo>
                      <a:pt x="19108" y="3027"/>
                      <a:pt x="19758" y="3389"/>
                      <a:pt x="20198" y="3917"/>
                    </a:cubicBezTo>
                    <a:cubicBezTo>
                      <a:pt x="20466" y="4240"/>
                      <a:pt x="20837" y="4852"/>
                      <a:pt x="20490" y="5237"/>
                    </a:cubicBezTo>
                    <a:cubicBezTo>
                      <a:pt x="20338" y="5406"/>
                      <a:pt x="20082" y="5465"/>
                      <a:pt x="19796" y="5465"/>
                    </a:cubicBezTo>
                    <a:cubicBezTo>
                      <a:pt x="19300" y="5465"/>
                      <a:pt x="18713" y="5287"/>
                      <a:pt x="18422" y="5203"/>
                    </a:cubicBezTo>
                    <a:cubicBezTo>
                      <a:pt x="16679" y="4701"/>
                      <a:pt x="15150" y="3835"/>
                      <a:pt x="13611" y="2918"/>
                    </a:cubicBezTo>
                    <a:cubicBezTo>
                      <a:pt x="11739" y="1797"/>
                      <a:pt x="9437" y="956"/>
                      <a:pt x="7269" y="742"/>
                    </a:cubicBezTo>
                    <a:cubicBezTo>
                      <a:pt x="6873" y="703"/>
                      <a:pt x="6479" y="679"/>
                      <a:pt x="6086" y="679"/>
                    </a:cubicBezTo>
                    <a:cubicBezTo>
                      <a:pt x="5526" y="679"/>
                      <a:pt x="4969" y="728"/>
                      <a:pt x="4413" y="849"/>
                    </a:cubicBezTo>
                    <a:cubicBezTo>
                      <a:pt x="3617" y="1018"/>
                      <a:pt x="2861" y="1523"/>
                      <a:pt x="2043" y="1584"/>
                    </a:cubicBezTo>
                    <a:cubicBezTo>
                      <a:pt x="2001" y="1588"/>
                      <a:pt x="1962" y="1589"/>
                      <a:pt x="1925" y="1589"/>
                    </a:cubicBezTo>
                    <a:cubicBezTo>
                      <a:pt x="1136" y="1589"/>
                      <a:pt x="1362" y="868"/>
                      <a:pt x="1809" y="403"/>
                    </a:cubicBezTo>
                    <a:cubicBezTo>
                      <a:pt x="1960" y="244"/>
                      <a:pt x="2136" y="117"/>
                      <a:pt x="2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708527" y="-488450"/>
                <a:ext cx="1233826" cy="693782"/>
              </a:xfrm>
              <a:custGeom>
                <a:avLst/>
                <a:gdLst/>
                <a:ahLst/>
                <a:cxnLst/>
                <a:rect l="l" t="t" r="r" b="b"/>
                <a:pathLst>
                  <a:path w="12758" h="8483" extrusionOk="0">
                    <a:moveTo>
                      <a:pt x="2278" y="0"/>
                    </a:moveTo>
                    <a:cubicBezTo>
                      <a:pt x="1942" y="365"/>
                      <a:pt x="1282" y="581"/>
                      <a:pt x="979" y="897"/>
                    </a:cubicBezTo>
                    <a:cubicBezTo>
                      <a:pt x="0" y="1911"/>
                      <a:pt x="330" y="2969"/>
                      <a:pt x="1453" y="3570"/>
                    </a:cubicBezTo>
                    <a:cubicBezTo>
                      <a:pt x="2595" y="4182"/>
                      <a:pt x="3202" y="5419"/>
                      <a:pt x="1986" y="6378"/>
                    </a:cubicBezTo>
                    <a:cubicBezTo>
                      <a:pt x="1330" y="6896"/>
                      <a:pt x="1058" y="7394"/>
                      <a:pt x="1821" y="8068"/>
                    </a:cubicBezTo>
                    <a:cubicBezTo>
                      <a:pt x="2194" y="8399"/>
                      <a:pt x="2723" y="8483"/>
                      <a:pt x="3256" y="8483"/>
                    </a:cubicBezTo>
                    <a:cubicBezTo>
                      <a:pt x="3653" y="8483"/>
                      <a:pt x="4052" y="8436"/>
                      <a:pt x="4391" y="8411"/>
                    </a:cubicBezTo>
                    <a:cubicBezTo>
                      <a:pt x="6079" y="8288"/>
                      <a:pt x="8126" y="7367"/>
                      <a:pt x="8727" y="5646"/>
                    </a:cubicBezTo>
                    <a:cubicBezTo>
                      <a:pt x="9187" y="4320"/>
                      <a:pt x="7944" y="2609"/>
                      <a:pt x="9332" y="1608"/>
                    </a:cubicBezTo>
                    <a:cubicBezTo>
                      <a:pt x="9779" y="1282"/>
                      <a:pt x="10263" y="1151"/>
                      <a:pt x="10785" y="1007"/>
                    </a:cubicBezTo>
                    <a:cubicBezTo>
                      <a:pt x="11455" y="818"/>
                      <a:pt x="12098" y="433"/>
                      <a:pt x="12679" y="56"/>
                    </a:cubicBezTo>
                    <a:cubicBezTo>
                      <a:pt x="12699" y="42"/>
                      <a:pt x="12726" y="24"/>
                      <a:pt x="12758" y="0"/>
                    </a:cubicBezTo>
                    <a:lnTo>
                      <a:pt x="10023" y="0"/>
                    </a:lnTo>
                    <a:cubicBezTo>
                      <a:pt x="9985" y="11"/>
                      <a:pt x="9950" y="21"/>
                      <a:pt x="9916" y="32"/>
                    </a:cubicBezTo>
                    <a:cubicBezTo>
                      <a:pt x="8792" y="358"/>
                      <a:pt x="6903" y="268"/>
                      <a:pt x="6745" y="1856"/>
                    </a:cubicBezTo>
                    <a:cubicBezTo>
                      <a:pt x="6666" y="2632"/>
                      <a:pt x="7240" y="3278"/>
                      <a:pt x="6483" y="3876"/>
                    </a:cubicBezTo>
                    <a:cubicBezTo>
                      <a:pt x="6219" y="4085"/>
                      <a:pt x="5995" y="4170"/>
                      <a:pt x="5796" y="4170"/>
                    </a:cubicBezTo>
                    <a:cubicBezTo>
                      <a:pt x="5355" y="4170"/>
                      <a:pt x="5038" y="3750"/>
                      <a:pt x="4673" y="3333"/>
                    </a:cubicBezTo>
                    <a:cubicBezTo>
                      <a:pt x="4130" y="2718"/>
                      <a:pt x="3419" y="2725"/>
                      <a:pt x="2670" y="2615"/>
                    </a:cubicBezTo>
                    <a:cubicBezTo>
                      <a:pt x="2433" y="2577"/>
                      <a:pt x="1965" y="2567"/>
                      <a:pt x="1804" y="2354"/>
                    </a:cubicBezTo>
                    <a:cubicBezTo>
                      <a:pt x="1567" y="2041"/>
                      <a:pt x="1918" y="1516"/>
                      <a:pt x="2089" y="1265"/>
                    </a:cubicBezTo>
                    <a:cubicBezTo>
                      <a:pt x="2240" y="1045"/>
                      <a:pt x="2825" y="523"/>
                      <a:pt x="32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0" y="-488450"/>
                <a:ext cx="1555774" cy="798876"/>
              </a:xfrm>
              <a:custGeom>
                <a:avLst/>
                <a:gdLst/>
                <a:ahLst/>
                <a:cxnLst/>
                <a:rect l="l" t="t" r="r" b="b"/>
                <a:pathLst>
                  <a:path w="16087" h="9768" extrusionOk="0">
                    <a:moveTo>
                      <a:pt x="14846" y="0"/>
                    </a:moveTo>
                    <a:cubicBezTo>
                      <a:pt x="14818" y="70"/>
                      <a:pt x="14784" y="138"/>
                      <a:pt x="14736" y="197"/>
                    </a:cubicBezTo>
                    <a:cubicBezTo>
                      <a:pt x="14506" y="492"/>
                      <a:pt x="13922" y="677"/>
                      <a:pt x="13592" y="818"/>
                    </a:cubicBezTo>
                    <a:cubicBezTo>
                      <a:pt x="13025" y="1059"/>
                      <a:pt x="12403" y="1296"/>
                      <a:pt x="11813" y="1481"/>
                    </a:cubicBezTo>
                    <a:cubicBezTo>
                      <a:pt x="10823" y="1791"/>
                      <a:pt x="9538" y="1832"/>
                      <a:pt x="8922" y="2828"/>
                    </a:cubicBezTo>
                    <a:cubicBezTo>
                      <a:pt x="8280" y="3866"/>
                      <a:pt x="8954" y="4597"/>
                      <a:pt x="9961" y="4828"/>
                    </a:cubicBezTo>
                    <a:cubicBezTo>
                      <a:pt x="10654" y="4986"/>
                      <a:pt x="11359" y="5233"/>
                      <a:pt x="11775" y="5858"/>
                    </a:cubicBezTo>
                    <a:cubicBezTo>
                      <a:pt x="12344" y="6714"/>
                      <a:pt x="11754" y="7772"/>
                      <a:pt x="10929" y="8250"/>
                    </a:cubicBezTo>
                    <a:cubicBezTo>
                      <a:pt x="10430" y="8540"/>
                      <a:pt x="9885" y="8661"/>
                      <a:pt x="9336" y="8661"/>
                    </a:cubicBezTo>
                    <a:cubicBezTo>
                      <a:pt x="8512" y="8661"/>
                      <a:pt x="7677" y="8387"/>
                      <a:pt x="6968" y="7999"/>
                    </a:cubicBezTo>
                    <a:cubicBezTo>
                      <a:pt x="6236" y="7597"/>
                      <a:pt x="5360" y="7085"/>
                      <a:pt x="5088" y="6233"/>
                    </a:cubicBezTo>
                    <a:cubicBezTo>
                      <a:pt x="4799" y="5322"/>
                      <a:pt x="5638" y="4879"/>
                      <a:pt x="5711" y="4024"/>
                    </a:cubicBezTo>
                    <a:cubicBezTo>
                      <a:pt x="5851" y="2395"/>
                      <a:pt x="3521" y="1859"/>
                      <a:pt x="2346" y="1859"/>
                    </a:cubicBezTo>
                    <a:cubicBezTo>
                      <a:pt x="1776" y="1859"/>
                      <a:pt x="804" y="1966"/>
                      <a:pt x="1223" y="2745"/>
                    </a:cubicBezTo>
                    <a:cubicBezTo>
                      <a:pt x="1464" y="3189"/>
                      <a:pt x="1913" y="3220"/>
                      <a:pt x="2354" y="3337"/>
                    </a:cubicBezTo>
                    <a:cubicBezTo>
                      <a:pt x="2996" y="3508"/>
                      <a:pt x="4408" y="3773"/>
                      <a:pt x="4044" y="4770"/>
                    </a:cubicBezTo>
                    <a:cubicBezTo>
                      <a:pt x="3888" y="5198"/>
                      <a:pt x="3400" y="5286"/>
                      <a:pt x="2870" y="5286"/>
                    </a:cubicBezTo>
                    <a:cubicBezTo>
                      <a:pt x="2498" y="5286"/>
                      <a:pt x="2106" y="5242"/>
                      <a:pt x="1794" y="5242"/>
                    </a:cubicBezTo>
                    <a:cubicBezTo>
                      <a:pt x="1698" y="5242"/>
                      <a:pt x="1610" y="5246"/>
                      <a:pt x="1532" y="5257"/>
                    </a:cubicBezTo>
                    <a:cubicBezTo>
                      <a:pt x="1085" y="5316"/>
                      <a:pt x="446" y="5536"/>
                      <a:pt x="0" y="5886"/>
                    </a:cubicBezTo>
                    <a:lnTo>
                      <a:pt x="0" y="7446"/>
                    </a:lnTo>
                    <a:cubicBezTo>
                      <a:pt x="72" y="7371"/>
                      <a:pt x="148" y="7298"/>
                      <a:pt x="230" y="7236"/>
                    </a:cubicBezTo>
                    <a:cubicBezTo>
                      <a:pt x="821" y="6797"/>
                      <a:pt x="1539" y="6353"/>
                      <a:pt x="2243" y="6130"/>
                    </a:cubicBezTo>
                    <a:cubicBezTo>
                      <a:pt x="2429" y="6071"/>
                      <a:pt x="2605" y="6044"/>
                      <a:pt x="2774" y="6044"/>
                    </a:cubicBezTo>
                    <a:cubicBezTo>
                      <a:pt x="3786" y="6044"/>
                      <a:pt x="4500" y="7020"/>
                      <a:pt x="5092" y="7786"/>
                    </a:cubicBezTo>
                    <a:cubicBezTo>
                      <a:pt x="5793" y="8697"/>
                      <a:pt x="6919" y="9294"/>
                      <a:pt x="8029" y="9580"/>
                    </a:cubicBezTo>
                    <a:cubicBezTo>
                      <a:pt x="8497" y="9699"/>
                      <a:pt x="9057" y="9768"/>
                      <a:pt x="9634" y="9768"/>
                    </a:cubicBezTo>
                    <a:cubicBezTo>
                      <a:pt x="10678" y="9768"/>
                      <a:pt x="11780" y="9543"/>
                      <a:pt x="12500" y="8992"/>
                    </a:cubicBezTo>
                    <a:cubicBezTo>
                      <a:pt x="13403" y="8305"/>
                      <a:pt x="14166" y="6749"/>
                      <a:pt x="13389" y="5725"/>
                    </a:cubicBezTo>
                    <a:cubicBezTo>
                      <a:pt x="12805" y="4948"/>
                      <a:pt x="11888" y="4965"/>
                      <a:pt x="11112" y="4515"/>
                    </a:cubicBezTo>
                    <a:cubicBezTo>
                      <a:pt x="10795" y="4333"/>
                      <a:pt x="10180" y="4034"/>
                      <a:pt x="10139" y="3622"/>
                    </a:cubicBezTo>
                    <a:cubicBezTo>
                      <a:pt x="10091" y="3192"/>
                      <a:pt x="10586" y="2708"/>
                      <a:pt x="10919" y="2515"/>
                    </a:cubicBezTo>
                    <a:cubicBezTo>
                      <a:pt x="11362" y="2261"/>
                      <a:pt x="11891" y="2165"/>
                      <a:pt x="12390" y="2106"/>
                    </a:cubicBezTo>
                    <a:cubicBezTo>
                      <a:pt x="13142" y="2024"/>
                      <a:pt x="13746" y="1763"/>
                      <a:pt x="14410" y="1402"/>
                    </a:cubicBezTo>
                    <a:cubicBezTo>
                      <a:pt x="14674" y="1258"/>
                      <a:pt x="15537" y="636"/>
                      <a:pt x="160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35;p2"/>
            <p:cNvSpPr/>
            <p:nvPr/>
          </p:nvSpPr>
          <p:spPr>
            <a:xfrm>
              <a:off x="3259601" y="867698"/>
              <a:ext cx="146612" cy="94707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19750" y="962323"/>
              <a:ext cx="109766" cy="55123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19750" y="867698"/>
              <a:ext cx="109766" cy="47517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427392" y="849951"/>
              <a:ext cx="48935" cy="41383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793245" y="989884"/>
              <a:ext cx="46227" cy="39420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1188000" y="1537350"/>
            <a:ext cx="6768000" cy="20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1188000" y="3606150"/>
            <a:ext cx="676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11"/>
          <p:cNvGrpSpPr/>
          <p:nvPr/>
        </p:nvGrpSpPr>
        <p:grpSpPr>
          <a:xfrm>
            <a:off x="0" y="-488450"/>
            <a:ext cx="9144027" cy="2963923"/>
            <a:chOff x="0" y="-488450"/>
            <a:chExt cx="9144027" cy="2963923"/>
          </a:xfrm>
        </p:grpSpPr>
        <p:grpSp>
          <p:nvGrpSpPr>
            <p:cNvPr id="325" name="Google Shape;325;p11"/>
            <p:cNvGrpSpPr/>
            <p:nvPr/>
          </p:nvGrpSpPr>
          <p:grpSpPr>
            <a:xfrm>
              <a:off x="0" y="-488450"/>
              <a:ext cx="9144027" cy="2963923"/>
              <a:chOff x="0" y="-488450"/>
              <a:chExt cx="9144027" cy="2963923"/>
            </a:xfrm>
          </p:grpSpPr>
          <p:sp>
            <p:nvSpPr>
              <p:cNvPr id="326" name="Google Shape;326;p11"/>
              <p:cNvSpPr/>
              <p:nvPr/>
            </p:nvSpPr>
            <p:spPr>
              <a:xfrm>
                <a:off x="8743223" y="362600"/>
                <a:ext cx="37307" cy="3851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3" extrusionOk="0">
                    <a:moveTo>
                      <a:pt x="443" y="0"/>
                    </a:moveTo>
                    <a:cubicBezTo>
                      <a:pt x="199" y="0"/>
                      <a:pt x="0" y="199"/>
                      <a:pt x="0" y="443"/>
                    </a:cubicBezTo>
                    <a:cubicBezTo>
                      <a:pt x="0" y="687"/>
                      <a:pt x="199" y="883"/>
                      <a:pt x="443" y="883"/>
                    </a:cubicBezTo>
                    <a:cubicBezTo>
                      <a:pt x="687" y="883"/>
                      <a:pt x="884" y="687"/>
                      <a:pt x="884" y="443"/>
                    </a:cubicBezTo>
                    <a:cubicBezTo>
                      <a:pt x="884" y="199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8245126" y="569229"/>
                <a:ext cx="37307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4" extrusionOk="0">
                    <a:moveTo>
                      <a:pt x="440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8838941" y="381925"/>
                <a:ext cx="37434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884" extrusionOk="0">
                    <a:moveTo>
                      <a:pt x="443" y="0"/>
                    </a:moveTo>
                    <a:cubicBezTo>
                      <a:pt x="199" y="0"/>
                      <a:pt x="0" y="196"/>
                      <a:pt x="0" y="440"/>
                    </a:cubicBezTo>
                    <a:cubicBezTo>
                      <a:pt x="0" y="684"/>
                      <a:pt x="199" y="883"/>
                      <a:pt x="443" y="883"/>
                    </a:cubicBezTo>
                    <a:cubicBezTo>
                      <a:pt x="687" y="883"/>
                      <a:pt x="887" y="684"/>
                      <a:pt x="887" y="440"/>
                    </a:cubicBezTo>
                    <a:cubicBezTo>
                      <a:pt x="887" y="196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9030757" y="580913"/>
                <a:ext cx="37265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4" extrusionOk="0">
                    <a:moveTo>
                      <a:pt x="440" y="1"/>
                    </a:moveTo>
                    <a:cubicBezTo>
                      <a:pt x="196" y="1"/>
                      <a:pt x="0" y="200"/>
                      <a:pt x="0" y="444"/>
                    </a:cubicBezTo>
                    <a:cubicBezTo>
                      <a:pt x="0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8801633" y="491900"/>
                <a:ext cx="37349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4" extrusionOk="0">
                    <a:moveTo>
                      <a:pt x="441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1" y="884"/>
                    </a:cubicBezTo>
                    <a:cubicBezTo>
                      <a:pt x="688" y="884"/>
                      <a:pt x="884" y="688"/>
                      <a:pt x="884" y="444"/>
                    </a:cubicBezTo>
                    <a:cubicBezTo>
                      <a:pt x="884" y="200"/>
                      <a:pt x="688" y="1"/>
                      <a:pt x="441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8066773" y="500435"/>
                <a:ext cx="37476" cy="3873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88" extrusionOk="0">
                    <a:moveTo>
                      <a:pt x="444" y="1"/>
                    </a:moveTo>
                    <a:cubicBezTo>
                      <a:pt x="200" y="1"/>
                      <a:pt x="1" y="201"/>
                      <a:pt x="1" y="444"/>
                    </a:cubicBezTo>
                    <a:cubicBezTo>
                      <a:pt x="1" y="688"/>
                      <a:pt x="200" y="887"/>
                      <a:pt x="444" y="887"/>
                    </a:cubicBezTo>
                    <a:cubicBezTo>
                      <a:pt x="688" y="887"/>
                      <a:pt x="887" y="688"/>
                      <a:pt x="887" y="444"/>
                    </a:cubicBezTo>
                    <a:cubicBezTo>
                      <a:pt x="887" y="201"/>
                      <a:pt x="688" y="1"/>
                      <a:pt x="444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1"/>
              <p:cNvSpPr/>
              <p:nvPr/>
            </p:nvSpPr>
            <p:spPr>
              <a:xfrm>
                <a:off x="0" y="-336050"/>
                <a:ext cx="9141996" cy="2811523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4377" extrusionOk="0">
                    <a:moveTo>
                      <a:pt x="0" y="0"/>
                    </a:moveTo>
                    <a:lnTo>
                      <a:pt x="0" y="34376"/>
                    </a:lnTo>
                    <a:cubicBezTo>
                      <a:pt x="433" y="33623"/>
                      <a:pt x="773" y="32768"/>
                      <a:pt x="1185" y="32091"/>
                    </a:cubicBezTo>
                    <a:cubicBezTo>
                      <a:pt x="2271" y="30308"/>
                      <a:pt x="3353" y="28322"/>
                      <a:pt x="5212" y="27236"/>
                    </a:cubicBezTo>
                    <a:cubicBezTo>
                      <a:pt x="7143" y="26110"/>
                      <a:pt x="9809" y="26116"/>
                      <a:pt x="11524" y="24721"/>
                    </a:cubicBezTo>
                    <a:cubicBezTo>
                      <a:pt x="13132" y="23416"/>
                      <a:pt x="13808" y="21103"/>
                      <a:pt x="15424" y="19798"/>
                    </a:cubicBezTo>
                    <a:cubicBezTo>
                      <a:pt x="16189" y="19181"/>
                      <a:pt x="17080" y="18935"/>
                      <a:pt x="18050" y="18935"/>
                    </a:cubicBezTo>
                    <a:cubicBezTo>
                      <a:pt x="21237" y="18935"/>
                      <a:pt x="25278" y="21588"/>
                      <a:pt x="28531" y="22423"/>
                    </a:cubicBezTo>
                    <a:cubicBezTo>
                      <a:pt x="32139" y="23347"/>
                      <a:pt x="35667" y="22612"/>
                      <a:pt x="39258" y="23323"/>
                    </a:cubicBezTo>
                    <a:cubicBezTo>
                      <a:pt x="41466" y="23761"/>
                      <a:pt x="44634" y="25194"/>
                      <a:pt x="47336" y="25194"/>
                    </a:cubicBezTo>
                    <a:cubicBezTo>
                      <a:pt x="48682" y="25194"/>
                      <a:pt x="49913" y="24839"/>
                      <a:pt x="50853" y="23828"/>
                    </a:cubicBezTo>
                    <a:cubicBezTo>
                      <a:pt x="51750" y="22866"/>
                      <a:pt x="51736" y="21419"/>
                      <a:pt x="52234" y="20276"/>
                    </a:cubicBezTo>
                    <a:cubicBezTo>
                      <a:pt x="53513" y="17341"/>
                      <a:pt x="56248" y="15039"/>
                      <a:pt x="58749" y="13177"/>
                    </a:cubicBezTo>
                    <a:cubicBezTo>
                      <a:pt x="61470" y="11149"/>
                      <a:pt x="63838" y="9633"/>
                      <a:pt x="66727" y="9633"/>
                    </a:cubicBezTo>
                    <a:cubicBezTo>
                      <a:pt x="67748" y="9633"/>
                      <a:pt x="68835" y="9822"/>
                      <a:pt x="70025" y="10246"/>
                    </a:cubicBezTo>
                    <a:cubicBezTo>
                      <a:pt x="71133" y="10639"/>
                      <a:pt x="73675" y="11507"/>
                      <a:pt x="76327" y="11507"/>
                    </a:cubicBezTo>
                    <a:cubicBezTo>
                      <a:pt x="78084" y="11507"/>
                      <a:pt x="79891" y="11126"/>
                      <a:pt x="81360" y="9971"/>
                    </a:cubicBezTo>
                    <a:cubicBezTo>
                      <a:pt x="82979" y="8697"/>
                      <a:pt x="83583" y="6477"/>
                      <a:pt x="85535" y="5615"/>
                    </a:cubicBezTo>
                    <a:cubicBezTo>
                      <a:pt x="87071" y="4938"/>
                      <a:pt x="88864" y="5227"/>
                      <a:pt x="90493" y="5051"/>
                    </a:cubicBezTo>
                    <a:cubicBezTo>
                      <a:pt x="91988" y="4893"/>
                      <a:pt x="93389" y="4323"/>
                      <a:pt x="94530" y="3412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0" y="0"/>
                    </a:move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82266" y="478"/>
                    </a:moveTo>
                    <a:cubicBezTo>
                      <a:pt x="82805" y="478"/>
                      <a:pt x="83171" y="756"/>
                      <a:pt x="83377" y="1237"/>
                    </a:cubicBezTo>
                    <a:cubicBezTo>
                      <a:pt x="83763" y="2137"/>
                      <a:pt x="82386" y="3260"/>
                      <a:pt x="80606" y="3260"/>
                    </a:cubicBezTo>
                    <a:cubicBezTo>
                      <a:pt x="80007" y="3260"/>
                      <a:pt x="79363" y="3133"/>
                      <a:pt x="78725" y="2828"/>
                    </a:cubicBezTo>
                    <a:cubicBezTo>
                      <a:pt x="77852" y="2409"/>
                      <a:pt x="77794" y="1265"/>
                      <a:pt x="78869" y="1104"/>
                    </a:cubicBezTo>
                    <a:cubicBezTo>
                      <a:pt x="79171" y="1058"/>
                      <a:pt x="79410" y="1050"/>
                      <a:pt x="79619" y="1050"/>
                    </a:cubicBezTo>
                    <a:cubicBezTo>
                      <a:pt x="79740" y="1050"/>
                      <a:pt x="79851" y="1053"/>
                      <a:pt x="79960" y="1053"/>
                    </a:cubicBezTo>
                    <a:cubicBezTo>
                      <a:pt x="80317" y="1053"/>
                      <a:pt x="80641" y="1022"/>
                      <a:pt x="81171" y="763"/>
                    </a:cubicBezTo>
                    <a:cubicBezTo>
                      <a:pt x="81594" y="568"/>
                      <a:pt x="81958" y="478"/>
                      <a:pt x="82266" y="478"/>
                    </a:cubicBezTo>
                    <a:close/>
                    <a:moveTo>
                      <a:pt x="28271" y="7419"/>
                    </a:moveTo>
                    <a:cubicBezTo>
                      <a:pt x="29152" y="7419"/>
                      <a:pt x="30200" y="7776"/>
                      <a:pt x="30871" y="8198"/>
                    </a:cubicBezTo>
                    <a:cubicBezTo>
                      <a:pt x="31582" y="8649"/>
                      <a:pt x="32197" y="9061"/>
                      <a:pt x="32997" y="9383"/>
                    </a:cubicBezTo>
                    <a:cubicBezTo>
                      <a:pt x="33640" y="9645"/>
                      <a:pt x="34358" y="9806"/>
                      <a:pt x="34970" y="10140"/>
                    </a:cubicBezTo>
                    <a:cubicBezTo>
                      <a:pt x="36361" y="10902"/>
                      <a:pt x="35794" y="12517"/>
                      <a:pt x="34444" y="12933"/>
                    </a:cubicBezTo>
                    <a:cubicBezTo>
                      <a:pt x="34108" y="13037"/>
                      <a:pt x="33748" y="13084"/>
                      <a:pt x="33373" y="13084"/>
                    </a:cubicBezTo>
                    <a:cubicBezTo>
                      <a:pt x="30684" y="13084"/>
                      <a:pt x="27262" y="10647"/>
                      <a:pt x="26710" y="9209"/>
                    </a:cubicBezTo>
                    <a:cubicBezTo>
                      <a:pt x="26491" y="7876"/>
                      <a:pt x="27274" y="7419"/>
                      <a:pt x="28271" y="7419"/>
                    </a:cubicBezTo>
                    <a:close/>
                    <a:moveTo>
                      <a:pt x="38767" y="11448"/>
                    </a:moveTo>
                    <a:cubicBezTo>
                      <a:pt x="39217" y="11448"/>
                      <a:pt x="39833" y="11640"/>
                      <a:pt x="40639" y="12184"/>
                    </a:cubicBezTo>
                    <a:cubicBezTo>
                      <a:pt x="41140" y="12524"/>
                      <a:pt x="41989" y="13276"/>
                      <a:pt x="41460" y="13874"/>
                    </a:cubicBezTo>
                    <a:cubicBezTo>
                      <a:pt x="41136" y="14242"/>
                      <a:pt x="40630" y="14376"/>
                      <a:pt x="40104" y="14376"/>
                    </a:cubicBezTo>
                    <a:cubicBezTo>
                      <a:pt x="39574" y="14376"/>
                      <a:pt x="39025" y="14241"/>
                      <a:pt x="38622" y="14074"/>
                    </a:cubicBezTo>
                    <a:cubicBezTo>
                      <a:pt x="37756" y="13713"/>
                      <a:pt x="38024" y="13088"/>
                      <a:pt x="37794" y="12363"/>
                    </a:cubicBezTo>
                    <a:cubicBezTo>
                      <a:pt x="37693" y="12045"/>
                      <a:pt x="37973" y="11448"/>
                      <a:pt x="38767" y="11448"/>
                    </a:cubicBezTo>
                    <a:close/>
                    <a:moveTo>
                      <a:pt x="55358" y="0"/>
                    </a:moveTo>
                    <a:cubicBezTo>
                      <a:pt x="52702" y="860"/>
                      <a:pt x="50311" y="2127"/>
                      <a:pt x="48923" y="4447"/>
                    </a:cubicBezTo>
                    <a:cubicBezTo>
                      <a:pt x="47961" y="6058"/>
                      <a:pt x="47964" y="7690"/>
                      <a:pt x="46236" y="8772"/>
                    </a:cubicBezTo>
                    <a:cubicBezTo>
                      <a:pt x="45027" y="9528"/>
                      <a:pt x="43540" y="9809"/>
                      <a:pt x="42006" y="9809"/>
                    </a:cubicBezTo>
                    <a:cubicBezTo>
                      <a:pt x="40075" y="9809"/>
                      <a:pt x="38070" y="9363"/>
                      <a:pt x="36457" y="8861"/>
                    </a:cubicBezTo>
                    <a:cubicBezTo>
                      <a:pt x="32479" y="7628"/>
                      <a:pt x="28988" y="4550"/>
                      <a:pt x="24854" y="3879"/>
                    </a:cubicBezTo>
                    <a:cubicBezTo>
                      <a:pt x="24391" y="3804"/>
                      <a:pt x="23933" y="3768"/>
                      <a:pt x="23479" y="3768"/>
                    </a:cubicBezTo>
                    <a:cubicBezTo>
                      <a:pt x="21754" y="3768"/>
                      <a:pt x="20103" y="4287"/>
                      <a:pt x="18578" y="5144"/>
                    </a:cubicBezTo>
                    <a:cubicBezTo>
                      <a:pt x="16492" y="6319"/>
                      <a:pt x="15812" y="7563"/>
                      <a:pt x="14520" y="9439"/>
                    </a:cubicBezTo>
                    <a:cubicBezTo>
                      <a:pt x="13190" y="11359"/>
                      <a:pt x="10991" y="12026"/>
                      <a:pt x="8751" y="12112"/>
                    </a:cubicBezTo>
                    <a:cubicBezTo>
                      <a:pt x="8652" y="12116"/>
                      <a:pt x="8554" y="12118"/>
                      <a:pt x="8457" y="12118"/>
                    </a:cubicBezTo>
                    <a:cubicBezTo>
                      <a:pt x="6622" y="12118"/>
                      <a:pt x="5067" y="11476"/>
                      <a:pt x="3299" y="11342"/>
                    </a:cubicBezTo>
                    <a:cubicBezTo>
                      <a:pt x="3155" y="11331"/>
                      <a:pt x="3013" y="11325"/>
                      <a:pt x="2872" y="11325"/>
                    </a:cubicBezTo>
                    <a:cubicBezTo>
                      <a:pt x="1797" y="11325"/>
                      <a:pt x="821" y="11643"/>
                      <a:pt x="0" y="12180"/>
                    </a:cubicBez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0" y="-336050"/>
                <a:ext cx="9144027" cy="2712318"/>
              </a:xfrm>
              <a:custGeom>
                <a:avLst/>
                <a:gdLst/>
                <a:ahLst/>
                <a:cxnLst/>
                <a:rect l="l" t="t" r="r" b="b"/>
                <a:pathLst>
                  <a:path w="94551" h="33164" extrusionOk="0">
                    <a:moveTo>
                      <a:pt x="91444" y="0"/>
                    </a:moveTo>
                    <a:cubicBezTo>
                      <a:pt x="91444" y="0"/>
                      <a:pt x="86459" y="4064"/>
                      <a:pt x="80493" y="4064"/>
                    </a:cubicBezTo>
                    <a:cubicBezTo>
                      <a:pt x="80238" y="4064"/>
                      <a:pt x="79980" y="4056"/>
                      <a:pt x="79722" y="4041"/>
                    </a:cubicBezTo>
                    <a:cubicBezTo>
                      <a:pt x="74914" y="3753"/>
                      <a:pt x="71867" y="2658"/>
                      <a:pt x="67952" y="2658"/>
                    </a:cubicBezTo>
                    <a:cubicBezTo>
                      <a:pt x="66732" y="2658"/>
                      <a:pt x="65429" y="2764"/>
                      <a:pt x="63961" y="3034"/>
                    </a:cubicBezTo>
                    <a:cubicBezTo>
                      <a:pt x="57784" y="4168"/>
                      <a:pt x="57155" y="9841"/>
                      <a:pt x="54383" y="10847"/>
                    </a:cubicBezTo>
                    <a:cubicBezTo>
                      <a:pt x="51609" y="11857"/>
                      <a:pt x="54760" y="15506"/>
                      <a:pt x="48332" y="16582"/>
                    </a:cubicBezTo>
                    <a:cubicBezTo>
                      <a:pt x="44291" y="17258"/>
                      <a:pt x="42763" y="19013"/>
                      <a:pt x="39201" y="19013"/>
                    </a:cubicBezTo>
                    <a:cubicBezTo>
                      <a:pt x="37093" y="19013"/>
                      <a:pt x="34273" y="18398"/>
                      <a:pt x="29799" y="16582"/>
                    </a:cubicBezTo>
                    <a:cubicBezTo>
                      <a:pt x="25948" y="15019"/>
                      <a:pt x="23494" y="14530"/>
                      <a:pt x="21546" y="14530"/>
                    </a:cubicBezTo>
                    <a:cubicBezTo>
                      <a:pt x="18391" y="14530"/>
                      <a:pt x="16564" y="15813"/>
                      <a:pt x="12279" y="15891"/>
                    </a:cubicBezTo>
                    <a:cubicBezTo>
                      <a:pt x="7108" y="15988"/>
                      <a:pt x="9926" y="20303"/>
                      <a:pt x="4964" y="20808"/>
                    </a:cubicBezTo>
                    <a:cubicBezTo>
                      <a:pt x="0" y="21313"/>
                      <a:pt x="0" y="24113"/>
                      <a:pt x="0" y="24113"/>
                    </a:cubicBezTo>
                    <a:lnTo>
                      <a:pt x="0" y="33163"/>
                    </a:lnTo>
                    <a:cubicBezTo>
                      <a:pt x="0" y="33163"/>
                      <a:pt x="3450" y="24646"/>
                      <a:pt x="8366" y="24113"/>
                    </a:cubicBezTo>
                    <a:cubicBezTo>
                      <a:pt x="13031" y="23608"/>
                      <a:pt x="13724" y="18365"/>
                      <a:pt x="18518" y="18365"/>
                    </a:cubicBezTo>
                    <a:cubicBezTo>
                      <a:pt x="18777" y="18365"/>
                      <a:pt x="19049" y="18381"/>
                      <a:pt x="19333" y="18413"/>
                    </a:cubicBezTo>
                    <a:cubicBezTo>
                      <a:pt x="24883" y="19042"/>
                      <a:pt x="28160" y="21818"/>
                      <a:pt x="32066" y="22069"/>
                    </a:cubicBezTo>
                    <a:cubicBezTo>
                      <a:pt x="32745" y="22113"/>
                      <a:pt x="33450" y="22126"/>
                      <a:pt x="34171" y="22126"/>
                    </a:cubicBezTo>
                    <a:cubicBezTo>
                      <a:pt x="35281" y="22126"/>
                      <a:pt x="36429" y="22094"/>
                      <a:pt x="37576" y="22094"/>
                    </a:cubicBezTo>
                    <a:cubicBezTo>
                      <a:pt x="39978" y="22094"/>
                      <a:pt x="42377" y="22232"/>
                      <a:pt x="44421" y="23079"/>
                    </a:cubicBezTo>
                    <a:cubicBezTo>
                      <a:pt x="45569" y="23553"/>
                      <a:pt x="46852" y="23767"/>
                      <a:pt x="48117" y="23767"/>
                    </a:cubicBezTo>
                    <a:cubicBezTo>
                      <a:pt x="50882" y="23767"/>
                      <a:pt x="53556" y="22744"/>
                      <a:pt x="54506" y="21186"/>
                    </a:cubicBezTo>
                    <a:cubicBezTo>
                      <a:pt x="55894" y="18918"/>
                      <a:pt x="54760" y="14884"/>
                      <a:pt x="56777" y="12867"/>
                    </a:cubicBezTo>
                    <a:cubicBezTo>
                      <a:pt x="58559" y="11083"/>
                      <a:pt x="61324" y="7632"/>
                      <a:pt x="65593" y="7632"/>
                    </a:cubicBezTo>
                    <a:cubicBezTo>
                      <a:pt x="66158" y="7632"/>
                      <a:pt x="66748" y="7692"/>
                      <a:pt x="67366" y="7824"/>
                    </a:cubicBezTo>
                    <a:cubicBezTo>
                      <a:pt x="71935" y="8803"/>
                      <a:pt x="73644" y="10344"/>
                      <a:pt x="76314" y="10344"/>
                    </a:cubicBezTo>
                    <a:cubicBezTo>
                      <a:pt x="76738" y="10344"/>
                      <a:pt x="77186" y="10305"/>
                      <a:pt x="77673" y="10219"/>
                    </a:cubicBezTo>
                    <a:cubicBezTo>
                      <a:pt x="81233" y="9590"/>
                      <a:pt x="82494" y="7068"/>
                      <a:pt x="85772" y="6814"/>
                    </a:cubicBezTo>
                    <a:cubicBezTo>
                      <a:pt x="89050" y="6563"/>
                      <a:pt x="91861" y="5165"/>
                      <a:pt x="94550" y="2017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1422697" y="642464"/>
                <a:ext cx="158701" cy="10051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229" extrusionOk="0">
                    <a:moveTo>
                      <a:pt x="880" y="1"/>
                    </a:moveTo>
                    <a:cubicBezTo>
                      <a:pt x="831" y="1"/>
                      <a:pt x="781" y="5"/>
                      <a:pt x="730" y="12"/>
                    </a:cubicBezTo>
                    <a:cubicBezTo>
                      <a:pt x="307" y="74"/>
                      <a:pt x="1" y="397"/>
                      <a:pt x="53" y="730"/>
                    </a:cubicBezTo>
                    <a:cubicBezTo>
                      <a:pt x="95" y="1025"/>
                      <a:pt x="402" y="1229"/>
                      <a:pt x="766" y="1229"/>
                    </a:cubicBezTo>
                    <a:cubicBezTo>
                      <a:pt x="814" y="1229"/>
                      <a:pt x="862" y="1225"/>
                      <a:pt x="911" y="1218"/>
                    </a:cubicBezTo>
                    <a:cubicBezTo>
                      <a:pt x="1334" y="1153"/>
                      <a:pt x="1640" y="830"/>
                      <a:pt x="1588" y="500"/>
                    </a:cubicBezTo>
                    <a:cubicBezTo>
                      <a:pt x="1546" y="206"/>
                      <a:pt x="1243" y="1"/>
                      <a:pt x="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1666695" y="625698"/>
                <a:ext cx="71179" cy="6027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37" extrusionOk="0">
                    <a:moveTo>
                      <a:pt x="367" y="1"/>
                    </a:moveTo>
                    <a:cubicBezTo>
                      <a:pt x="165" y="1"/>
                      <a:pt x="0" y="165"/>
                      <a:pt x="0" y="368"/>
                    </a:cubicBezTo>
                    <a:cubicBezTo>
                      <a:pt x="0" y="571"/>
                      <a:pt x="165" y="736"/>
                      <a:pt x="367" y="736"/>
                    </a:cubicBezTo>
                    <a:cubicBezTo>
                      <a:pt x="570" y="736"/>
                      <a:pt x="735" y="571"/>
                      <a:pt x="735" y="368"/>
                    </a:cubicBezTo>
                    <a:cubicBezTo>
                      <a:pt x="735" y="165"/>
                      <a:pt x="570" y="1"/>
                      <a:pt x="3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1564957" y="563869"/>
                <a:ext cx="63248" cy="5324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1" extrusionOk="0">
                    <a:moveTo>
                      <a:pt x="327" y="0"/>
                    </a:moveTo>
                    <a:cubicBezTo>
                      <a:pt x="149" y="0"/>
                      <a:pt x="1" y="145"/>
                      <a:pt x="1" y="324"/>
                    </a:cubicBezTo>
                    <a:cubicBezTo>
                      <a:pt x="1" y="506"/>
                      <a:pt x="149" y="650"/>
                      <a:pt x="327" y="650"/>
                    </a:cubicBezTo>
                    <a:cubicBezTo>
                      <a:pt x="506" y="650"/>
                      <a:pt x="653" y="506"/>
                      <a:pt x="653" y="324"/>
                    </a:cubicBezTo>
                    <a:cubicBezTo>
                      <a:pt x="653" y="145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7258547" y="-335595"/>
                <a:ext cx="166921" cy="11384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92" extrusionOk="0">
                    <a:moveTo>
                      <a:pt x="863" y="1"/>
                    </a:moveTo>
                    <a:cubicBezTo>
                      <a:pt x="389" y="1"/>
                      <a:pt x="0" y="313"/>
                      <a:pt x="0" y="695"/>
                    </a:cubicBezTo>
                    <a:cubicBezTo>
                      <a:pt x="0" y="1079"/>
                      <a:pt x="389" y="1392"/>
                      <a:pt x="863" y="1392"/>
                    </a:cubicBezTo>
                    <a:cubicBezTo>
                      <a:pt x="1337" y="1392"/>
                      <a:pt x="1725" y="1079"/>
                      <a:pt x="1725" y="695"/>
                    </a:cubicBezTo>
                    <a:cubicBezTo>
                      <a:pt x="1725" y="313"/>
                      <a:pt x="1337" y="1"/>
                      <a:pt x="8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7506414" y="-236963"/>
                <a:ext cx="57252" cy="4817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9" extrusionOk="0">
                    <a:moveTo>
                      <a:pt x="296" y="0"/>
                    </a:moveTo>
                    <a:cubicBezTo>
                      <a:pt x="135" y="0"/>
                      <a:pt x="1" y="131"/>
                      <a:pt x="1" y="293"/>
                    </a:cubicBezTo>
                    <a:cubicBezTo>
                      <a:pt x="1" y="458"/>
                      <a:pt x="135" y="588"/>
                      <a:pt x="296" y="588"/>
                    </a:cubicBezTo>
                    <a:cubicBezTo>
                      <a:pt x="458" y="588"/>
                      <a:pt x="591" y="458"/>
                      <a:pt x="591" y="293"/>
                    </a:cubicBezTo>
                    <a:cubicBezTo>
                      <a:pt x="591" y="131"/>
                      <a:pt x="458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5153564" y="271654"/>
                <a:ext cx="138295" cy="78514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960" extrusionOk="0">
                    <a:moveTo>
                      <a:pt x="715" y="0"/>
                    </a:moveTo>
                    <a:cubicBezTo>
                      <a:pt x="320" y="0"/>
                      <a:pt x="1" y="213"/>
                      <a:pt x="1" y="478"/>
                    </a:cubicBezTo>
                    <a:cubicBezTo>
                      <a:pt x="1" y="743"/>
                      <a:pt x="320" y="959"/>
                      <a:pt x="715" y="959"/>
                    </a:cubicBezTo>
                    <a:cubicBezTo>
                      <a:pt x="1110" y="959"/>
                      <a:pt x="1430" y="743"/>
                      <a:pt x="1430" y="478"/>
                    </a:cubicBezTo>
                    <a:cubicBezTo>
                      <a:pt x="1430" y="213"/>
                      <a:pt x="1110" y="0"/>
                      <a:pt x="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5324063" y="202791"/>
                <a:ext cx="61217" cy="5177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3" extrusionOk="0">
                    <a:moveTo>
                      <a:pt x="316" y="0"/>
                    </a:moveTo>
                    <a:cubicBezTo>
                      <a:pt x="144" y="0"/>
                      <a:pt x="0" y="141"/>
                      <a:pt x="0" y="317"/>
                    </a:cubicBezTo>
                    <a:cubicBezTo>
                      <a:pt x="0" y="492"/>
                      <a:pt x="144" y="633"/>
                      <a:pt x="316" y="633"/>
                    </a:cubicBezTo>
                    <a:cubicBezTo>
                      <a:pt x="492" y="633"/>
                      <a:pt x="633" y="492"/>
                      <a:pt x="633" y="317"/>
                    </a:cubicBezTo>
                    <a:cubicBezTo>
                      <a:pt x="633" y="141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5153564" y="158137"/>
                <a:ext cx="36653" cy="30997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79" extrusionOk="0">
                    <a:moveTo>
                      <a:pt x="190" y="1"/>
                    </a:moveTo>
                    <a:cubicBezTo>
                      <a:pt x="83" y="1"/>
                      <a:pt x="1" y="86"/>
                      <a:pt x="1" y="189"/>
                    </a:cubicBezTo>
                    <a:cubicBezTo>
                      <a:pt x="1" y="296"/>
                      <a:pt x="83" y="378"/>
                      <a:pt x="190" y="378"/>
                    </a:cubicBezTo>
                    <a:cubicBezTo>
                      <a:pt x="293" y="378"/>
                      <a:pt x="379" y="296"/>
                      <a:pt x="379" y="189"/>
                    </a:cubicBezTo>
                    <a:cubicBezTo>
                      <a:pt x="379" y="86"/>
                      <a:pt x="293" y="1"/>
                      <a:pt x="1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4820302" y="519215"/>
                <a:ext cx="136361" cy="1149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406" extrusionOk="0">
                    <a:moveTo>
                      <a:pt x="705" y="0"/>
                    </a:moveTo>
                    <a:cubicBezTo>
                      <a:pt x="317" y="0"/>
                      <a:pt x="0" y="313"/>
                      <a:pt x="0" y="701"/>
                    </a:cubicBezTo>
                    <a:cubicBezTo>
                      <a:pt x="0" y="1093"/>
                      <a:pt x="317" y="1406"/>
                      <a:pt x="705" y="1406"/>
                    </a:cubicBezTo>
                    <a:cubicBezTo>
                      <a:pt x="1093" y="1406"/>
                      <a:pt x="1409" y="1093"/>
                      <a:pt x="1409" y="701"/>
                    </a:cubicBezTo>
                    <a:cubicBezTo>
                      <a:pt x="1409" y="313"/>
                      <a:pt x="1093" y="0"/>
                      <a:pt x="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1839419" y="635840"/>
                <a:ext cx="42649" cy="363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44" extrusionOk="0">
                    <a:moveTo>
                      <a:pt x="221" y="0"/>
                    </a:moveTo>
                    <a:cubicBezTo>
                      <a:pt x="97" y="0"/>
                      <a:pt x="0" y="100"/>
                      <a:pt x="0" y="224"/>
                    </a:cubicBezTo>
                    <a:cubicBezTo>
                      <a:pt x="0" y="344"/>
                      <a:pt x="97" y="444"/>
                      <a:pt x="221" y="444"/>
                    </a:cubicBezTo>
                    <a:cubicBezTo>
                      <a:pt x="341" y="444"/>
                      <a:pt x="441" y="344"/>
                      <a:pt x="441" y="224"/>
                    </a:cubicBezTo>
                    <a:cubicBezTo>
                      <a:pt x="441" y="100"/>
                      <a:pt x="341" y="0"/>
                      <a:pt x="2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1702188" y="447899"/>
                <a:ext cx="102126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055" extrusionOk="0">
                    <a:moveTo>
                      <a:pt x="530" y="0"/>
                    </a:moveTo>
                    <a:cubicBezTo>
                      <a:pt x="238" y="0"/>
                      <a:pt x="0" y="237"/>
                      <a:pt x="0" y="525"/>
                    </a:cubicBezTo>
                    <a:cubicBezTo>
                      <a:pt x="0" y="817"/>
                      <a:pt x="238" y="1055"/>
                      <a:pt x="530" y="1055"/>
                    </a:cubicBezTo>
                    <a:cubicBezTo>
                      <a:pt x="818" y="1055"/>
                      <a:pt x="1056" y="817"/>
                      <a:pt x="1056" y="525"/>
                    </a:cubicBezTo>
                    <a:cubicBezTo>
                      <a:pt x="1056" y="237"/>
                      <a:pt x="818" y="0"/>
                      <a:pt x="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1625980" y="-488450"/>
                <a:ext cx="2108278" cy="509521"/>
              </a:xfrm>
              <a:custGeom>
                <a:avLst/>
                <a:gdLst/>
                <a:ahLst/>
                <a:cxnLst/>
                <a:rect l="l" t="t" r="r" b="b"/>
                <a:pathLst>
                  <a:path w="21800" h="6230" extrusionOk="0">
                    <a:moveTo>
                      <a:pt x="1026" y="0"/>
                    </a:moveTo>
                    <a:cubicBezTo>
                      <a:pt x="758" y="258"/>
                      <a:pt x="534" y="568"/>
                      <a:pt x="393" y="935"/>
                    </a:cubicBezTo>
                    <a:cubicBezTo>
                      <a:pt x="0" y="1951"/>
                      <a:pt x="405" y="2870"/>
                      <a:pt x="1365" y="2870"/>
                    </a:cubicBezTo>
                    <a:cubicBezTo>
                      <a:pt x="1486" y="2870"/>
                      <a:pt x="1616" y="2855"/>
                      <a:pt x="1754" y="2825"/>
                    </a:cubicBezTo>
                    <a:cubicBezTo>
                      <a:pt x="3094" y="2523"/>
                      <a:pt x="4393" y="2035"/>
                      <a:pt x="5736" y="1729"/>
                    </a:cubicBezTo>
                    <a:cubicBezTo>
                      <a:pt x="6192" y="1626"/>
                      <a:pt x="6641" y="1580"/>
                      <a:pt x="7086" y="1580"/>
                    </a:cubicBezTo>
                    <a:cubicBezTo>
                      <a:pt x="8204" y="1580"/>
                      <a:pt x="9290" y="1874"/>
                      <a:pt x="10368" y="2309"/>
                    </a:cubicBezTo>
                    <a:cubicBezTo>
                      <a:pt x="12037" y="2983"/>
                      <a:pt x="13546" y="3945"/>
                      <a:pt x="15168" y="4715"/>
                    </a:cubicBezTo>
                    <a:cubicBezTo>
                      <a:pt x="16633" y="5408"/>
                      <a:pt x="18405" y="6230"/>
                      <a:pt x="20070" y="6230"/>
                    </a:cubicBezTo>
                    <a:cubicBezTo>
                      <a:pt x="20087" y="6230"/>
                      <a:pt x="20105" y="6230"/>
                      <a:pt x="20122" y="6229"/>
                    </a:cubicBezTo>
                    <a:cubicBezTo>
                      <a:pt x="21208" y="6216"/>
                      <a:pt x="21799" y="5364"/>
                      <a:pt x="21647" y="4337"/>
                    </a:cubicBezTo>
                    <a:cubicBezTo>
                      <a:pt x="21548" y="3657"/>
                      <a:pt x="20960" y="3237"/>
                      <a:pt x="20410" y="2897"/>
                    </a:cubicBezTo>
                    <a:cubicBezTo>
                      <a:pt x="19686" y="2457"/>
                      <a:pt x="17909" y="1158"/>
                      <a:pt x="19597" y="698"/>
                    </a:cubicBezTo>
                    <a:cubicBezTo>
                      <a:pt x="20077" y="568"/>
                      <a:pt x="20851" y="382"/>
                      <a:pt x="21335" y="0"/>
                    </a:cubicBezTo>
                    <a:lnTo>
                      <a:pt x="19435" y="0"/>
                    </a:lnTo>
                    <a:cubicBezTo>
                      <a:pt x="18373" y="344"/>
                      <a:pt x="17037" y="663"/>
                      <a:pt x="17181" y="1681"/>
                    </a:cubicBezTo>
                    <a:cubicBezTo>
                      <a:pt x="17270" y="2296"/>
                      <a:pt x="18030" y="2495"/>
                      <a:pt x="18504" y="2729"/>
                    </a:cubicBezTo>
                    <a:cubicBezTo>
                      <a:pt x="19108" y="3027"/>
                      <a:pt x="19758" y="3389"/>
                      <a:pt x="20198" y="3917"/>
                    </a:cubicBezTo>
                    <a:cubicBezTo>
                      <a:pt x="20466" y="4240"/>
                      <a:pt x="20837" y="4852"/>
                      <a:pt x="20490" y="5237"/>
                    </a:cubicBezTo>
                    <a:cubicBezTo>
                      <a:pt x="20338" y="5406"/>
                      <a:pt x="20082" y="5465"/>
                      <a:pt x="19796" y="5465"/>
                    </a:cubicBezTo>
                    <a:cubicBezTo>
                      <a:pt x="19300" y="5465"/>
                      <a:pt x="18713" y="5287"/>
                      <a:pt x="18422" y="5203"/>
                    </a:cubicBezTo>
                    <a:cubicBezTo>
                      <a:pt x="16679" y="4701"/>
                      <a:pt x="15150" y="3835"/>
                      <a:pt x="13611" y="2918"/>
                    </a:cubicBezTo>
                    <a:cubicBezTo>
                      <a:pt x="11739" y="1797"/>
                      <a:pt x="9437" y="956"/>
                      <a:pt x="7269" y="742"/>
                    </a:cubicBezTo>
                    <a:cubicBezTo>
                      <a:pt x="6873" y="703"/>
                      <a:pt x="6479" y="679"/>
                      <a:pt x="6086" y="679"/>
                    </a:cubicBezTo>
                    <a:cubicBezTo>
                      <a:pt x="5526" y="679"/>
                      <a:pt x="4969" y="728"/>
                      <a:pt x="4413" y="849"/>
                    </a:cubicBezTo>
                    <a:cubicBezTo>
                      <a:pt x="3617" y="1018"/>
                      <a:pt x="2861" y="1523"/>
                      <a:pt x="2043" y="1584"/>
                    </a:cubicBezTo>
                    <a:cubicBezTo>
                      <a:pt x="2001" y="1588"/>
                      <a:pt x="1962" y="1589"/>
                      <a:pt x="1925" y="1589"/>
                    </a:cubicBezTo>
                    <a:cubicBezTo>
                      <a:pt x="1136" y="1589"/>
                      <a:pt x="1362" y="868"/>
                      <a:pt x="1809" y="403"/>
                    </a:cubicBezTo>
                    <a:cubicBezTo>
                      <a:pt x="1960" y="244"/>
                      <a:pt x="2136" y="117"/>
                      <a:pt x="2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3708527" y="-488450"/>
                <a:ext cx="1233826" cy="693782"/>
              </a:xfrm>
              <a:custGeom>
                <a:avLst/>
                <a:gdLst/>
                <a:ahLst/>
                <a:cxnLst/>
                <a:rect l="l" t="t" r="r" b="b"/>
                <a:pathLst>
                  <a:path w="12758" h="8483" extrusionOk="0">
                    <a:moveTo>
                      <a:pt x="2278" y="0"/>
                    </a:moveTo>
                    <a:cubicBezTo>
                      <a:pt x="1942" y="365"/>
                      <a:pt x="1282" y="581"/>
                      <a:pt x="979" y="897"/>
                    </a:cubicBezTo>
                    <a:cubicBezTo>
                      <a:pt x="0" y="1911"/>
                      <a:pt x="330" y="2969"/>
                      <a:pt x="1453" y="3570"/>
                    </a:cubicBezTo>
                    <a:cubicBezTo>
                      <a:pt x="2595" y="4182"/>
                      <a:pt x="3202" y="5419"/>
                      <a:pt x="1986" y="6378"/>
                    </a:cubicBezTo>
                    <a:cubicBezTo>
                      <a:pt x="1330" y="6896"/>
                      <a:pt x="1058" y="7394"/>
                      <a:pt x="1821" y="8068"/>
                    </a:cubicBezTo>
                    <a:cubicBezTo>
                      <a:pt x="2194" y="8399"/>
                      <a:pt x="2723" y="8483"/>
                      <a:pt x="3256" y="8483"/>
                    </a:cubicBezTo>
                    <a:cubicBezTo>
                      <a:pt x="3653" y="8483"/>
                      <a:pt x="4052" y="8436"/>
                      <a:pt x="4391" y="8411"/>
                    </a:cubicBezTo>
                    <a:cubicBezTo>
                      <a:pt x="6079" y="8288"/>
                      <a:pt x="8126" y="7367"/>
                      <a:pt x="8727" y="5646"/>
                    </a:cubicBezTo>
                    <a:cubicBezTo>
                      <a:pt x="9187" y="4320"/>
                      <a:pt x="7944" y="2609"/>
                      <a:pt x="9332" y="1608"/>
                    </a:cubicBezTo>
                    <a:cubicBezTo>
                      <a:pt x="9779" y="1282"/>
                      <a:pt x="10263" y="1151"/>
                      <a:pt x="10785" y="1007"/>
                    </a:cubicBezTo>
                    <a:cubicBezTo>
                      <a:pt x="11455" y="818"/>
                      <a:pt x="12098" y="433"/>
                      <a:pt x="12679" y="56"/>
                    </a:cubicBezTo>
                    <a:cubicBezTo>
                      <a:pt x="12699" y="42"/>
                      <a:pt x="12726" y="24"/>
                      <a:pt x="12758" y="0"/>
                    </a:cubicBezTo>
                    <a:lnTo>
                      <a:pt x="10023" y="0"/>
                    </a:lnTo>
                    <a:cubicBezTo>
                      <a:pt x="9985" y="11"/>
                      <a:pt x="9950" y="21"/>
                      <a:pt x="9916" y="32"/>
                    </a:cubicBezTo>
                    <a:cubicBezTo>
                      <a:pt x="8792" y="358"/>
                      <a:pt x="6903" y="268"/>
                      <a:pt x="6745" y="1856"/>
                    </a:cubicBezTo>
                    <a:cubicBezTo>
                      <a:pt x="6666" y="2632"/>
                      <a:pt x="7240" y="3278"/>
                      <a:pt x="6483" y="3876"/>
                    </a:cubicBezTo>
                    <a:cubicBezTo>
                      <a:pt x="6219" y="4085"/>
                      <a:pt x="5995" y="4170"/>
                      <a:pt x="5796" y="4170"/>
                    </a:cubicBezTo>
                    <a:cubicBezTo>
                      <a:pt x="5355" y="4170"/>
                      <a:pt x="5038" y="3750"/>
                      <a:pt x="4673" y="3333"/>
                    </a:cubicBezTo>
                    <a:cubicBezTo>
                      <a:pt x="4130" y="2718"/>
                      <a:pt x="3419" y="2725"/>
                      <a:pt x="2670" y="2615"/>
                    </a:cubicBezTo>
                    <a:cubicBezTo>
                      <a:pt x="2433" y="2577"/>
                      <a:pt x="1965" y="2567"/>
                      <a:pt x="1804" y="2354"/>
                    </a:cubicBezTo>
                    <a:cubicBezTo>
                      <a:pt x="1567" y="2041"/>
                      <a:pt x="1918" y="1516"/>
                      <a:pt x="2089" y="1265"/>
                    </a:cubicBezTo>
                    <a:cubicBezTo>
                      <a:pt x="2240" y="1045"/>
                      <a:pt x="2825" y="523"/>
                      <a:pt x="32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0" y="-488450"/>
                <a:ext cx="1555774" cy="798876"/>
              </a:xfrm>
              <a:custGeom>
                <a:avLst/>
                <a:gdLst/>
                <a:ahLst/>
                <a:cxnLst/>
                <a:rect l="l" t="t" r="r" b="b"/>
                <a:pathLst>
                  <a:path w="16087" h="9768" extrusionOk="0">
                    <a:moveTo>
                      <a:pt x="14846" y="0"/>
                    </a:moveTo>
                    <a:cubicBezTo>
                      <a:pt x="14818" y="70"/>
                      <a:pt x="14784" y="138"/>
                      <a:pt x="14736" y="197"/>
                    </a:cubicBezTo>
                    <a:cubicBezTo>
                      <a:pt x="14506" y="492"/>
                      <a:pt x="13922" y="677"/>
                      <a:pt x="13592" y="818"/>
                    </a:cubicBezTo>
                    <a:cubicBezTo>
                      <a:pt x="13025" y="1059"/>
                      <a:pt x="12403" y="1296"/>
                      <a:pt x="11813" y="1481"/>
                    </a:cubicBezTo>
                    <a:cubicBezTo>
                      <a:pt x="10823" y="1791"/>
                      <a:pt x="9538" y="1832"/>
                      <a:pt x="8922" y="2828"/>
                    </a:cubicBezTo>
                    <a:cubicBezTo>
                      <a:pt x="8280" y="3866"/>
                      <a:pt x="8954" y="4597"/>
                      <a:pt x="9961" y="4828"/>
                    </a:cubicBezTo>
                    <a:cubicBezTo>
                      <a:pt x="10654" y="4986"/>
                      <a:pt x="11359" y="5233"/>
                      <a:pt x="11775" y="5858"/>
                    </a:cubicBezTo>
                    <a:cubicBezTo>
                      <a:pt x="12344" y="6714"/>
                      <a:pt x="11754" y="7772"/>
                      <a:pt x="10929" y="8250"/>
                    </a:cubicBezTo>
                    <a:cubicBezTo>
                      <a:pt x="10430" y="8540"/>
                      <a:pt x="9885" y="8661"/>
                      <a:pt x="9336" y="8661"/>
                    </a:cubicBezTo>
                    <a:cubicBezTo>
                      <a:pt x="8512" y="8661"/>
                      <a:pt x="7677" y="8387"/>
                      <a:pt x="6968" y="7999"/>
                    </a:cubicBezTo>
                    <a:cubicBezTo>
                      <a:pt x="6236" y="7597"/>
                      <a:pt x="5360" y="7085"/>
                      <a:pt x="5088" y="6233"/>
                    </a:cubicBezTo>
                    <a:cubicBezTo>
                      <a:pt x="4799" y="5322"/>
                      <a:pt x="5638" y="4879"/>
                      <a:pt x="5711" y="4024"/>
                    </a:cubicBezTo>
                    <a:cubicBezTo>
                      <a:pt x="5851" y="2395"/>
                      <a:pt x="3521" y="1859"/>
                      <a:pt x="2346" y="1859"/>
                    </a:cubicBezTo>
                    <a:cubicBezTo>
                      <a:pt x="1776" y="1859"/>
                      <a:pt x="804" y="1966"/>
                      <a:pt x="1223" y="2745"/>
                    </a:cubicBezTo>
                    <a:cubicBezTo>
                      <a:pt x="1464" y="3189"/>
                      <a:pt x="1913" y="3220"/>
                      <a:pt x="2354" y="3337"/>
                    </a:cubicBezTo>
                    <a:cubicBezTo>
                      <a:pt x="2996" y="3508"/>
                      <a:pt x="4408" y="3773"/>
                      <a:pt x="4044" y="4770"/>
                    </a:cubicBezTo>
                    <a:cubicBezTo>
                      <a:pt x="3888" y="5198"/>
                      <a:pt x="3400" y="5286"/>
                      <a:pt x="2870" y="5286"/>
                    </a:cubicBezTo>
                    <a:cubicBezTo>
                      <a:pt x="2498" y="5286"/>
                      <a:pt x="2106" y="5242"/>
                      <a:pt x="1794" y="5242"/>
                    </a:cubicBezTo>
                    <a:cubicBezTo>
                      <a:pt x="1698" y="5242"/>
                      <a:pt x="1610" y="5246"/>
                      <a:pt x="1532" y="5257"/>
                    </a:cubicBezTo>
                    <a:cubicBezTo>
                      <a:pt x="1085" y="5316"/>
                      <a:pt x="446" y="5536"/>
                      <a:pt x="0" y="5886"/>
                    </a:cubicBezTo>
                    <a:lnTo>
                      <a:pt x="0" y="7446"/>
                    </a:lnTo>
                    <a:cubicBezTo>
                      <a:pt x="72" y="7371"/>
                      <a:pt x="148" y="7298"/>
                      <a:pt x="230" y="7236"/>
                    </a:cubicBezTo>
                    <a:cubicBezTo>
                      <a:pt x="821" y="6797"/>
                      <a:pt x="1539" y="6353"/>
                      <a:pt x="2243" y="6130"/>
                    </a:cubicBezTo>
                    <a:cubicBezTo>
                      <a:pt x="2429" y="6071"/>
                      <a:pt x="2605" y="6044"/>
                      <a:pt x="2774" y="6044"/>
                    </a:cubicBezTo>
                    <a:cubicBezTo>
                      <a:pt x="3786" y="6044"/>
                      <a:pt x="4500" y="7020"/>
                      <a:pt x="5092" y="7786"/>
                    </a:cubicBezTo>
                    <a:cubicBezTo>
                      <a:pt x="5793" y="8697"/>
                      <a:pt x="6919" y="9294"/>
                      <a:pt x="8029" y="9580"/>
                    </a:cubicBezTo>
                    <a:cubicBezTo>
                      <a:pt x="8497" y="9699"/>
                      <a:pt x="9057" y="9768"/>
                      <a:pt x="9634" y="9768"/>
                    </a:cubicBezTo>
                    <a:cubicBezTo>
                      <a:pt x="10678" y="9768"/>
                      <a:pt x="11780" y="9543"/>
                      <a:pt x="12500" y="8992"/>
                    </a:cubicBezTo>
                    <a:cubicBezTo>
                      <a:pt x="13403" y="8305"/>
                      <a:pt x="14166" y="6749"/>
                      <a:pt x="13389" y="5725"/>
                    </a:cubicBezTo>
                    <a:cubicBezTo>
                      <a:pt x="12805" y="4948"/>
                      <a:pt x="11888" y="4965"/>
                      <a:pt x="11112" y="4515"/>
                    </a:cubicBezTo>
                    <a:cubicBezTo>
                      <a:pt x="10795" y="4333"/>
                      <a:pt x="10180" y="4034"/>
                      <a:pt x="10139" y="3622"/>
                    </a:cubicBezTo>
                    <a:cubicBezTo>
                      <a:pt x="10091" y="3192"/>
                      <a:pt x="10586" y="2708"/>
                      <a:pt x="10919" y="2515"/>
                    </a:cubicBezTo>
                    <a:cubicBezTo>
                      <a:pt x="11362" y="2261"/>
                      <a:pt x="11891" y="2165"/>
                      <a:pt x="12390" y="2106"/>
                    </a:cubicBezTo>
                    <a:cubicBezTo>
                      <a:pt x="13142" y="2024"/>
                      <a:pt x="13746" y="1763"/>
                      <a:pt x="14410" y="1402"/>
                    </a:cubicBezTo>
                    <a:cubicBezTo>
                      <a:pt x="14674" y="1258"/>
                      <a:pt x="15537" y="636"/>
                      <a:pt x="160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0" name="Google Shape;350;p11"/>
            <p:cNvSpPr/>
            <p:nvPr/>
          </p:nvSpPr>
          <p:spPr>
            <a:xfrm>
              <a:off x="3259601" y="867698"/>
              <a:ext cx="146612" cy="94707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3519750" y="962323"/>
              <a:ext cx="109766" cy="55123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3519750" y="867698"/>
              <a:ext cx="109766" cy="47517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3427392" y="849951"/>
              <a:ext cx="48935" cy="41383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3793245" y="989884"/>
              <a:ext cx="46227" cy="39420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494300"/>
            <a:ext cx="7704000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6" name="Google Shape;356;p11"/>
          <p:cNvSpPr txBox="1">
            <a:spLocks noGrp="1"/>
          </p:cNvSpPr>
          <p:nvPr>
            <p:ph type="subTitle" idx="1"/>
          </p:nvPr>
        </p:nvSpPr>
        <p:spPr>
          <a:xfrm>
            <a:off x="720000" y="3218100"/>
            <a:ext cx="77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6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60" name="Google Shape;360;p13"/>
          <p:cNvGrpSpPr/>
          <p:nvPr/>
        </p:nvGrpSpPr>
        <p:grpSpPr>
          <a:xfrm flipH="1">
            <a:off x="5821001" y="-280405"/>
            <a:ext cx="3322995" cy="1292489"/>
            <a:chOff x="0" y="-42425"/>
            <a:chExt cx="3322995" cy="1292489"/>
          </a:xfrm>
        </p:grpSpPr>
        <p:sp>
          <p:nvSpPr>
            <p:cNvPr id="361" name="Google Shape;361;p13"/>
            <p:cNvSpPr/>
            <p:nvPr/>
          </p:nvSpPr>
          <p:spPr>
            <a:xfrm>
              <a:off x="0" y="-42425"/>
              <a:ext cx="3322257" cy="1292489"/>
            </a:xfrm>
            <a:custGeom>
              <a:avLst/>
              <a:gdLst/>
              <a:ahLst/>
              <a:cxnLst/>
              <a:rect l="l" t="t" r="r" b="b"/>
              <a:pathLst>
                <a:path w="94530" h="34377" extrusionOk="0">
                  <a:moveTo>
                    <a:pt x="0" y="0"/>
                  </a:moveTo>
                  <a:lnTo>
                    <a:pt x="0" y="34376"/>
                  </a:lnTo>
                  <a:cubicBezTo>
                    <a:pt x="433" y="33623"/>
                    <a:pt x="773" y="32768"/>
                    <a:pt x="1185" y="32091"/>
                  </a:cubicBezTo>
                  <a:cubicBezTo>
                    <a:pt x="2271" y="30308"/>
                    <a:pt x="3353" y="28322"/>
                    <a:pt x="5212" y="27236"/>
                  </a:cubicBezTo>
                  <a:cubicBezTo>
                    <a:pt x="7143" y="26110"/>
                    <a:pt x="9809" y="26116"/>
                    <a:pt x="11524" y="24721"/>
                  </a:cubicBezTo>
                  <a:cubicBezTo>
                    <a:pt x="13132" y="23416"/>
                    <a:pt x="13808" y="21103"/>
                    <a:pt x="15424" y="19798"/>
                  </a:cubicBezTo>
                  <a:cubicBezTo>
                    <a:pt x="16189" y="19181"/>
                    <a:pt x="17080" y="18935"/>
                    <a:pt x="18050" y="18935"/>
                  </a:cubicBezTo>
                  <a:cubicBezTo>
                    <a:pt x="21237" y="18935"/>
                    <a:pt x="25278" y="21588"/>
                    <a:pt x="28531" y="22423"/>
                  </a:cubicBezTo>
                  <a:cubicBezTo>
                    <a:pt x="32139" y="23347"/>
                    <a:pt x="35667" y="22612"/>
                    <a:pt x="39258" y="23323"/>
                  </a:cubicBezTo>
                  <a:cubicBezTo>
                    <a:pt x="41466" y="23761"/>
                    <a:pt x="44634" y="25194"/>
                    <a:pt x="47336" y="25194"/>
                  </a:cubicBezTo>
                  <a:cubicBezTo>
                    <a:pt x="48682" y="25194"/>
                    <a:pt x="49913" y="24839"/>
                    <a:pt x="50853" y="23828"/>
                  </a:cubicBezTo>
                  <a:cubicBezTo>
                    <a:pt x="51750" y="22866"/>
                    <a:pt x="51736" y="21419"/>
                    <a:pt x="52234" y="20276"/>
                  </a:cubicBezTo>
                  <a:cubicBezTo>
                    <a:pt x="53513" y="17341"/>
                    <a:pt x="56248" y="15039"/>
                    <a:pt x="58749" y="13177"/>
                  </a:cubicBezTo>
                  <a:cubicBezTo>
                    <a:pt x="61470" y="11149"/>
                    <a:pt x="63838" y="9633"/>
                    <a:pt x="66727" y="9633"/>
                  </a:cubicBezTo>
                  <a:cubicBezTo>
                    <a:pt x="67748" y="9633"/>
                    <a:pt x="68835" y="9822"/>
                    <a:pt x="70025" y="10246"/>
                  </a:cubicBezTo>
                  <a:cubicBezTo>
                    <a:pt x="71133" y="10639"/>
                    <a:pt x="73675" y="11507"/>
                    <a:pt x="76327" y="11507"/>
                  </a:cubicBezTo>
                  <a:cubicBezTo>
                    <a:pt x="78084" y="11507"/>
                    <a:pt x="79891" y="11126"/>
                    <a:pt x="81360" y="9971"/>
                  </a:cubicBezTo>
                  <a:cubicBezTo>
                    <a:pt x="82979" y="8697"/>
                    <a:pt x="83583" y="6477"/>
                    <a:pt x="85535" y="5615"/>
                  </a:cubicBezTo>
                  <a:cubicBezTo>
                    <a:pt x="87071" y="4938"/>
                    <a:pt x="88864" y="5227"/>
                    <a:pt x="90493" y="5051"/>
                  </a:cubicBezTo>
                  <a:cubicBezTo>
                    <a:pt x="91988" y="4893"/>
                    <a:pt x="93389" y="4323"/>
                    <a:pt x="94530" y="3412"/>
                  </a:cubicBezTo>
                  <a:lnTo>
                    <a:pt x="94530" y="0"/>
                  </a:ln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0" y="-42425"/>
              <a:ext cx="3322257" cy="1147250"/>
            </a:xfrm>
            <a:custGeom>
              <a:avLst/>
              <a:gdLst/>
              <a:ahLst/>
              <a:cxnLst/>
              <a:rect l="l" t="t" r="r" b="b"/>
              <a:pathLst>
                <a:path w="94530" h="30514" extrusionOk="0">
                  <a:moveTo>
                    <a:pt x="0" y="0"/>
                  </a:moveTo>
                  <a:lnTo>
                    <a:pt x="0" y="30514"/>
                  </a:lnTo>
                  <a:cubicBezTo>
                    <a:pt x="0" y="30514"/>
                    <a:pt x="6604" y="17784"/>
                    <a:pt x="18705" y="17152"/>
                  </a:cubicBezTo>
                  <a:cubicBezTo>
                    <a:pt x="19306" y="17121"/>
                    <a:pt x="19890" y="17106"/>
                    <a:pt x="20459" y="17106"/>
                  </a:cubicBezTo>
                  <a:cubicBezTo>
                    <a:pt x="29960" y="17106"/>
                    <a:pt x="35106" y="21218"/>
                    <a:pt x="42966" y="21218"/>
                  </a:cubicBezTo>
                  <a:cubicBezTo>
                    <a:pt x="44102" y="21218"/>
                    <a:pt x="45295" y="21132"/>
                    <a:pt x="46565" y="20935"/>
                  </a:cubicBezTo>
                  <a:cubicBezTo>
                    <a:pt x="56962" y="19326"/>
                    <a:pt x="54234" y="5566"/>
                    <a:pt x="63797" y="5566"/>
                  </a:cubicBezTo>
                  <a:cubicBezTo>
                    <a:pt x="63975" y="5566"/>
                    <a:pt x="64157" y="5571"/>
                    <a:pt x="64343" y="5580"/>
                  </a:cubicBezTo>
                  <a:cubicBezTo>
                    <a:pt x="66851" y="5711"/>
                    <a:pt x="69662" y="5840"/>
                    <a:pt x="72564" y="5840"/>
                  </a:cubicBezTo>
                  <a:cubicBezTo>
                    <a:pt x="80697" y="5840"/>
                    <a:pt x="89554" y="4827"/>
                    <a:pt x="94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0" y="-42425"/>
              <a:ext cx="3322257" cy="1147250"/>
            </a:xfrm>
            <a:custGeom>
              <a:avLst/>
              <a:gdLst/>
              <a:ahLst/>
              <a:cxnLst/>
              <a:rect l="l" t="t" r="r" b="b"/>
              <a:pathLst>
                <a:path w="94530" h="30514" extrusionOk="0">
                  <a:moveTo>
                    <a:pt x="82266" y="478"/>
                  </a:moveTo>
                  <a:cubicBezTo>
                    <a:pt x="82805" y="478"/>
                    <a:pt x="83171" y="756"/>
                    <a:pt x="83377" y="1237"/>
                  </a:cubicBezTo>
                  <a:cubicBezTo>
                    <a:pt x="83763" y="2137"/>
                    <a:pt x="82386" y="3260"/>
                    <a:pt x="80606" y="3260"/>
                  </a:cubicBezTo>
                  <a:cubicBezTo>
                    <a:pt x="80007" y="3260"/>
                    <a:pt x="79363" y="3133"/>
                    <a:pt x="78725" y="2828"/>
                  </a:cubicBezTo>
                  <a:cubicBezTo>
                    <a:pt x="77852" y="2409"/>
                    <a:pt x="77794" y="1265"/>
                    <a:pt x="78869" y="1104"/>
                  </a:cubicBezTo>
                  <a:cubicBezTo>
                    <a:pt x="79171" y="1058"/>
                    <a:pt x="79410" y="1050"/>
                    <a:pt x="79619" y="1050"/>
                  </a:cubicBezTo>
                  <a:cubicBezTo>
                    <a:pt x="79740" y="1050"/>
                    <a:pt x="79851" y="1053"/>
                    <a:pt x="79960" y="1053"/>
                  </a:cubicBezTo>
                  <a:cubicBezTo>
                    <a:pt x="80317" y="1053"/>
                    <a:pt x="80641" y="1022"/>
                    <a:pt x="81171" y="763"/>
                  </a:cubicBezTo>
                  <a:cubicBezTo>
                    <a:pt x="81594" y="568"/>
                    <a:pt x="81958" y="478"/>
                    <a:pt x="82266" y="478"/>
                  </a:cubicBezTo>
                  <a:close/>
                  <a:moveTo>
                    <a:pt x="28271" y="7419"/>
                  </a:moveTo>
                  <a:cubicBezTo>
                    <a:pt x="29152" y="7419"/>
                    <a:pt x="30200" y="7776"/>
                    <a:pt x="30871" y="8198"/>
                  </a:cubicBezTo>
                  <a:cubicBezTo>
                    <a:pt x="31582" y="8649"/>
                    <a:pt x="32197" y="9061"/>
                    <a:pt x="32997" y="9383"/>
                  </a:cubicBezTo>
                  <a:cubicBezTo>
                    <a:pt x="33640" y="9645"/>
                    <a:pt x="34358" y="9806"/>
                    <a:pt x="34970" y="10140"/>
                  </a:cubicBezTo>
                  <a:cubicBezTo>
                    <a:pt x="36361" y="10902"/>
                    <a:pt x="35794" y="12517"/>
                    <a:pt x="34444" y="12933"/>
                  </a:cubicBezTo>
                  <a:cubicBezTo>
                    <a:pt x="34108" y="13037"/>
                    <a:pt x="33748" y="13084"/>
                    <a:pt x="33373" y="13084"/>
                  </a:cubicBezTo>
                  <a:cubicBezTo>
                    <a:pt x="30684" y="13084"/>
                    <a:pt x="27262" y="10647"/>
                    <a:pt x="26710" y="9209"/>
                  </a:cubicBezTo>
                  <a:cubicBezTo>
                    <a:pt x="26491" y="7876"/>
                    <a:pt x="27274" y="7419"/>
                    <a:pt x="28271" y="7419"/>
                  </a:cubicBezTo>
                  <a:close/>
                  <a:moveTo>
                    <a:pt x="38767" y="11448"/>
                  </a:moveTo>
                  <a:cubicBezTo>
                    <a:pt x="39217" y="11448"/>
                    <a:pt x="39833" y="11640"/>
                    <a:pt x="40639" y="12184"/>
                  </a:cubicBezTo>
                  <a:cubicBezTo>
                    <a:pt x="41140" y="12524"/>
                    <a:pt x="41989" y="13276"/>
                    <a:pt x="41460" y="13874"/>
                  </a:cubicBezTo>
                  <a:cubicBezTo>
                    <a:pt x="41136" y="14242"/>
                    <a:pt x="40630" y="14376"/>
                    <a:pt x="40104" y="14376"/>
                  </a:cubicBezTo>
                  <a:cubicBezTo>
                    <a:pt x="39574" y="14376"/>
                    <a:pt x="39025" y="14241"/>
                    <a:pt x="38622" y="14074"/>
                  </a:cubicBezTo>
                  <a:cubicBezTo>
                    <a:pt x="37756" y="13713"/>
                    <a:pt x="38024" y="13088"/>
                    <a:pt x="37794" y="12363"/>
                  </a:cubicBezTo>
                  <a:cubicBezTo>
                    <a:pt x="37693" y="12045"/>
                    <a:pt x="37973" y="11448"/>
                    <a:pt x="38767" y="11448"/>
                  </a:cubicBezTo>
                  <a:close/>
                  <a:moveTo>
                    <a:pt x="55358" y="0"/>
                  </a:moveTo>
                  <a:cubicBezTo>
                    <a:pt x="52702" y="860"/>
                    <a:pt x="50311" y="2127"/>
                    <a:pt x="48923" y="4447"/>
                  </a:cubicBezTo>
                  <a:cubicBezTo>
                    <a:pt x="47961" y="6058"/>
                    <a:pt x="47964" y="7690"/>
                    <a:pt x="46236" y="8772"/>
                  </a:cubicBezTo>
                  <a:cubicBezTo>
                    <a:pt x="45027" y="9528"/>
                    <a:pt x="43540" y="9809"/>
                    <a:pt x="42006" y="9809"/>
                  </a:cubicBezTo>
                  <a:cubicBezTo>
                    <a:pt x="40075" y="9809"/>
                    <a:pt x="38070" y="9363"/>
                    <a:pt x="36457" y="8861"/>
                  </a:cubicBezTo>
                  <a:cubicBezTo>
                    <a:pt x="32479" y="7628"/>
                    <a:pt x="28988" y="4550"/>
                    <a:pt x="24854" y="3879"/>
                  </a:cubicBezTo>
                  <a:cubicBezTo>
                    <a:pt x="24391" y="3804"/>
                    <a:pt x="23933" y="3768"/>
                    <a:pt x="23479" y="3768"/>
                  </a:cubicBezTo>
                  <a:cubicBezTo>
                    <a:pt x="21754" y="3768"/>
                    <a:pt x="20103" y="4287"/>
                    <a:pt x="18578" y="5144"/>
                  </a:cubicBezTo>
                  <a:cubicBezTo>
                    <a:pt x="16492" y="6319"/>
                    <a:pt x="15812" y="7563"/>
                    <a:pt x="14520" y="9439"/>
                  </a:cubicBezTo>
                  <a:cubicBezTo>
                    <a:pt x="13190" y="11359"/>
                    <a:pt x="10991" y="12026"/>
                    <a:pt x="8751" y="12112"/>
                  </a:cubicBezTo>
                  <a:cubicBezTo>
                    <a:pt x="8652" y="12116"/>
                    <a:pt x="8554" y="12118"/>
                    <a:pt x="8457" y="12118"/>
                  </a:cubicBezTo>
                  <a:cubicBezTo>
                    <a:pt x="6622" y="12118"/>
                    <a:pt x="5067" y="11476"/>
                    <a:pt x="3299" y="11342"/>
                  </a:cubicBezTo>
                  <a:cubicBezTo>
                    <a:pt x="3155" y="11331"/>
                    <a:pt x="3013" y="11325"/>
                    <a:pt x="2872" y="11325"/>
                  </a:cubicBezTo>
                  <a:cubicBezTo>
                    <a:pt x="1797" y="11325"/>
                    <a:pt x="821" y="11643"/>
                    <a:pt x="0" y="12180"/>
                  </a:cubicBezTo>
                  <a:lnTo>
                    <a:pt x="0" y="30514"/>
                  </a:lnTo>
                  <a:cubicBezTo>
                    <a:pt x="0" y="30514"/>
                    <a:pt x="6604" y="17784"/>
                    <a:pt x="18705" y="17152"/>
                  </a:cubicBezTo>
                  <a:cubicBezTo>
                    <a:pt x="19306" y="17121"/>
                    <a:pt x="19890" y="17106"/>
                    <a:pt x="20459" y="17106"/>
                  </a:cubicBezTo>
                  <a:cubicBezTo>
                    <a:pt x="29960" y="17106"/>
                    <a:pt x="35106" y="21218"/>
                    <a:pt x="42966" y="21218"/>
                  </a:cubicBezTo>
                  <a:cubicBezTo>
                    <a:pt x="44102" y="21218"/>
                    <a:pt x="45295" y="21132"/>
                    <a:pt x="46565" y="20935"/>
                  </a:cubicBezTo>
                  <a:cubicBezTo>
                    <a:pt x="56962" y="19326"/>
                    <a:pt x="54234" y="5566"/>
                    <a:pt x="63797" y="5566"/>
                  </a:cubicBezTo>
                  <a:cubicBezTo>
                    <a:pt x="63975" y="5566"/>
                    <a:pt x="64157" y="5571"/>
                    <a:pt x="64343" y="5580"/>
                  </a:cubicBezTo>
                  <a:cubicBezTo>
                    <a:pt x="66851" y="5711"/>
                    <a:pt x="69662" y="5840"/>
                    <a:pt x="72564" y="5840"/>
                  </a:cubicBezTo>
                  <a:cubicBezTo>
                    <a:pt x="80697" y="5840"/>
                    <a:pt x="89554" y="4827"/>
                    <a:pt x="94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0" y="-42425"/>
              <a:ext cx="3322995" cy="1246883"/>
            </a:xfrm>
            <a:custGeom>
              <a:avLst/>
              <a:gdLst/>
              <a:ahLst/>
              <a:cxnLst/>
              <a:rect l="l" t="t" r="r" b="b"/>
              <a:pathLst>
                <a:path w="94551" h="33164" extrusionOk="0">
                  <a:moveTo>
                    <a:pt x="91444" y="0"/>
                  </a:moveTo>
                  <a:cubicBezTo>
                    <a:pt x="91444" y="0"/>
                    <a:pt x="86459" y="4064"/>
                    <a:pt x="80493" y="4064"/>
                  </a:cubicBezTo>
                  <a:cubicBezTo>
                    <a:pt x="80238" y="4064"/>
                    <a:pt x="79980" y="4056"/>
                    <a:pt x="79722" y="4041"/>
                  </a:cubicBezTo>
                  <a:cubicBezTo>
                    <a:pt x="74914" y="3753"/>
                    <a:pt x="71867" y="2658"/>
                    <a:pt x="67952" y="2658"/>
                  </a:cubicBezTo>
                  <a:cubicBezTo>
                    <a:pt x="66732" y="2658"/>
                    <a:pt x="65429" y="2764"/>
                    <a:pt x="63961" y="3034"/>
                  </a:cubicBezTo>
                  <a:cubicBezTo>
                    <a:pt x="57784" y="4168"/>
                    <a:pt x="57155" y="9841"/>
                    <a:pt x="54383" y="10847"/>
                  </a:cubicBezTo>
                  <a:cubicBezTo>
                    <a:pt x="51609" y="11857"/>
                    <a:pt x="54760" y="15506"/>
                    <a:pt x="48332" y="16582"/>
                  </a:cubicBezTo>
                  <a:cubicBezTo>
                    <a:pt x="44291" y="17258"/>
                    <a:pt x="42763" y="19013"/>
                    <a:pt x="39201" y="19013"/>
                  </a:cubicBezTo>
                  <a:cubicBezTo>
                    <a:pt x="37093" y="19013"/>
                    <a:pt x="34273" y="18398"/>
                    <a:pt x="29799" y="16582"/>
                  </a:cubicBezTo>
                  <a:cubicBezTo>
                    <a:pt x="25948" y="15019"/>
                    <a:pt x="23494" y="14530"/>
                    <a:pt x="21546" y="14530"/>
                  </a:cubicBezTo>
                  <a:cubicBezTo>
                    <a:pt x="18391" y="14530"/>
                    <a:pt x="16564" y="15813"/>
                    <a:pt x="12279" y="15891"/>
                  </a:cubicBezTo>
                  <a:cubicBezTo>
                    <a:pt x="7108" y="15988"/>
                    <a:pt x="9926" y="20303"/>
                    <a:pt x="4964" y="20808"/>
                  </a:cubicBezTo>
                  <a:cubicBezTo>
                    <a:pt x="0" y="21313"/>
                    <a:pt x="0" y="24113"/>
                    <a:pt x="0" y="24113"/>
                  </a:cubicBezTo>
                  <a:lnTo>
                    <a:pt x="0" y="33163"/>
                  </a:lnTo>
                  <a:cubicBezTo>
                    <a:pt x="0" y="33163"/>
                    <a:pt x="3450" y="24646"/>
                    <a:pt x="8366" y="24113"/>
                  </a:cubicBezTo>
                  <a:cubicBezTo>
                    <a:pt x="13031" y="23608"/>
                    <a:pt x="13724" y="18365"/>
                    <a:pt x="18518" y="18365"/>
                  </a:cubicBezTo>
                  <a:cubicBezTo>
                    <a:pt x="18777" y="18365"/>
                    <a:pt x="19049" y="18381"/>
                    <a:pt x="19333" y="18413"/>
                  </a:cubicBezTo>
                  <a:cubicBezTo>
                    <a:pt x="24883" y="19042"/>
                    <a:pt x="28160" y="21818"/>
                    <a:pt x="32066" y="22069"/>
                  </a:cubicBezTo>
                  <a:cubicBezTo>
                    <a:pt x="32745" y="22113"/>
                    <a:pt x="33450" y="22126"/>
                    <a:pt x="34171" y="22126"/>
                  </a:cubicBezTo>
                  <a:cubicBezTo>
                    <a:pt x="35281" y="22126"/>
                    <a:pt x="36429" y="22094"/>
                    <a:pt x="37576" y="22094"/>
                  </a:cubicBezTo>
                  <a:cubicBezTo>
                    <a:pt x="39978" y="22094"/>
                    <a:pt x="42377" y="22232"/>
                    <a:pt x="44421" y="23079"/>
                  </a:cubicBezTo>
                  <a:cubicBezTo>
                    <a:pt x="45569" y="23553"/>
                    <a:pt x="46852" y="23767"/>
                    <a:pt x="48117" y="23767"/>
                  </a:cubicBezTo>
                  <a:cubicBezTo>
                    <a:pt x="50882" y="23767"/>
                    <a:pt x="53556" y="22744"/>
                    <a:pt x="54506" y="21186"/>
                  </a:cubicBezTo>
                  <a:cubicBezTo>
                    <a:pt x="55894" y="18918"/>
                    <a:pt x="54760" y="14884"/>
                    <a:pt x="56777" y="12867"/>
                  </a:cubicBezTo>
                  <a:cubicBezTo>
                    <a:pt x="58559" y="11083"/>
                    <a:pt x="61324" y="7632"/>
                    <a:pt x="65593" y="7632"/>
                  </a:cubicBezTo>
                  <a:cubicBezTo>
                    <a:pt x="66158" y="7632"/>
                    <a:pt x="66748" y="7692"/>
                    <a:pt x="67366" y="7824"/>
                  </a:cubicBezTo>
                  <a:cubicBezTo>
                    <a:pt x="71935" y="8803"/>
                    <a:pt x="73644" y="10344"/>
                    <a:pt x="76314" y="10344"/>
                  </a:cubicBezTo>
                  <a:cubicBezTo>
                    <a:pt x="76738" y="10344"/>
                    <a:pt x="77186" y="10305"/>
                    <a:pt x="77673" y="10219"/>
                  </a:cubicBezTo>
                  <a:cubicBezTo>
                    <a:pt x="81233" y="9590"/>
                    <a:pt x="82494" y="7068"/>
                    <a:pt x="85772" y="6814"/>
                  </a:cubicBezTo>
                  <a:cubicBezTo>
                    <a:pt x="89050" y="6563"/>
                    <a:pt x="91861" y="5165"/>
                    <a:pt x="94550" y="2017"/>
                  </a:cubicBezTo>
                  <a:lnTo>
                    <a:pt x="9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184582" y="581013"/>
              <a:ext cx="53280" cy="43538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279123" y="624513"/>
              <a:ext cx="39890" cy="25341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1279123" y="581013"/>
              <a:ext cx="39890" cy="21844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517027" y="477470"/>
              <a:ext cx="57673" cy="46207"/>
            </a:xfrm>
            <a:custGeom>
              <a:avLst/>
              <a:gdLst/>
              <a:ahLst/>
              <a:cxnLst/>
              <a:rect l="l" t="t" r="r" b="b"/>
              <a:pathLst>
                <a:path w="1641" h="1229" extrusionOk="0">
                  <a:moveTo>
                    <a:pt x="880" y="1"/>
                  </a:moveTo>
                  <a:cubicBezTo>
                    <a:pt x="831" y="1"/>
                    <a:pt x="781" y="5"/>
                    <a:pt x="730" y="12"/>
                  </a:cubicBezTo>
                  <a:cubicBezTo>
                    <a:pt x="307" y="74"/>
                    <a:pt x="1" y="397"/>
                    <a:pt x="53" y="730"/>
                  </a:cubicBezTo>
                  <a:cubicBezTo>
                    <a:pt x="95" y="1025"/>
                    <a:pt x="402" y="1229"/>
                    <a:pt x="766" y="1229"/>
                  </a:cubicBezTo>
                  <a:cubicBezTo>
                    <a:pt x="814" y="1229"/>
                    <a:pt x="862" y="1225"/>
                    <a:pt x="911" y="1218"/>
                  </a:cubicBezTo>
                  <a:cubicBezTo>
                    <a:pt x="1334" y="1153"/>
                    <a:pt x="1640" y="830"/>
                    <a:pt x="1588" y="500"/>
                  </a:cubicBezTo>
                  <a:cubicBezTo>
                    <a:pt x="1546" y="206"/>
                    <a:pt x="1243" y="1"/>
                    <a:pt x="8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605699" y="469763"/>
              <a:ext cx="25867" cy="27709"/>
            </a:xfrm>
            <a:custGeom>
              <a:avLst/>
              <a:gdLst/>
              <a:ahLst/>
              <a:cxnLst/>
              <a:rect l="l" t="t" r="r" b="b"/>
              <a:pathLst>
                <a:path w="736" h="737" extrusionOk="0">
                  <a:moveTo>
                    <a:pt x="367" y="1"/>
                  </a:moveTo>
                  <a:cubicBezTo>
                    <a:pt x="165" y="1"/>
                    <a:pt x="0" y="165"/>
                    <a:pt x="0" y="368"/>
                  </a:cubicBezTo>
                  <a:cubicBezTo>
                    <a:pt x="0" y="571"/>
                    <a:pt x="165" y="736"/>
                    <a:pt x="367" y="736"/>
                  </a:cubicBezTo>
                  <a:cubicBezTo>
                    <a:pt x="570" y="736"/>
                    <a:pt x="735" y="571"/>
                    <a:pt x="735" y="368"/>
                  </a:cubicBezTo>
                  <a:cubicBezTo>
                    <a:pt x="735" y="165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568726" y="441339"/>
              <a:ext cx="22985" cy="24476"/>
            </a:xfrm>
            <a:custGeom>
              <a:avLst/>
              <a:gdLst/>
              <a:ahLst/>
              <a:cxnLst/>
              <a:rect l="l" t="t" r="r" b="b"/>
              <a:pathLst>
                <a:path w="654" h="651" extrusionOk="0">
                  <a:moveTo>
                    <a:pt x="327" y="0"/>
                  </a:moveTo>
                  <a:cubicBezTo>
                    <a:pt x="149" y="0"/>
                    <a:pt x="1" y="145"/>
                    <a:pt x="1" y="324"/>
                  </a:cubicBezTo>
                  <a:cubicBezTo>
                    <a:pt x="1" y="506"/>
                    <a:pt x="149" y="650"/>
                    <a:pt x="327" y="650"/>
                  </a:cubicBezTo>
                  <a:cubicBezTo>
                    <a:pt x="506" y="650"/>
                    <a:pt x="653" y="506"/>
                    <a:pt x="653" y="324"/>
                  </a:cubicBezTo>
                  <a:cubicBezTo>
                    <a:pt x="653" y="145"/>
                    <a:pt x="506" y="0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224580" y="643500"/>
              <a:ext cx="28889" cy="30905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13" y="1"/>
                  </a:moveTo>
                  <a:cubicBezTo>
                    <a:pt x="186" y="1"/>
                    <a:pt x="1" y="183"/>
                    <a:pt x="1" y="410"/>
                  </a:cubicBezTo>
                  <a:cubicBezTo>
                    <a:pt x="1" y="636"/>
                    <a:pt x="186" y="822"/>
                    <a:pt x="413" y="822"/>
                  </a:cubicBezTo>
                  <a:cubicBezTo>
                    <a:pt x="636" y="822"/>
                    <a:pt x="821" y="636"/>
                    <a:pt x="821" y="410"/>
                  </a:cubicBezTo>
                  <a:cubicBezTo>
                    <a:pt x="821" y="183"/>
                    <a:pt x="636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53435" y="597669"/>
              <a:ext cx="16588" cy="17859"/>
            </a:xfrm>
            <a:custGeom>
              <a:avLst/>
              <a:gdLst/>
              <a:ahLst/>
              <a:cxnLst/>
              <a:rect l="l" t="t" r="r" b="b"/>
              <a:pathLst>
                <a:path w="472" h="475" extrusionOk="0">
                  <a:moveTo>
                    <a:pt x="238" y="0"/>
                  </a:moveTo>
                  <a:cubicBezTo>
                    <a:pt x="108" y="0"/>
                    <a:pt x="0" y="106"/>
                    <a:pt x="0" y="237"/>
                  </a:cubicBezTo>
                  <a:cubicBezTo>
                    <a:pt x="0" y="368"/>
                    <a:pt x="108" y="474"/>
                    <a:pt x="238" y="474"/>
                  </a:cubicBezTo>
                  <a:cubicBezTo>
                    <a:pt x="368" y="474"/>
                    <a:pt x="471" y="368"/>
                    <a:pt x="471" y="237"/>
                  </a:cubicBezTo>
                  <a:cubicBezTo>
                    <a:pt x="471" y="106"/>
                    <a:pt x="368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94647" y="658877"/>
              <a:ext cx="91588" cy="60494"/>
            </a:xfrm>
            <a:custGeom>
              <a:avLst/>
              <a:gdLst/>
              <a:ahLst/>
              <a:cxnLst/>
              <a:rect l="l" t="t" r="r" b="b"/>
              <a:pathLst>
                <a:path w="2606" h="1609" extrusionOk="0">
                  <a:moveTo>
                    <a:pt x="1302" y="1"/>
                  </a:moveTo>
                  <a:cubicBezTo>
                    <a:pt x="585" y="1"/>
                    <a:pt x="0" y="362"/>
                    <a:pt x="0" y="805"/>
                  </a:cubicBezTo>
                  <a:cubicBezTo>
                    <a:pt x="0" y="1248"/>
                    <a:pt x="585" y="1609"/>
                    <a:pt x="1302" y="1609"/>
                  </a:cubicBezTo>
                  <a:cubicBezTo>
                    <a:pt x="2024" y="1609"/>
                    <a:pt x="2605" y="1248"/>
                    <a:pt x="2605" y="805"/>
                  </a:cubicBezTo>
                  <a:cubicBezTo>
                    <a:pt x="2605" y="362"/>
                    <a:pt x="2024" y="1"/>
                    <a:pt x="1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168558" y="629288"/>
              <a:ext cx="22141" cy="23686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313" y="1"/>
                  </a:moveTo>
                  <a:cubicBezTo>
                    <a:pt x="141" y="1"/>
                    <a:pt x="0" y="142"/>
                    <a:pt x="0" y="317"/>
                  </a:cubicBezTo>
                  <a:cubicBezTo>
                    <a:pt x="0" y="489"/>
                    <a:pt x="141" y="629"/>
                    <a:pt x="313" y="629"/>
                  </a:cubicBezTo>
                  <a:cubicBezTo>
                    <a:pt x="488" y="629"/>
                    <a:pt x="629" y="489"/>
                    <a:pt x="629" y="317"/>
                  </a:cubicBezTo>
                  <a:cubicBezTo>
                    <a:pt x="629" y="142"/>
                    <a:pt x="488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2637851" y="27844"/>
              <a:ext cx="60660" cy="52336"/>
            </a:xfrm>
            <a:custGeom>
              <a:avLst/>
              <a:gdLst/>
              <a:ahLst/>
              <a:cxnLst/>
              <a:rect l="l" t="t" r="r" b="b"/>
              <a:pathLst>
                <a:path w="1726" h="1392" extrusionOk="0">
                  <a:moveTo>
                    <a:pt x="863" y="1"/>
                  </a:moveTo>
                  <a:cubicBezTo>
                    <a:pt x="389" y="1"/>
                    <a:pt x="0" y="313"/>
                    <a:pt x="0" y="695"/>
                  </a:cubicBezTo>
                  <a:cubicBezTo>
                    <a:pt x="0" y="1079"/>
                    <a:pt x="389" y="1392"/>
                    <a:pt x="863" y="1392"/>
                  </a:cubicBezTo>
                  <a:cubicBezTo>
                    <a:pt x="1337" y="1392"/>
                    <a:pt x="1725" y="1079"/>
                    <a:pt x="1725" y="695"/>
                  </a:cubicBezTo>
                  <a:cubicBezTo>
                    <a:pt x="1725" y="313"/>
                    <a:pt x="1337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2727929" y="73187"/>
              <a:ext cx="20806" cy="22145"/>
            </a:xfrm>
            <a:custGeom>
              <a:avLst/>
              <a:gdLst/>
              <a:ahLst/>
              <a:cxnLst/>
              <a:rect l="l" t="t" r="r" b="b"/>
              <a:pathLst>
                <a:path w="592" h="589" extrusionOk="0">
                  <a:moveTo>
                    <a:pt x="296" y="0"/>
                  </a:moveTo>
                  <a:cubicBezTo>
                    <a:pt x="135" y="0"/>
                    <a:pt x="1" y="131"/>
                    <a:pt x="1" y="293"/>
                  </a:cubicBezTo>
                  <a:cubicBezTo>
                    <a:pt x="1" y="458"/>
                    <a:pt x="135" y="588"/>
                    <a:pt x="296" y="588"/>
                  </a:cubicBezTo>
                  <a:cubicBezTo>
                    <a:pt x="458" y="588"/>
                    <a:pt x="591" y="458"/>
                    <a:pt x="591" y="293"/>
                  </a:cubicBezTo>
                  <a:cubicBezTo>
                    <a:pt x="591" y="131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2710286" y="27844"/>
              <a:ext cx="17678" cy="19024"/>
            </a:xfrm>
            <a:custGeom>
              <a:avLst/>
              <a:gdLst/>
              <a:ahLst/>
              <a:cxnLst/>
              <a:rect l="l" t="t" r="r" b="b"/>
              <a:pathLst>
                <a:path w="503" h="506" extrusionOk="0">
                  <a:moveTo>
                    <a:pt x="252" y="1"/>
                  </a:moveTo>
                  <a:cubicBezTo>
                    <a:pt x="111" y="1"/>
                    <a:pt x="1" y="114"/>
                    <a:pt x="1" y="251"/>
                  </a:cubicBezTo>
                  <a:cubicBezTo>
                    <a:pt x="1" y="392"/>
                    <a:pt x="111" y="505"/>
                    <a:pt x="252" y="505"/>
                  </a:cubicBezTo>
                  <a:cubicBezTo>
                    <a:pt x="389" y="505"/>
                    <a:pt x="503" y="392"/>
                    <a:pt x="503" y="251"/>
                  </a:cubicBezTo>
                  <a:cubicBezTo>
                    <a:pt x="503" y="114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2590651" y="19460"/>
              <a:ext cx="16694" cy="17859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237" y="0"/>
                  </a:moveTo>
                  <a:cubicBezTo>
                    <a:pt x="106" y="0"/>
                    <a:pt x="0" y="107"/>
                    <a:pt x="0" y="238"/>
                  </a:cubicBezTo>
                  <a:cubicBezTo>
                    <a:pt x="0" y="368"/>
                    <a:pt x="106" y="474"/>
                    <a:pt x="237" y="474"/>
                  </a:cubicBezTo>
                  <a:cubicBezTo>
                    <a:pt x="368" y="474"/>
                    <a:pt x="474" y="368"/>
                    <a:pt x="474" y="238"/>
                  </a:cubicBezTo>
                  <a:cubicBezTo>
                    <a:pt x="474" y="107"/>
                    <a:pt x="368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2543310" y="27844"/>
              <a:ext cx="24566" cy="26130"/>
            </a:xfrm>
            <a:custGeom>
              <a:avLst/>
              <a:gdLst/>
              <a:ahLst/>
              <a:cxnLst/>
              <a:rect l="l" t="t" r="r" b="b"/>
              <a:pathLst>
                <a:path w="699" h="695" extrusionOk="0">
                  <a:moveTo>
                    <a:pt x="351" y="1"/>
                  </a:moveTo>
                  <a:cubicBezTo>
                    <a:pt x="159" y="1"/>
                    <a:pt x="0" y="155"/>
                    <a:pt x="0" y="348"/>
                  </a:cubicBezTo>
                  <a:cubicBezTo>
                    <a:pt x="0" y="540"/>
                    <a:pt x="159" y="695"/>
                    <a:pt x="351" y="695"/>
                  </a:cubicBezTo>
                  <a:cubicBezTo>
                    <a:pt x="543" y="695"/>
                    <a:pt x="698" y="540"/>
                    <a:pt x="698" y="348"/>
                  </a:cubicBezTo>
                  <a:cubicBezTo>
                    <a:pt x="698" y="155"/>
                    <a:pt x="543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3033696" y="10023"/>
              <a:ext cx="25621" cy="27296"/>
            </a:xfrm>
            <a:custGeom>
              <a:avLst/>
              <a:gdLst/>
              <a:ahLst/>
              <a:cxnLst/>
              <a:rect l="l" t="t" r="r" b="b"/>
              <a:pathLst>
                <a:path w="729" h="726" extrusionOk="0">
                  <a:moveTo>
                    <a:pt x="364" y="1"/>
                  </a:moveTo>
                  <a:cubicBezTo>
                    <a:pt x="162" y="1"/>
                    <a:pt x="0" y="162"/>
                    <a:pt x="0" y="361"/>
                  </a:cubicBezTo>
                  <a:cubicBezTo>
                    <a:pt x="0" y="564"/>
                    <a:pt x="162" y="725"/>
                    <a:pt x="364" y="725"/>
                  </a:cubicBezTo>
                  <a:cubicBezTo>
                    <a:pt x="564" y="725"/>
                    <a:pt x="729" y="564"/>
                    <a:pt x="729" y="361"/>
                  </a:cubicBezTo>
                  <a:cubicBezTo>
                    <a:pt x="729" y="162"/>
                    <a:pt x="564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3088382" y="3707"/>
              <a:ext cx="14796" cy="15791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10" y="0"/>
                  </a:moveTo>
                  <a:cubicBezTo>
                    <a:pt x="94" y="0"/>
                    <a:pt x="1" y="93"/>
                    <a:pt x="1" y="210"/>
                  </a:cubicBezTo>
                  <a:cubicBezTo>
                    <a:pt x="1" y="327"/>
                    <a:pt x="94" y="419"/>
                    <a:pt x="210" y="419"/>
                  </a:cubicBezTo>
                  <a:cubicBezTo>
                    <a:pt x="327" y="419"/>
                    <a:pt x="420" y="327"/>
                    <a:pt x="420" y="210"/>
                  </a:cubicBezTo>
                  <a:cubicBezTo>
                    <a:pt x="420" y="93"/>
                    <a:pt x="327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1872873" y="307004"/>
              <a:ext cx="50257" cy="36094"/>
            </a:xfrm>
            <a:custGeom>
              <a:avLst/>
              <a:gdLst/>
              <a:ahLst/>
              <a:cxnLst/>
              <a:rect l="l" t="t" r="r" b="b"/>
              <a:pathLst>
                <a:path w="1430" h="960" extrusionOk="0">
                  <a:moveTo>
                    <a:pt x="715" y="0"/>
                  </a:moveTo>
                  <a:cubicBezTo>
                    <a:pt x="320" y="0"/>
                    <a:pt x="1" y="213"/>
                    <a:pt x="1" y="478"/>
                  </a:cubicBezTo>
                  <a:cubicBezTo>
                    <a:pt x="1" y="743"/>
                    <a:pt x="320" y="959"/>
                    <a:pt x="715" y="959"/>
                  </a:cubicBezTo>
                  <a:cubicBezTo>
                    <a:pt x="1110" y="959"/>
                    <a:pt x="1430" y="743"/>
                    <a:pt x="1430" y="478"/>
                  </a:cubicBezTo>
                  <a:cubicBezTo>
                    <a:pt x="1430" y="213"/>
                    <a:pt x="1110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1934834" y="275347"/>
              <a:ext cx="22247" cy="23799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6" y="0"/>
                  </a:moveTo>
                  <a:cubicBezTo>
                    <a:pt x="144" y="0"/>
                    <a:pt x="0" y="141"/>
                    <a:pt x="0" y="317"/>
                  </a:cubicBezTo>
                  <a:cubicBezTo>
                    <a:pt x="0" y="492"/>
                    <a:pt x="144" y="633"/>
                    <a:pt x="316" y="633"/>
                  </a:cubicBezTo>
                  <a:cubicBezTo>
                    <a:pt x="492" y="633"/>
                    <a:pt x="633" y="492"/>
                    <a:pt x="633" y="317"/>
                  </a:cubicBezTo>
                  <a:cubicBezTo>
                    <a:pt x="633" y="141"/>
                    <a:pt x="492" y="0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1872873" y="254819"/>
              <a:ext cx="13320" cy="14249"/>
            </a:xfrm>
            <a:custGeom>
              <a:avLst/>
              <a:gdLst/>
              <a:ahLst/>
              <a:cxnLst/>
              <a:rect l="l" t="t" r="r" b="b"/>
              <a:pathLst>
                <a:path w="379" h="379" extrusionOk="0">
                  <a:moveTo>
                    <a:pt x="190" y="1"/>
                  </a:moveTo>
                  <a:cubicBezTo>
                    <a:pt x="83" y="1"/>
                    <a:pt x="1" y="86"/>
                    <a:pt x="1" y="189"/>
                  </a:cubicBezTo>
                  <a:cubicBezTo>
                    <a:pt x="1" y="296"/>
                    <a:pt x="83" y="378"/>
                    <a:pt x="190" y="378"/>
                  </a:cubicBezTo>
                  <a:cubicBezTo>
                    <a:pt x="293" y="378"/>
                    <a:pt x="379" y="296"/>
                    <a:pt x="379" y="189"/>
                  </a:cubicBezTo>
                  <a:cubicBezTo>
                    <a:pt x="379" y="86"/>
                    <a:pt x="293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1751761" y="420811"/>
              <a:ext cx="49554" cy="52862"/>
            </a:xfrm>
            <a:custGeom>
              <a:avLst/>
              <a:gdLst/>
              <a:ahLst/>
              <a:cxnLst/>
              <a:rect l="l" t="t" r="r" b="b"/>
              <a:pathLst>
                <a:path w="1410" h="1406" extrusionOk="0">
                  <a:moveTo>
                    <a:pt x="705" y="0"/>
                  </a:moveTo>
                  <a:cubicBezTo>
                    <a:pt x="317" y="0"/>
                    <a:pt x="0" y="313"/>
                    <a:pt x="0" y="701"/>
                  </a:cubicBezTo>
                  <a:cubicBezTo>
                    <a:pt x="0" y="1093"/>
                    <a:pt x="317" y="1406"/>
                    <a:pt x="705" y="1406"/>
                  </a:cubicBezTo>
                  <a:cubicBezTo>
                    <a:pt x="1093" y="1406"/>
                    <a:pt x="1409" y="1093"/>
                    <a:pt x="1409" y="701"/>
                  </a:cubicBezTo>
                  <a:cubicBezTo>
                    <a:pt x="1409" y="313"/>
                    <a:pt x="1093" y="0"/>
                    <a:pt x="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1245559" y="572855"/>
              <a:ext cx="17783" cy="19024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1378515" y="637184"/>
              <a:ext cx="16799" cy="18122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668469" y="474425"/>
              <a:ext cx="15499" cy="16693"/>
            </a:xfrm>
            <a:custGeom>
              <a:avLst/>
              <a:gdLst/>
              <a:ahLst/>
              <a:cxnLst/>
              <a:rect l="l" t="t" r="r" b="b"/>
              <a:pathLst>
                <a:path w="441" h="444" extrusionOk="0">
                  <a:moveTo>
                    <a:pt x="221" y="0"/>
                  </a:moveTo>
                  <a:cubicBezTo>
                    <a:pt x="97" y="0"/>
                    <a:pt x="0" y="100"/>
                    <a:pt x="0" y="224"/>
                  </a:cubicBezTo>
                  <a:cubicBezTo>
                    <a:pt x="0" y="344"/>
                    <a:pt x="97" y="444"/>
                    <a:pt x="221" y="444"/>
                  </a:cubicBezTo>
                  <a:cubicBezTo>
                    <a:pt x="341" y="444"/>
                    <a:pt x="441" y="344"/>
                    <a:pt x="441" y="224"/>
                  </a:cubicBezTo>
                  <a:cubicBezTo>
                    <a:pt x="441" y="100"/>
                    <a:pt x="341" y="0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618597" y="388026"/>
              <a:ext cx="37113" cy="39665"/>
            </a:xfrm>
            <a:custGeom>
              <a:avLst/>
              <a:gdLst/>
              <a:ahLst/>
              <a:cxnLst/>
              <a:rect l="l" t="t" r="r" b="b"/>
              <a:pathLst>
                <a:path w="1056" h="1055" extrusionOk="0">
                  <a:moveTo>
                    <a:pt x="530" y="0"/>
                  </a:moveTo>
                  <a:cubicBezTo>
                    <a:pt x="238" y="0"/>
                    <a:pt x="0" y="237"/>
                    <a:pt x="0" y="525"/>
                  </a:cubicBezTo>
                  <a:cubicBezTo>
                    <a:pt x="0" y="817"/>
                    <a:pt x="238" y="1055"/>
                    <a:pt x="530" y="1055"/>
                  </a:cubicBezTo>
                  <a:cubicBezTo>
                    <a:pt x="818" y="1055"/>
                    <a:pt x="1056" y="817"/>
                    <a:pt x="1056" y="525"/>
                  </a:cubicBezTo>
                  <a:cubicBezTo>
                    <a:pt x="1056" y="237"/>
                    <a:pt x="818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590903" y="-42425"/>
              <a:ext cx="766161" cy="234232"/>
            </a:xfrm>
            <a:custGeom>
              <a:avLst/>
              <a:gdLst/>
              <a:ahLst/>
              <a:cxnLst/>
              <a:rect l="l" t="t" r="r" b="b"/>
              <a:pathLst>
                <a:path w="21800" h="6230" extrusionOk="0">
                  <a:moveTo>
                    <a:pt x="1026" y="0"/>
                  </a:moveTo>
                  <a:cubicBezTo>
                    <a:pt x="758" y="258"/>
                    <a:pt x="534" y="568"/>
                    <a:pt x="393" y="935"/>
                  </a:cubicBezTo>
                  <a:cubicBezTo>
                    <a:pt x="0" y="1951"/>
                    <a:pt x="405" y="2870"/>
                    <a:pt x="1365" y="2870"/>
                  </a:cubicBezTo>
                  <a:cubicBezTo>
                    <a:pt x="1486" y="2870"/>
                    <a:pt x="1616" y="2855"/>
                    <a:pt x="1754" y="2825"/>
                  </a:cubicBezTo>
                  <a:cubicBezTo>
                    <a:pt x="3094" y="2523"/>
                    <a:pt x="4393" y="2035"/>
                    <a:pt x="5736" y="1729"/>
                  </a:cubicBezTo>
                  <a:cubicBezTo>
                    <a:pt x="6192" y="1626"/>
                    <a:pt x="6641" y="1580"/>
                    <a:pt x="7086" y="1580"/>
                  </a:cubicBezTo>
                  <a:cubicBezTo>
                    <a:pt x="8204" y="1580"/>
                    <a:pt x="9290" y="1874"/>
                    <a:pt x="10368" y="2309"/>
                  </a:cubicBezTo>
                  <a:cubicBezTo>
                    <a:pt x="12037" y="2983"/>
                    <a:pt x="13546" y="3945"/>
                    <a:pt x="15168" y="4715"/>
                  </a:cubicBezTo>
                  <a:cubicBezTo>
                    <a:pt x="16633" y="5408"/>
                    <a:pt x="18405" y="6230"/>
                    <a:pt x="20070" y="6230"/>
                  </a:cubicBezTo>
                  <a:cubicBezTo>
                    <a:pt x="20087" y="6230"/>
                    <a:pt x="20105" y="6230"/>
                    <a:pt x="20122" y="6229"/>
                  </a:cubicBezTo>
                  <a:cubicBezTo>
                    <a:pt x="21208" y="6216"/>
                    <a:pt x="21799" y="5364"/>
                    <a:pt x="21647" y="4337"/>
                  </a:cubicBezTo>
                  <a:cubicBezTo>
                    <a:pt x="21548" y="3657"/>
                    <a:pt x="20960" y="3237"/>
                    <a:pt x="20410" y="2897"/>
                  </a:cubicBezTo>
                  <a:cubicBezTo>
                    <a:pt x="19686" y="2457"/>
                    <a:pt x="17909" y="1158"/>
                    <a:pt x="19597" y="698"/>
                  </a:cubicBezTo>
                  <a:cubicBezTo>
                    <a:pt x="20077" y="568"/>
                    <a:pt x="20851" y="382"/>
                    <a:pt x="21335" y="0"/>
                  </a:cubicBezTo>
                  <a:lnTo>
                    <a:pt x="19435" y="0"/>
                  </a:lnTo>
                  <a:cubicBezTo>
                    <a:pt x="18373" y="344"/>
                    <a:pt x="17037" y="663"/>
                    <a:pt x="17181" y="1681"/>
                  </a:cubicBezTo>
                  <a:cubicBezTo>
                    <a:pt x="17270" y="2296"/>
                    <a:pt x="18030" y="2495"/>
                    <a:pt x="18504" y="2729"/>
                  </a:cubicBezTo>
                  <a:cubicBezTo>
                    <a:pt x="19108" y="3027"/>
                    <a:pt x="19758" y="3389"/>
                    <a:pt x="20198" y="3917"/>
                  </a:cubicBezTo>
                  <a:cubicBezTo>
                    <a:pt x="20466" y="4240"/>
                    <a:pt x="20837" y="4852"/>
                    <a:pt x="20490" y="5237"/>
                  </a:cubicBezTo>
                  <a:cubicBezTo>
                    <a:pt x="20338" y="5406"/>
                    <a:pt x="20082" y="5465"/>
                    <a:pt x="19796" y="5465"/>
                  </a:cubicBezTo>
                  <a:cubicBezTo>
                    <a:pt x="19300" y="5465"/>
                    <a:pt x="18713" y="5287"/>
                    <a:pt x="18422" y="5203"/>
                  </a:cubicBezTo>
                  <a:cubicBezTo>
                    <a:pt x="16679" y="4701"/>
                    <a:pt x="15150" y="3835"/>
                    <a:pt x="13611" y="2918"/>
                  </a:cubicBezTo>
                  <a:cubicBezTo>
                    <a:pt x="11739" y="1797"/>
                    <a:pt x="9437" y="956"/>
                    <a:pt x="7269" y="742"/>
                  </a:cubicBezTo>
                  <a:cubicBezTo>
                    <a:pt x="6873" y="703"/>
                    <a:pt x="6479" y="679"/>
                    <a:pt x="6086" y="679"/>
                  </a:cubicBezTo>
                  <a:cubicBezTo>
                    <a:pt x="5526" y="679"/>
                    <a:pt x="4969" y="728"/>
                    <a:pt x="4413" y="849"/>
                  </a:cubicBezTo>
                  <a:cubicBezTo>
                    <a:pt x="3617" y="1018"/>
                    <a:pt x="2861" y="1523"/>
                    <a:pt x="2043" y="1584"/>
                  </a:cubicBezTo>
                  <a:cubicBezTo>
                    <a:pt x="2001" y="1588"/>
                    <a:pt x="1962" y="1589"/>
                    <a:pt x="1925" y="1589"/>
                  </a:cubicBezTo>
                  <a:cubicBezTo>
                    <a:pt x="1136" y="1589"/>
                    <a:pt x="1362" y="868"/>
                    <a:pt x="1809" y="403"/>
                  </a:cubicBezTo>
                  <a:cubicBezTo>
                    <a:pt x="1960" y="244"/>
                    <a:pt x="2136" y="117"/>
                    <a:pt x="2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1347727" y="-42425"/>
              <a:ext cx="448380" cy="318940"/>
            </a:xfrm>
            <a:custGeom>
              <a:avLst/>
              <a:gdLst/>
              <a:ahLst/>
              <a:cxnLst/>
              <a:rect l="l" t="t" r="r" b="b"/>
              <a:pathLst>
                <a:path w="12758" h="8483" extrusionOk="0">
                  <a:moveTo>
                    <a:pt x="2278" y="0"/>
                  </a:moveTo>
                  <a:cubicBezTo>
                    <a:pt x="1942" y="365"/>
                    <a:pt x="1282" y="581"/>
                    <a:pt x="979" y="897"/>
                  </a:cubicBezTo>
                  <a:cubicBezTo>
                    <a:pt x="0" y="1911"/>
                    <a:pt x="330" y="2969"/>
                    <a:pt x="1453" y="3570"/>
                  </a:cubicBezTo>
                  <a:cubicBezTo>
                    <a:pt x="2595" y="4182"/>
                    <a:pt x="3202" y="5419"/>
                    <a:pt x="1986" y="6378"/>
                  </a:cubicBezTo>
                  <a:cubicBezTo>
                    <a:pt x="1330" y="6896"/>
                    <a:pt x="1058" y="7394"/>
                    <a:pt x="1821" y="8068"/>
                  </a:cubicBezTo>
                  <a:cubicBezTo>
                    <a:pt x="2194" y="8399"/>
                    <a:pt x="2723" y="8483"/>
                    <a:pt x="3256" y="8483"/>
                  </a:cubicBezTo>
                  <a:cubicBezTo>
                    <a:pt x="3653" y="8483"/>
                    <a:pt x="4052" y="8436"/>
                    <a:pt x="4391" y="8411"/>
                  </a:cubicBezTo>
                  <a:cubicBezTo>
                    <a:pt x="6079" y="8288"/>
                    <a:pt x="8126" y="7367"/>
                    <a:pt x="8727" y="5646"/>
                  </a:cubicBezTo>
                  <a:cubicBezTo>
                    <a:pt x="9187" y="4320"/>
                    <a:pt x="7944" y="2609"/>
                    <a:pt x="9332" y="1608"/>
                  </a:cubicBezTo>
                  <a:cubicBezTo>
                    <a:pt x="9779" y="1282"/>
                    <a:pt x="10263" y="1151"/>
                    <a:pt x="10785" y="1007"/>
                  </a:cubicBezTo>
                  <a:cubicBezTo>
                    <a:pt x="11455" y="818"/>
                    <a:pt x="12098" y="433"/>
                    <a:pt x="12679" y="56"/>
                  </a:cubicBezTo>
                  <a:cubicBezTo>
                    <a:pt x="12699" y="42"/>
                    <a:pt x="12726" y="24"/>
                    <a:pt x="12758" y="0"/>
                  </a:cubicBezTo>
                  <a:lnTo>
                    <a:pt x="10023" y="0"/>
                  </a:lnTo>
                  <a:cubicBezTo>
                    <a:pt x="9985" y="11"/>
                    <a:pt x="9950" y="21"/>
                    <a:pt x="9916" y="32"/>
                  </a:cubicBezTo>
                  <a:cubicBezTo>
                    <a:pt x="8792" y="358"/>
                    <a:pt x="6903" y="268"/>
                    <a:pt x="6745" y="1856"/>
                  </a:cubicBezTo>
                  <a:cubicBezTo>
                    <a:pt x="6666" y="2632"/>
                    <a:pt x="7240" y="3278"/>
                    <a:pt x="6483" y="3876"/>
                  </a:cubicBezTo>
                  <a:cubicBezTo>
                    <a:pt x="6219" y="4085"/>
                    <a:pt x="5995" y="4170"/>
                    <a:pt x="5796" y="4170"/>
                  </a:cubicBezTo>
                  <a:cubicBezTo>
                    <a:pt x="5355" y="4170"/>
                    <a:pt x="5038" y="3750"/>
                    <a:pt x="4673" y="3333"/>
                  </a:cubicBezTo>
                  <a:cubicBezTo>
                    <a:pt x="4130" y="2718"/>
                    <a:pt x="3419" y="2725"/>
                    <a:pt x="2670" y="2615"/>
                  </a:cubicBezTo>
                  <a:cubicBezTo>
                    <a:pt x="2433" y="2577"/>
                    <a:pt x="1965" y="2567"/>
                    <a:pt x="1804" y="2354"/>
                  </a:cubicBezTo>
                  <a:cubicBezTo>
                    <a:pt x="1567" y="2041"/>
                    <a:pt x="1918" y="1516"/>
                    <a:pt x="2089" y="1265"/>
                  </a:cubicBezTo>
                  <a:cubicBezTo>
                    <a:pt x="2240" y="1045"/>
                    <a:pt x="2825" y="523"/>
                    <a:pt x="3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0" y="-42425"/>
              <a:ext cx="565378" cy="367252"/>
            </a:xfrm>
            <a:custGeom>
              <a:avLst/>
              <a:gdLst/>
              <a:ahLst/>
              <a:cxnLst/>
              <a:rect l="l" t="t" r="r" b="b"/>
              <a:pathLst>
                <a:path w="16087" h="9768" extrusionOk="0">
                  <a:moveTo>
                    <a:pt x="14846" y="0"/>
                  </a:moveTo>
                  <a:cubicBezTo>
                    <a:pt x="14818" y="70"/>
                    <a:pt x="14784" y="138"/>
                    <a:pt x="14736" y="197"/>
                  </a:cubicBezTo>
                  <a:cubicBezTo>
                    <a:pt x="14506" y="492"/>
                    <a:pt x="13922" y="677"/>
                    <a:pt x="13592" y="818"/>
                  </a:cubicBezTo>
                  <a:cubicBezTo>
                    <a:pt x="13025" y="1059"/>
                    <a:pt x="12403" y="1296"/>
                    <a:pt x="11813" y="1481"/>
                  </a:cubicBezTo>
                  <a:cubicBezTo>
                    <a:pt x="10823" y="1791"/>
                    <a:pt x="9538" y="1832"/>
                    <a:pt x="8922" y="2828"/>
                  </a:cubicBezTo>
                  <a:cubicBezTo>
                    <a:pt x="8280" y="3866"/>
                    <a:pt x="8954" y="4597"/>
                    <a:pt x="9961" y="4828"/>
                  </a:cubicBezTo>
                  <a:cubicBezTo>
                    <a:pt x="10654" y="4986"/>
                    <a:pt x="11359" y="5233"/>
                    <a:pt x="11775" y="5858"/>
                  </a:cubicBezTo>
                  <a:cubicBezTo>
                    <a:pt x="12344" y="6714"/>
                    <a:pt x="11754" y="7772"/>
                    <a:pt x="10929" y="8250"/>
                  </a:cubicBezTo>
                  <a:cubicBezTo>
                    <a:pt x="10430" y="8540"/>
                    <a:pt x="9885" y="8661"/>
                    <a:pt x="9336" y="8661"/>
                  </a:cubicBezTo>
                  <a:cubicBezTo>
                    <a:pt x="8512" y="8661"/>
                    <a:pt x="7677" y="8387"/>
                    <a:pt x="6968" y="7999"/>
                  </a:cubicBezTo>
                  <a:cubicBezTo>
                    <a:pt x="6236" y="7597"/>
                    <a:pt x="5360" y="7085"/>
                    <a:pt x="5088" y="6233"/>
                  </a:cubicBezTo>
                  <a:cubicBezTo>
                    <a:pt x="4799" y="5322"/>
                    <a:pt x="5638" y="4879"/>
                    <a:pt x="5711" y="4024"/>
                  </a:cubicBezTo>
                  <a:cubicBezTo>
                    <a:pt x="5851" y="2395"/>
                    <a:pt x="3521" y="1859"/>
                    <a:pt x="2346" y="1859"/>
                  </a:cubicBezTo>
                  <a:cubicBezTo>
                    <a:pt x="1776" y="1859"/>
                    <a:pt x="804" y="1966"/>
                    <a:pt x="1223" y="2745"/>
                  </a:cubicBezTo>
                  <a:cubicBezTo>
                    <a:pt x="1464" y="3189"/>
                    <a:pt x="1913" y="3220"/>
                    <a:pt x="2354" y="3337"/>
                  </a:cubicBezTo>
                  <a:cubicBezTo>
                    <a:pt x="2996" y="3508"/>
                    <a:pt x="4408" y="3773"/>
                    <a:pt x="4044" y="4770"/>
                  </a:cubicBezTo>
                  <a:cubicBezTo>
                    <a:pt x="3888" y="5198"/>
                    <a:pt x="3400" y="5286"/>
                    <a:pt x="2870" y="5286"/>
                  </a:cubicBezTo>
                  <a:cubicBezTo>
                    <a:pt x="2498" y="5286"/>
                    <a:pt x="2106" y="5242"/>
                    <a:pt x="1794" y="5242"/>
                  </a:cubicBezTo>
                  <a:cubicBezTo>
                    <a:pt x="1698" y="5242"/>
                    <a:pt x="1610" y="5246"/>
                    <a:pt x="1532" y="5257"/>
                  </a:cubicBezTo>
                  <a:cubicBezTo>
                    <a:pt x="1085" y="5316"/>
                    <a:pt x="446" y="5536"/>
                    <a:pt x="0" y="5886"/>
                  </a:cubicBezTo>
                  <a:lnTo>
                    <a:pt x="0" y="7446"/>
                  </a:lnTo>
                  <a:cubicBezTo>
                    <a:pt x="72" y="7371"/>
                    <a:pt x="148" y="7298"/>
                    <a:pt x="230" y="7236"/>
                  </a:cubicBezTo>
                  <a:cubicBezTo>
                    <a:pt x="821" y="6797"/>
                    <a:pt x="1539" y="6353"/>
                    <a:pt x="2243" y="6130"/>
                  </a:cubicBezTo>
                  <a:cubicBezTo>
                    <a:pt x="2429" y="6071"/>
                    <a:pt x="2605" y="6044"/>
                    <a:pt x="2774" y="6044"/>
                  </a:cubicBezTo>
                  <a:cubicBezTo>
                    <a:pt x="3786" y="6044"/>
                    <a:pt x="4500" y="7020"/>
                    <a:pt x="5092" y="7786"/>
                  </a:cubicBezTo>
                  <a:cubicBezTo>
                    <a:pt x="5793" y="8697"/>
                    <a:pt x="6919" y="9294"/>
                    <a:pt x="8029" y="9580"/>
                  </a:cubicBezTo>
                  <a:cubicBezTo>
                    <a:pt x="8497" y="9699"/>
                    <a:pt x="9057" y="9768"/>
                    <a:pt x="9634" y="9768"/>
                  </a:cubicBezTo>
                  <a:cubicBezTo>
                    <a:pt x="10678" y="9768"/>
                    <a:pt x="11780" y="9543"/>
                    <a:pt x="12500" y="8992"/>
                  </a:cubicBezTo>
                  <a:cubicBezTo>
                    <a:pt x="13403" y="8305"/>
                    <a:pt x="14166" y="6749"/>
                    <a:pt x="13389" y="5725"/>
                  </a:cubicBezTo>
                  <a:cubicBezTo>
                    <a:pt x="12805" y="4948"/>
                    <a:pt x="11888" y="4965"/>
                    <a:pt x="11112" y="4515"/>
                  </a:cubicBezTo>
                  <a:cubicBezTo>
                    <a:pt x="10795" y="4333"/>
                    <a:pt x="10180" y="4034"/>
                    <a:pt x="10139" y="3622"/>
                  </a:cubicBezTo>
                  <a:cubicBezTo>
                    <a:pt x="10091" y="3192"/>
                    <a:pt x="10586" y="2708"/>
                    <a:pt x="10919" y="2515"/>
                  </a:cubicBezTo>
                  <a:cubicBezTo>
                    <a:pt x="11362" y="2261"/>
                    <a:pt x="11891" y="2165"/>
                    <a:pt x="12390" y="2106"/>
                  </a:cubicBezTo>
                  <a:cubicBezTo>
                    <a:pt x="13142" y="2024"/>
                    <a:pt x="13746" y="1763"/>
                    <a:pt x="14410" y="1402"/>
                  </a:cubicBezTo>
                  <a:cubicBezTo>
                    <a:pt x="14674" y="1258"/>
                    <a:pt x="15537" y="636"/>
                    <a:pt x="16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3"/>
          <p:cNvGrpSpPr/>
          <p:nvPr/>
        </p:nvGrpSpPr>
        <p:grpSpPr>
          <a:xfrm>
            <a:off x="0" y="-488450"/>
            <a:ext cx="9144027" cy="2963923"/>
            <a:chOff x="0" y="-488450"/>
            <a:chExt cx="9144027" cy="2963923"/>
          </a:xfrm>
        </p:grpSpPr>
        <p:grpSp>
          <p:nvGrpSpPr>
            <p:cNvPr id="44" name="Google Shape;44;p3"/>
            <p:cNvGrpSpPr/>
            <p:nvPr/>
          </p:nvGrpSpPr>
          <p:grpSpPr>
            <a:xfrm>
              <a:off x="0" y="-488450"/>
              <a:ext cx="9144027" cy="2963923"/>
              <a:chOff x="0" y="-488450"/>
              <a:chExt cx="9144027" cy="296392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8743223" y="362600"/>
                <a:ext cx="37307" cy="3851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3" extrusionOk="0">
                    <a:moveTo>
                      <a:pt x="443" y="0"/>
                    </a:moveTo>
                    <a:cubicBezTo>
                      <a:pt x="199" y="0"/>
                      <a:pt x="0" y="199"/>
                      <a:pt x="0" y="443"/>
                    </a:cubicBezTo>
                    <a:cubicBezTo>
                      <a:pt x="0" y="687"/>
                      <a:pt x="199" y="883"/>
                      <a:pt x="443" y="883"/>
                    </a:cubicBezTo>
                    <a:cubicBezTo>
                      <a:pt x="687" y="883"/>
                      <a:pt x="884" y="687"/>
                      <a:pt x="884" y="443"/>
                    </a:cubicBezTo>
                    <a:cubicBezTo>
                      <a:pt x="884" y="199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8245126" y="569229"/>
                <a:ext cx="37307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4" extrusionOk="0">
                    <a:moveTo>
                      <a:pt x="440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8838941" y="381925"/>
                <a:ext cx="37434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884" extrusionOk="0">
                    <a:moveTo>
                      <a:pt x="443" y="0"/>
                    </a:moveTo>
                    <a:cubicBezTo>
                      <a:pt x="199" y="0"/>
                      <a:pt x="0" y="196"/>
                      <a:pt x="0" y="440"/>
                    </a:cubicBezTo>
                    <a:cubicBezTo>
                      <a:pt x="0" y="684"/>
                      <a:pt x="199" y="883"/>
                      <a:pt x="443" y="883"/>
                    </a:cubicBezTo>
                    <a:cubicBezTo>
                      <a:pt x="687" y="883"/>
                      <a:pt x="887" y="684"/>
                      <a:pt x="887" y="440"/>
                    </a:cubicBezTo>
                    <a:cubicBezTo>
                      <a:pt x="887" y="196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9030757" y="580913"/>
                <a:ext cx="37265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4" extrusionOk="0">
                    <a:moveTo>
                      <a:pt x="440" y="1"/>
                    </a:moveTo>
                    <a:cubicBezTo>
                      <a:pt x="196" y="1"/>
                      <a:pt x="0" y="200"/>
                      <a:pt x="0" y="444"/>
                    </a:cubicBezTo>
                    <a:cubicBezTo>
                      <a:pt x="0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8801633" y="491900"/>
                <a:ext cx="37349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4" extrusionOk="0">
                    <a:moveTo>
                      <a:pt x="441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1" y="884"/>
                    </a:cubicBezTo>
                    <a:cubicBezTo>
                      <a:pt x="688" y="884"/>
                      <a:pt x="884" y="688"/>
                      <a:pt x="884" y="444"/>
                    </a:cubicBezTo>
                    <a:cubicBezTo>
                      <a:pt x="884" y="200"/>
                      <a:pt x="688" y="1"/>
                      <a:pt x="441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8066773" y="500435"/>
                <a:ext cx="37476" cy="3873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88" extrusionOk="0">
                    <a:moveTo>
                      <a:pt x="444" y="1"/>
                    </a:moveTo>
                    <a:cubicBezTo>
                      <a:pt x="200" y="1"/>
                      <a:pt x="1" y="201"/>
                      <a:pt x="1" y="444"/>
                    </a:cubicBezTo>
                    <a:cubicBezTo>
                      <a:pt x="1" y="688"/>
                      <a:pt x="200" y="887"/>
                      <a:pt x="444" y="887"/>
                    </a:cubicBezTo>
                    <a:cubicBezTo>
                      <a:pt x="688" y="887"/>
                      <a:pt x="887" y="688"/>
                      <a:pt x="887" y="444"/>
                    </a:cubicBezTo>
                    <a:cubicBezTo>
                      <a:pt x="887" y="201"/>
                      <a:pt x="688" y="1"/>
                      <a:pt x="444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0" y="-336050"/>
                <a:ext cx="9141996" cy="2811523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4377" extrusionOk="0">
                    <a:moveTo>
                      <a:pt x="0" y="0"/>
                    </a:moveTo>
                    <a:lnTo>
                      <a:pt x="0" y="34376"/>
                    </a:lnTo>
                    <a:cubicBezTo>
                      <a:pt x="433" y="33623"/>
                      <a:pt x="773" y="32768"/>
                      <a:pt x="1185" y="32091"/>
                    </a:cubicBezTo>
                    <a:cubicBezTo>
                      <a:pt x="2271" y="30308"/>
                      <a:pt x="3353" y="28322"/>
                      <a:pt x="5212" y="27236"/>
                    </a:cubicBezTo>
                    <a:cubicBezTo>
                      <a:pt x="7143" y="26110"/>
                      <a:pt x="9809" y="26116"/>
                      <a:pt x="11524" y="24721"/>
                    </a:cubicBezTo>
                    <a:cubicBezTo>
                      <a:pt x="13132" y="23416"/>
                      <a:pt x="13808" y="21103"/>
                      <a:pt x="15424" y="19798"/>
                    </a:cubicBezTo>
                    <a:cubicBezTo>
                      <a:pt x="16189" y="19181"/>
                      <a:pt x="17080" y="18935"/>
                      <a:pt x="18050" y="18935"/>
                    </a:cubicBezTo>
                    <a:cubicBezTo>
                      <a:pt x="21237" y="18935"/>
                      <a:pt x="25278" y="21588"/>
                      <a:pt x="28531" y="22423"/>
                    </a:cubicBezTo>
                    <a:cubicBezTo>
                      <a:pt x="32139" y="23347"/>
                      <a:pt x="35667" y="22612"/>
                      <a:pt x="39258" y="23323"/>
                    </a:cubicBezTo>
                    <a:cubicBezTo>
                      <a:pt x="41466" y="23761"/>
                      <a:pt x="44634" y="25194"/>
                      <a:pt x="47336" y="25194"/>
                    </a:cubicBezTo>
                    <a:cubicBezTo>
                      <a:pt x="48682" y="25194"/>
                      <a:pt x="49913" y="24839"/>
                      <a:pt x="50853" y="23828"/>
                    </a:cubicBezTo>
                    <a:cubicBezTo>
                      <a:pt x="51750" y="22866"/>
                      <a:pt x="51736" y="21419"/>
                      <a:pt x="52234" y="20276"/>
                    </a:cubicBezTo>
                    <a:cubicBezTo>
                      <a:pt x="53513" y="17341"/>
                      <a:pt x="56248" y="15039"/>
                      <a:pt x="58749" y="13177"/>
                    </a:cubicBezTo>
                    <a:cubicBezTo>
                      <a:pt x="61470" y="11149"/>
                      <a:pt x="63838" y="9633"/>
                      <a:pt x="66727" y="9633"/>
                    </a:cubicBezTo>
                    <a:cubicBezTo>
                      <a:pt x="67748" y="9633"/>
                      <a:pt x="68835" y="9822"/>
                      <a:pt x="70025" y="10246"/>
                    </a:cubicBezTo>
                    <a:cubicBezTo>
                      <a:pt x="71133" y="10639"/>
                      <a:pt x="73675" y="11507"/>
                      <a:pt x="76327" y="11507"/>
                    </a:cubicBezTo>
                    <a:cubicBezTo>
                      <a:pt x="78084" y="11507"/>
                      <a:pt x="79891" y="11126"/>
                      <a:pt x="81360" y="9971"/>
                    </a:cubicBezTo>
                    <a:cubicBezTo>
                      <a:pt x="82979" y="8697"/>
                      <a:pt x="83583" y="6477"/>
                      <a:pt x="85535" y="5615"/>
                    </a:cubicBezTo>
                    <a:cubicBezTo>
                      <a:pt x="87071" y="4938"/>
                      <a:pt x="88864" y="5227"/>
                      <a:pt x="90493" y="5051"/>
                    </a:cubicBezTo>
                    <a:cubicBezTo>
                      <a:pt x="91988" y="4893"/>
                      <a:pt x="93389" y="4323"/>
                      <a:pt x="94530" y="3412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0" y="0"/>
                    </a:move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82266" y="478"/>
                    </a:moveTo>
                    <a:cubicBezTo>
                      <a:pt x="82805" y="478"/>
                      <a:pt x="83171" y="756"/>
                      <a:pt x="83377" y="1237"/>
                    </a:cubicBezTo>
                    <a:cubicBezTo>
                      <a:pt x="83763" y="2137"/>
                      <a:pt x="82386" y="3260"/>
                      <a:pt x="80606" y="3260"/>
                    </a:cubicBezTo>
                    <a:cubicBezTo>
                      <a:pt x="80007" y="3260"/>
                      <a:pt x="79363" y="3133"/>
                      <a:pt x="78725" y="2828"/>
                    </a:cubicBezTo>
                    <a:cubicBezTo>
                      <a:pt x="77852" y="2409"/>
                      <a:pt x="77794" y="1265"/>
                      <a:pt x="78869" y="1104"/>
                    </a:cubicBezTo>
                    <a:cubicBezTo>
                      <a:pt x="79171" y="1058"/>
                      <a:pt x="79410" y="1050"/>
                      <a:pt x="79619" y="1050"/>
                    </a:cubicBezTo>
                    <a:cubicBezTo>
                      <a:pt x="79740" y="1050"/>
                      <a:pt x="79851" y="1053"/>
                      <a:pt x="79960" y="1053"/>
                    </a:cubicBezTo>
                    <a:cubicBezTo>
                      <a:pt x="80317" y="1053"/>
                      <a:pt x="80641" y="1022"/>
                      <a:pt x="81171" y="763"/>
                    </a:cubicBezTo>
                    <a:cubicBezTo>
                      <a:pt x="81594" y="568"/>
                      <a:pt x="81958" y="478"/>
                      <a:pt x="82266" y="478"/>
                    </a:cubicBezTo>
                    <a:close/>
                    <a:moveTo>
                      <a:pt x="28271" y="7419"/>
                    </a:moveTo>
                    <a:cubicBezTo>
                      <a:pt x="29152" y="7419"/>
                      <a:pt x="30200" y="7776"/>
                      <a:pt x="30871" y="8198"/>
                    </a:cubicBezTo>
                    <a:cubicBezTo>
                      <a:pt x="31582" y="8649"/>
                      <a:pt x="32197" y="9061"/>
                      <a:pt x="32997" y="9383"/>
                    </a:cubicBezTo>
                    <a:cubicBezTo>
                      <a:pt x="33640" y="9645"/>
                      <a:pt x="34358" y="9806"/>
                      <a:pt x="34970" y="10140"/>
                    </a:cubicBezTo>
                    <a:cubicBezTo>
                      <a:pt x="36361" y="10902"/>
                      <a:pt x="35794" y="12517"/>
                      <a:pt x="34444" y="12933"/>
                    </a:cubicBezTo>
                    <a:cubicBezTo>
                      <a:pt x="34108" y="13037"/>
                      <a:pt x="33748" y="13084"/>
                      <a:pt x="33373" y="13084"/>
                    </a:cubicBezTo>
                    <a:cubicBezTo>
                      <a:pt x="30684" y="13084"/>
                      <a:pt x="27262" y="10647"/>
                      <a:pt x="26710" y="9209"/>
                    </a:cubicBezTo>
                    <a:cubicBezTo>
                      <a:pt x="26491" y="7876"/>
                      <a:pt x="27274" y="7419"/>
                      <a:pt x="28271" y="7419"/>
                    </a:cubicBezTo>
                    <a:close/>
                    <a:moveTo>
                      <a:pt x="38767" y="11448"/>
                    </a:moveTo>
                    <a:cubicBezTo>
                      <a:pt x="39217" y="11448"/>
                      <a:pt x="39833" y="11640"/>
                      <a:pt x="40639" y="12184"/>
                    </a:cubicBezTo>
                    <a:cubicBezTo>
                      <a:pt x="41140" y="12524"/>
                      <a:pt x="41989" y="13276"/>
                      <a:pt x="41460" y="13874"/>
                    </a:cubicBezTo>
                    <a:cubicBezTo>
                      <a:pt x="41136" y="14242"/>
                      <a:pt x="40630" y="14376"/>
                      <a:pt x="40104" y="14376"/>
                    </a:cubicBezTo>
                    <a:cubicBezTo>
                      <a:pt x="39574" y="14376"/>
                      <a:pt x="39025" y="14241"/>
                      <a:pt x="38622" y="14074"/>
                    </a:cubicBezTo>
                    <a:cubicBezTo>
                      <a:pt x="37756" y="13713"/>
                      <a:pt x="38024" y="13088"/>
                      <a:pt x="37794" y="12363"/>
                    </a:cubicBezTo>
                    <a:cubicBezTo>
                      <a:pt x="37693" y="12045"/>
                      <a:pt x="37973" y="11448"/>
                      <a:pt x="38767" y="11448"/>
                    </a:cubicBezTo>
                    <a:close/>
                    <a:moveTo>
                      <a:pt x="55358" y="0"/>
                    </a:moveTo>
                    <a:cubicBezTo>
                      <a:pt x="52702" y="860"/>
                      <a:pt x="50311" y="2127"/>
                      <a:pt x="48923" y="4447"/>
                    </a:cubicBezTo>
                    <a:cubicBezTo>
                      <a:pt x="47961" y="6058"/>
                      <a:pt x="47964" y="7690"/>
                      <a:pt x="46236" y="8772"/>
                    </a:cubicBezTo>
                    <a:cubicBezTo>
                      <a:pt x="45027" y="9528"/>
                      <a:pt x="43540" y="9809"/>
                      <a:pt x="42006" y="9809"/>
                    </a:cubicBezTo>
                    <a:cubicBezTo>
                      <a:pt x="40075" y="9809"/>
                      <a:pt x="38070" y="9363"/>
                      <a:pt x="36457" y="8861"/>
                    </a:cubicBezTo>
                    <a:cubicBezTo>
                      <a:pt x="32479" y="7628"/>
                      <a:pt x="28988" y="4550"/>
                      <a:pt x="24854" y="3879"/>
                    </a:cubicBezTo>
                    <a:cubicBezTo>
                      <a:pt x="24391" y="3804"/>
                      <a:pt x="23933" y="3768"/>
                      <a:pt x="23479" y="3768"/>
                    </a:cubicBezTo>
                    <a:cubicBezTo>
                      <a:pt x="21754" y="3768"/>
                      <a:pt x="20103" y="4287"/>
                      <a:pt x="18578" y="5144"/>
                    </a:cubicBezTo>
                    <a:cubicBezTo>
                      <a:pt x="16492" y="6319"/>
                      <a:pt x="15812" y="7563"/>
                      <a:pt x="14520" y="9439"/>
                    </a:cubicBezTo>
                    <a:cubicBezTo>
                      <a:pt x="13190" y="11359"/>
                      <a:pt x="10991" y="12026"/>
                      <a:pt x="8751" y="12112"/>
                    </a:cubicBezTo>
                    <a:cubicBezTo>
                      <a:pt x="8652" y="12116"/>
                      <a:pt x="8554" y="12118"/>
                      <a:pt x="8457" y="12118"/>
                    </a:cubicBezTo>
                    <a:cubicBezTo>
                      <a:pt x="6622" y="12118"/>
                      <a:pt x="5067" y="11476"/>
                      <a:pt x="3299" y="11342"/>
                    </a:cubicBezTo>
                    <a:cubicBezTo>
                      <a:pt x="3155" y="11331"/>
                      <a:pt x="3013" y="11325"/>
                      <a:pt x="2872" y="11325"/>
                    </a:cubicBezTo>
                    <a:cubicBezTo>
                      <a:pt x="1797" y="11325"/>
                      <a:pt x="821" y="11643"/>
                      <a:pt x="0" y="12180"/>
                    </a:cubicBez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0" y="-336050"/>
                <a:ext cx="9144027" cy="2712318"/>
              </a:xfrm>
              <a:custGeom>
                <a:avLst/>
                <a:gdLst/>
                <a:ahLst/>
                <a:cxnLst/>
                <a:rect l="l" t="t" r="r" b="b"/>
                <a:pathLst>
                  <a:path w="94551" h="33164" extrusionOk="0">
                    <a:moveTo>
                      <a:pt x="91444" y="0"/>
                    </a:moveTo>
                    <a:cubicBezTo>
                      <a:pt x="91444" y="0"/>
                      <a:pt x="86459" y="4064"/>
                      <a:pt x="80493" y="4064"/>
                    </a:cubicBezTo>
                    <a:cubicBezTo>
                      <a:pt x="80238" y="4064"/>
                      <a:pt x="79980" y="4056"/>
                      <a:pt x="79722" y="4041"/>
                    </a:cubicBezTo>
                    <a:cubicBezTo>
                      <a:pt x="74914" y="3753"/>
                      <a:pt x="71867" y="2658"/>
                      <a:pt x="67952" y="2658"/>
                    </a:cubicBezTo>
                    <a:cubicBezTo>
                      <a:pt x="66732" y="2658"/>
                      <a:pt x="65429" y="2764"/>
                      <a:pt x="63961" y="3034"/>
                    </a:cubicBezTo>
                    <a:cubicBezTo>
                      <a:pt x="57784" y="4168"/>
                      <a:pt x="57155" y="9841"/>
                      <a:pt x="54383" y="10847"/>
                    </a:cubicBezTo>
                    <a:cubicBezTo>
                      <a:pt x="51609" y="11857"/>
                      <a:pt x="54760" y="15506"/>
                      <a:pt x="48332" y="16582"/>
                    </a:cubicBezTo>
                    <a:cubicBezTo>
                      <a:pt x="44291" y="17258"/>
                      <a:pt x="42763" y="19013"/>
                      <a:pt x="39201" y="19013"/>
                    </a:cubicBezTo>
                    <a:cubicBezTo>
                      <a:pt x="37093" y="19013"/>
                      <a:pt x="34273" y="18398"/>
                      <a:pt x="29799" y="16582"/>
                    </a:cubicBezTo>
                    <a:cubicBezTo>
                      <a:pt x="25948" y="15019"/>
                      <a:pt x="23494" y="14530"/>
                      <a:pt x="21546" y="14530"/>
                    </a:cubicBezTo>
                    <a:cubicBezTo>
                      <a:pt x="18391" y="14530"/>
                      <a:pt x="16564" y="15813"/>
                      <a:pt x="12279" y="15891"/>
                    </a:cubicBezTo>
                    <a:cubicBezTo>
                      <a:pt x="7108" y="15988"/>
                      <a:pt x="9926" y="20303"/>
                      <a:pt x="4964" y="20808"/>
                    </a:cubicBezTo>
                    <a:cubicBezTo>
                      <a:pt x="0" y="21313"/>
                      <a:pt x="0" y="24113"/>
                      <a:pt x="0" y="24113"/>
                    </a:cubicBezTo>
                    <a:lnTo>
                      <a:pt x="0" y="33163"/>
                    </a:lnTo>
                    <a:cubicBezTo>
                      <a:pt x="0" y="33163"/>
                      <a:pt x="3450" y="24646"/>
                      <a:pt x="8366" y="24113"/>
                    </a:cubicBezTo>
                    <a:cubicBezTo>
                      <a:pt x="13031" y="23608"/>
                      <a:pt x="13724" y="18365"/>
                      <a:pt x="18518" y="18365"/>
                    </a:cubicBezTo>
                    <a:cubicBezTo>
                      <a:pt x="18777" y="18365"/>
                      <a:pt x="19049" y="18381"/>
                      <a:pt x="19333" y="18413"/>
                    </a:cubicBezTo>
                    <a:cubicBezTo>
                      <a:pt x="24883" y="19042"/>
                      <a:pt x="28160" y="21818"/>
                      <a:pt x="32066" y="22069"/>
                    </a:cubicBezTo>
                    <a:cubicBezTo>
                      <a:pt x="32745" y="22113"/>
                      <a:pt x="33450" y="22126"/>
                      <a:pt x="34171" y="22126"/>
                    </a:cubicBezTo>
                    <a:cubicBezTo>
                      <a:pt x="35281" y="22126"/>
                      <a:pt x="36429" y="22094"/>
                      <a:pt x="37576" y="22094"/>
                    </a:cubicBezTo>
                    <a:cubicBezTo>
                      <a:pt x="39978" y="22094"/>
                      <a:pt x="42377" y="22232"/>
                      <a:pt x="44421" y="23079"/>
                    </a:cubicBezTo>
                    <a:cubicBezTo>
                      <a:pt x="45569" y="23553"/>
                      <a:pt x="46852" y="23767"/>
                      <a:pt x="48117" y="23767"/>
                    </a:cubicBezTo>
                    <a:cubicBezTo>
                      <a:pt x="50882" y="23767"/>
                      <a:pt x="53556" y="22744"/>
                      <a:pt x="54506" y="21186"/>
                    </a:cubicBezTo>
                    <a:cubicBezTo>
                      <a:pt x="55894" y="18918"/>
                      <a:pt x="54760" y="14884"/>
                      <a:pt x="56777" y="12867"/>
                    </a:cubicBezTo>
                    <a:cubicBezTo>
                      <a:pt x="58559" y="11083"/>
                      <a:pt x="61324" y="7632"/>
                      <a:pt x="65593" y="7632"/>
                    </a:cubicBezTo>
                    <a:cubicBezTo>
                      <a:pt x="66158" y="7632"/>
                      <a:pt x="66748" y="7692"/>
                      <a:pt x="67366" y="7824"/>
                    </a:cubicBezTo>
                    <a:cubicBezTo>
                      <a:pt x="71935" y="8803"/>
                      <a:pt x="73644" y="10344"/>
                      <a:pt x="76314" y="10344"/>
                    </a:cubicBezTo>
                    <a:cubicBezTo>
                      <a:pt x="76738" y="10344"/>
                      <a:pt x="77186" y="10305"/>
                      <a:pt x="77673" y="10219"/>
                    </a:cubicBezTo>
                    <a:cubicBezTo>
                      <a:pt x="81233" y="9590"/>
                      <a:pt x="82494" y="7068"/>
                      <a:pt x="85772" y="6814"/>
                    </a:cubicBezTo>
                    <a:cubicBezTo>
                      <a:pt x="89050" y="6563"/>
                      <a:pt x="91861" y="5165"/>
                      <a:pt x="94550" y="2017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422697" y="642464"/>
                <a:ext cx="158701" cy="10051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229" extrusionOk="0">
                    <a:moveTo>
                      <a:pt x="880" y="1"/>
                    </a:moveTo>
                    <a:cubicBezTo>
                      <a:pt x="831" y="1"/>
                      <a:pt x="781" y="5"/>
                      <a:pt x="730" y="12"/>
                    </a:cubicBezTo>
                    <a:cubicBezTo>
                      <a:pt x="307" y="74"/>
                      <a:pt x="1" y="397"/>
                      <a:pt x="53" y="730"/>
                    </a:cubicBezTo>
                    <a:cubicBezTo>
                      <a:pt x="95" y="1025"/>
                      <a:pt x="402" y="1229"/>
                      <a:pt x="766" y="1229"/>
                    </a:cubicBezTo>
                    <a:cubicBezTo>
                      <a:pt x="814" y="1229"/>
                      <a:pt x="862" y="1225"/>
                      <a:pt x="911" y="1218"/>
                    </a:cubicBezTo>
                    <a:cubicBezTo>
                      <a:pt x="1334" y="1153"/>
                      <a:pt x="1640" y="830"/>
                      <a:pt x="1588" y="500"/>
                    </a:cubicBezTo>
                    <a:cubicBezTo>
                      <a:pt x="1546" y="206"/>
                      <a:pt x="1243" y="1"/>
                      <a:pt x="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666695" y="625698"/>
                <a:ext cx="71179" cy="6027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37" extrusionOk="0">
                    <a:moveTo>
                      <a:pt x="367" y="1"/>
                    </a:moveTo>
                    <a:cubicBezTo>
                      <a:pt x="165" y="1"/>
                      <a:pt x="0" y="165"/>
                      <a:pt x="0" y="368"/>
                    </a:cubicBezTo>
                    <a:cubicBezTo>
                      <a:pt x="0" y="571"/>
                      <a:pt x="165" y="736"/>
                      <a:pt x="367" y="736"/>
                    </a:cubicBezTo>
                    <a:cubicBezTo>
                      <a:pt x="570" y="736"/>
                      <a:pt x="735" y="571"/>
                      <a:pt x="735" y="368"/>
                    </a:cubicBezTo>
                    <a:cubicBezTo>
                      <a:pt x="735" y="165"/>
                      <a:pt x="570" y="1"/>
                      <a:pt x="3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564957" y="563869"/>
                <a:ext cx="63248" cy="5324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1" extrusionOk="0">
                    <a:moveTo>
                      <a:pt x="327" y="0"/>
                    </a:moveTo>
                    <a:cubicBezTo>
                      <a:pt x="149" y="0"/>
                      <a:pt x="1" y="145"/>
                      <a:pt x="1" y="324"/>
                    </a:cubicBezTo>
                    <a:cubicBezTo>
                      <a:pt x="1" y="506"/>
                      <a:pt x="149" y="650"/>
                      <a:pt x="327" y="650"/>
                    </a:cubicBezTo>
                    <a:cubicBezTo>
                      <a:pt x="506" y="650"/>
                      <a:pt x="653" y="506"/>
                      <a:pt x="653" y="324"/>
                    </a:cubicBezTo>
                    <a:cubicBezTo>
                      <a:pt x="653" y="145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258547" y="-335595"/>
                <a:ext cx="166921" cy="11384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92" extrusionOk="0">
                    <a:moveTo>
                      <a:pt x="863" y="1"/>
                    </a:moveTo>
                    <a:cubicBezTo>
                      <a:pt x="389" y="1"/>
                      <a:pt x="0" y="313"/>
                      <a:pt x="0" y="695"/>
                    </a:cubicBezTo>
                    <a:cubicBezTo>
                      <a:pt x="0" y="1079"/>
                      <a:pt x="389" y="1392"/>
                      <a:pt x="863" y="1392"/>
                    </a:cubicBezTo>
                    <a:cubicBezTo>
                      <a:pt x="1337" y="1392"/>
                      <a:pt x="1725" y="1079"/>
                      <a:pt x="1725" y="695"/>
                    </a:cubicBezTo>
                    <a:cubicBezTo>
                      <a:pt x="1725" y="313"/>
                      <a:pt x="1337" y="1"/>
                      <a:pt x="8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506414" y="-236963"/>
                <a:ext cx="57252" cy="4817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9" extrusionOk="0">
                    <a:moveTo>
                      <a:pt x="296" y="0"/>
                    </a:moveTo>
                    <a:cubicBezTo>
                      <a:pt x="135" y="0"/>
                      <a:pt x="1" y="131"/>
                      <a:pt x="1" y="293"/>
                    </a:cubicBezTo>
                    <a:cubicBezTo>
                      <a:pt x="1" y="458"/>
                      <a:pt x="135" y="588"/>
                      <a:pt x="296" y="588"/>
                    </a:cubicBezTo>
                    <a:cubicBezTo>
                      <a:pt x="458" y="588"/>
                      <a:pt x="591" y="458"/>
                      <a:pt x="591" y="293"/>
                    </a:cubicBezTo>
                    <a:cubicBezTo>
                      <a:pt x="591" y="131"/>
                      <a:pt x="458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5153564" y="271654"/>
                <a:ext cx="138295" cy="78514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960" extrusionOk="0">
                    <a:moveTo>
                      <a:pt x="715" y="0"/>
                    </a:moveTo>
                    <a:cubicBezTo>
                      <a:pt x="320" y="0"/>
                      <a:pt x="1" y="213"/>
                      <a:pt x="1" y="478"/>
                    </a:cubicBezTo>
                    <a:cubicBezTo>
                      <a:pt x="1" y="743"/>
                      <a:pt x="320" y="959"/>
                      <a:pt x="715" y="959"/>
                    </a:cubicBezTo>
                    <a:cubicBezTo>
                      <a:pt x="1110" y="959"/>
                      <a:pt x="1430" y="743"/>
                      <a:pt x="1430" y="478"/>
                    </a:cubicBezTo>
                    <a:cubicBezTo>
                      <a:pt x="1430" y="213"/>
                      <a:pt x="1110" y="0"/>
                      <a:pt x="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324063" y="202791"/>
                <a:ext cx="61217" cy="5177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3" extrusionOk="0">
                    <a:moveTo>
                      <a:pt x="316" y="0"/>
                    </a:moveTo>
                    <a:cubicBezTo>
                      <a:pt x="144" y="0"/>
                      <a:pt x="0" y="141"/>
                      <a:pt x="0" y="317"/>
                    </a:cubicBezTo>
                    <a:cubicBezTo>
                      <a:pt x="0" y="492"/>
                      <a:pt x="144" y="633"/>
                      <a:pt x="316" y="633"/>
                    </a:cubicBezTo>
                    <a:cubicBezTo>
                      <a:pt x="492" y="633"/>
                      <a:pt x="633" y="492"/>
                      <a:pt x="633" y="317"/>
                    </a:cubicBezTo>
                    <a:cubicBezTo>
                      <a:pt x="633" y="141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5153564" y="158137"/>
                <a:ext cx="36653" cy="30997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79" extrusionOk="0">
                    <a:moveTo>
                      <a:pt x="190" y="1"/>
                    </a:moveTo>
                    <a:cubicBezTo>
                      <a:pt x="83" y="1"/>
                      <a:pt x="1" y="86"/>
                      <a:pt x="1" y="189"/>
                    </a:cubicBezTo>
                    <a:cubicBezTo>
                      <a:pt x="1" y="296"/>
                      <a:pt x="83" y="378"/>
                      <a:pt x="190" y="378"/>
                    </a:cubicBezTo>
                    <a:cubicBezTo>
                      <a:pt x="293" y="378"/>
                      <a:pt x="379" y="296"/>
                      <a:pt x="379" y="189"/>
                    </a:cubicBezTo>
                    <a:cubicBezTo>
                      <a:pt x="379" y="86"/>
                      <a:pt x="293" y="1"/>
                      <a:pt x="1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4820302" y="519215"/>
                <a:ext cx="136361" cy="1149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406" extrusionOk="0">
                    <a:moveTo>
                      <a:pt x="705" y="0"/>
                    </a:moveTo>
                    <a:cubicBezTo>
                      <a:pt x="317" y="0"/>
                      <a:pt x="0" y="313"/>
                      <a:pt x="0" y="701"/>
                    </a:cubicBezTo>
                    <a:cubicBezTo>
                      <a:pt x="0" y="1093"/>
                      <a:pt x="317" y="1406"/>
                      <a:pt x="705" y="1406"/>
                    </a:cubicBezTo>
                    <a:cubicBezTo>
                      <a:pt x="1093" y="1406"/>
                      <a:pt x="1409" y="1093"/>
                      <a:pt x="1409" y="701"/>
                    </a:cubicBezTo>
                    <a:cubicBezTo>
                      <a:pt x="1409" y="313"/>
                      <a:pt x="1093" y="0"/>
                      <a:pt x="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839419" y="635840"/>
                <a:ext cx="42649" cy="363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44" extrusionOk="0">
                    <a:moveTo>
                      <a:pt x="221" y="0"/>
                    </a:moveTo>
                    <a:cubicBezTo>
                      <a:pt x="97" y="0"/>
                      <a:pt x="0" y="100"/>
                      <a:pt x="0" y="224"/>
                    </a:cubicBezTo>
                    <a:cubicBezTo>
                      <a:pt x="0" y="344"/>
                      <a:pt x="97" y="444"/>
                      <a:pt x="221" y="444"/>
                    </a:cubicBezTo>
                    <a:cubicBezTo>
                      <a:pt x="341" y="444"/>
                      <a:pt x="441" y="344"/>
                      <a:pt x="441" y="224"/>
                    </a:cubicBezTo>
                    <a:cubicBezTo>
                      <a:pt x="441" y="100"/>
                      <a:pt x="341" y="0"/>
                      <a:pt x="2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1702188" y="447899"/>
                <a:ext cx="102126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055" extrusionOk="0">
                    <a:moveTo>
                      <a:pt x="530" y="0"/>
                    </a:moveTo>
                    <a:cubicBezTo>
                      <a:pt x="238" y="0"/>
                      <a:pt x="0" y="237"/>
                      <a:pt x="0" y="525"/>
                    </a:cubicBezTo>
                    <a:cubicBezTo>
                      <a:pt x="0" y="817"/>
                      <a:pt x="238" y="1055"/>
                      <a:pt x="530" y="1055"/>
                    </a:cubicBezTo>
                    <a:cubicBezTo>
                      <a:pt x="818" y="1055"/>
                      <a:pt x="1056" y="817"/>
                      <a:pt x="1056" y="525"/>
                    </a:cubicBezTo>
                    <a:cubicBezTo>
                      <a:pt x="1056" y="237"/>
                      <a:pt x="818" y="0"/>
                      <a:pt x="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1625980" y="-488450"/>
                <a:ext cx="2108278" cy="509521"/>
              </a:xfrm>
              <a:custGeom>
                <a:avLst/>
                <a:gdLst/>
                <a:ahLst/>
                <a:cxnLst/>
                <a:rect l="l" t="t" r="r" b="b"/>
                <a:pathLst>
                  <a:path w="21800" h="6230" extrusionOk="0">
                    <a:moveTo>
                      <a:pt x="1026" y="0"/>
                    </a:moveTo>
                    <a:cubicBezTo>
                      <a:pt x="758" y="258"/>
                      <a:pt x="534" y="568"/>
                      <a:pt x="393" y="935"/>
                    </a:cubicBezTo>
                    <a:cubicBezTo>
                      <a:pt x="0" y="1951"/>
                      <a:pt x="405" y="2870"/>
                      <a:pt x="1365" y="2870"/>
                    </a:cubicBezTo>
                    <a:cubicBezTo>
                      <a:pt x="1486" y="2870"/>
                      <a:pt x="1616" y="2855"/>
                      <a:pt x="1754" y="2825"/>
                    </a:cubicBezTo>
                    <a:cubicBezTo>
                      <a:pt x="3094" y="2523"/>
                      <a:pt x="4393" y="2035"/>
                      <a:pt x="5736" y="1729"/>
                    </a:cubicBezTo>
                    <a:cubicBezTo>
                      <a:pt x="6192" y="1626"/>
                      <a:pt x="6641" y="1580"/>
                      <a:pt x="7086" y="1580"/>
                    </a:cubicBezTo>
                    <a:cubicBezTo>
                      <a:pt x="8204" y="1580"/>
                      <a:pt x="9290" y="1874"/>
                      <a:pt x="10368" y="2309"/>
                    </a:cubicBezTo>
                    <a:cubicBezTo>
                      <a:pt x="12037" y="2983"/>
                      <a:pt x="13546" y="3945"/>
                      <a:pt x="15168" y="4715"/>
                    </a:cubicBezTo>
                    <a:cubicBezTo>
                      <a:pt x="16633" y="5408"/>
                      <a:pt x="18405" y="6230"/>
                      <a:pt x="20070" y="6230"/>
                    </a:cubicBezTo>
                    <a:cubicBezTo>
                      <a:pt x="20087" y="6230"/>
                      <a:pt x="20105" y="6230"/>
                      <a:pt x="20122" y="6229"/>
                    </a:cubicBezTo>
                    <a:cubicBezTo>
                      <a:pt x="21208" y="6216"/>
                      <a:pt x="21799" y="5364"/>
                      <a:pt x="21647" y="4337"/>
                    </a:cubicBezTo>
                    <a:cubicBezTo>
                      <a:pt x="21548" y="3657"/>
                      <a:pt x="20960" y="3237"/>
                      <a:pt x="20410" y="2897"/>
                    </a:cubicBezTo>
                    <a:cubicBezTo>
                      <a:pt x="19686" y="2457"/>
                      <a:pt x="17909" y="1158"/>
                      <a:pt x="19597" y="698"/>
                    </a:cubicBezTo>
                    <a:cubicBezTo>
                      <a:pt x="20077" y="568"/>
                      <a:pt x="20851" y="382"/>
                      <a:pt x="21335" y="0"/>
                    </a:cubicBezTo>
                    <a:lnTo>
                      <a:pt x="19435" y="0"/>
                    </a:lnTo>
                    <a:cubicBezTo>
                      <a:pt x="18373" y="344"/>
                      <a:pt x="17037" y="663"/>
                      <a:pt x="17181" y="1681"/>
                    </a:cubicBezTo>
                    <a:cubicBezTo>
                      <a:pt x="17270" y="2296"/>
                      <a:pt x="18030" y="2495"/>
                      <a:pt x="18504" y="2729"/>
                    </a:cubicBezTo>
                    <a:cubicBezTo>
                      <a:pt x="19108" y="3027"/>
                      <a:pt x="19758" y="3389"/>
                      <a:pt x="20198" y="3917"/>
                    </a:cubicBezTo>
                    <a:cubicBezTo>
                      <a:pt x="20466" y="4240"/>
                      <a:pt x="20837" y="4852"/>
                      <a:pt x="20490" y="5237"/>
                    </a:cubicBezTo>
                    <a:cubicBezTo>
                      <a:pt x="20338" y="5406"/>
                      <a:pt x="20082" y="5465"/>
                      <a:pt x="19796" y="5465"/>
                    </a:cubicBezTo>
                    <a:cubicBezTo>
                      <a:pt x="19300" y="5465"/>
                      <a:pt x="18713" y="5287"/>
                      <a:pt x="18422" y="5203"/>
                    </a:cubicBezTo>
                    <a:cubicBezTo>
                      <a:pt x="16679" y="4701"/>
                      <a:pt x="15150" y="3835"/>
                      <a:pt x="13611" y="2918"/>
                    </a:cubicBezTo>
                    <a:cubicBezTo>
                      <a:pt x="11739" y="1797"/>
                      <a:pt x="9437" y="956"/>
                      <a:pt x="7269" y="742"/>
                    </a:cubicBezTo>
                    <a:cubicBezTo>
                      <a:pt x="6873" y="703"/>
                      <a:pt x="6479" y="679"/>
                      <a:pt x="6086" y="679"/>
                    </a:cubicBezTo>
                    <a:cubicBezTo>
                      <a:pt x="5526" y="679"/>
                      <a:pt x="4969" y="728"/>
                      <a:pt x="4413" y="849"/>
                    </a:cubicBezTo>
                    <a:cubicBezTo>
                      <a:pt x="3617" y="1018"/>
                      <a:pt x="2861" y="1523"/>
                      <a:pt x="2043" y="1584"/>
                    </a:cubicBezTo>
                    <a:cubicBezTo>
                      <a:pt x="2001" y="1588"/>
                      <a:pt x="1962" y="1589"/>
                      <a:pt x="1925" y="1589"/>
                    </a:cubicBezTo>
                    <a:cubicBezTo>
                      <a:pt x="1136" y="1589"/>
                      <a:pt x="1362" y="868"/>
                      <a:pt x="1809" y="403"/>
                    </a:cubicBezTo>
                    <a:cubicBezTo>
                      <a:pt x="1960" y="244"/>
                      <a:pt x="2136" y="117"/>
                      <a:pt x="2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3708527" y="-488450"/>
                <a:ext cx="1233826" cy="693782"/>
              </a:xfrm>
              <a:custGeom>
                <a:avLst/>
                <a:gdLst/>
                <a:ahLst/>
                <a:cxnLst/>
                <a:rect l="l" t="t" r="r" b="b"/>
                <a:pathLst>
                  <a:path w="12758" h="8483" extrusionOk="0">
                    <a:moveTo>
                      <a:pt x="2278" y="0"/>
                    </a:moveTo>
                    <a:cubicBezTo>
                      <a:pt x="1942" y="365"/>
                      <a:pt x="1282" y="581"/>
                      <a:pt x="979" y="897"/>
                    </a:cubicBezTo>
                    <a:cubicBezTo>
                      <a:pt x="0" y="1911"/>
                      <a:pt x="330" y="2969"/>
                      <a:pt x="1453" y="3570"/>
                    </a:cubicBezTo>
                    <a:cubicBezTo>
                      <a:pt x="2595" y="4182"/>
                      <a:pt x="3202" y="5419"/>
                      <a:pt x="1986" y="6378"/>
                    </a:cubicBezTo>
                    <a:cubicBezTo>
                      <a:pt x="1330" y="6896"/>
                      <a:pt x="1058" y="7394"/>
                      <a:pt x="1821" y="8068"/>
                    </a:cubicBezTo>
                    <a:cubicBezTo>
                      <a:pt x="2194" y="8399"/>
                      <a:pt x="2723" y="8483"/>
                      <a:pt x="3256" y="8483"/>
                    </a:cubicBezTo>
                    <a:cubicBezTo>
                      <a:pt x="3653" y="8483"/>
                      <a:pt x="4052" y="8436"/>
                      <a:pt x="4391" y="8411"/>
                    </a:cubicBezTo>
                    <a:cubicBezTo>
                      <a:pt x="6079" y="8288"/>
                      <a:pt x="8126" y="7367"/>
                      <a:pt x="8727" y="5646"/>
                    </a:cubicBezTo>
                    <a:cubicBezTo>
                      <a:pt x="9187" y="4320"/>
                      <a:pt x="7944" y="2609"/>
                      <a:pt x="9332" y="1608"/>
                    </a:cubicBezTo>
                    <a:cubicBezTo>
                      <a:pt x="9779" y="1282"/>
                      <a:pt x="10263" y="1151"/>
                      <a:pt x="10785" y="1007"/>
                    </a:cubicBezTo>
                    <a:cubicBezTo>
                      <a:pt x="11455" y="818"/>
                      <a:pt x="12098" y="433"/>
                      <a:pt x="12679" y="56"/>
                    </a:cubicBezTo>
                    <a:cubicBezTo>
                      <a:pt x="12699" y="42"/>
                      <a:pt x="12726" y="24"/>
                      <a:pt x="12758" y="0"/>
                    </a:cubicBezTo>
                    <a:lnTo>
                      <a:pt x="10023" y="0"/>
                    </a:lnTo>
                    <a:cubicBezTo>
                      <a:pt x="9985" y="11"/>
                      <a:pt x="9950" y="21"/>
                      <a:pt x="9916" y="32"/>
                    </a:cubicBezTo>
                    <a:cubicBezTo>
                      <a:pt x="8792" y="358"/>
                      <a:pt x="6903" y="268"/>
                      <a:pt x="6745" y="1856"/>
                    </a:cubicBezTo>
                    <a:cubicBezTo>
                      <a:pt x="6666" y="2632"/>
                      <a:pt x="7240" y="3278"/>
                      <a:pt x="6483" y="3876"/>
                    </a:cubicBezTo>
                    <a:cubicBezTo>
                      <a:pt x="6219" y="4085"/>
                      <a:pt x="5995" y="4170"/>
                      <a:pt x="5796" y="4170"/>
                    </a:cubicBezTo>
                    <a:cubicBezTo>
                      <a:pt x="5355" y="4170"/>
                      <a:pt x="5038" y="3750"/>
                      <a:pt x="4673" y="3333"/>
                    </a:cubicBezTo>
                    <a:cubicBezTo>
                      <a:pt x="4130" y="2718"/>
                      <a:pt x="3419" y="2725"/>
                      <a:pt x="2670" y="2615"/>
                    </a:cubicBezTo>
                    <a:cubicBezTo>
                      <a:pt x="2433" y="2577"/>
                      <a:pt x="1965" y="2567"/>
                      <a:pt x="1804" y="2354"/>
                    </a:cubicBezTo>
                    <a:cubicBezTo>
                      <a:pt x="1567" y="2041"/>
                      <a:pt x="1918" y="1516"/>
                      <a:pt x="2089" y="1265"/>
                    </a:cubicBezTo>
                    <a:cubicBezTo>
                      <a:pt x="2240" y="1045"/>
                      <a:pt x="2825" y="523"/>
                      <a:pt x="32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0" y="-488450"/>
                <a:ext cx="1555774" cy="798876"/>
              </a:xfrm>
              <a:custGeom>
                <a:avLst/>
                <a:gdLst/>
                <a:ahLst/>
                <a:cxnLst/>
                <a:rect l="l" t="t" r="r" b="b"/>
                <a:pathLst>
                  <a:path w="16087" h="9768" extrusionOk="0">
                    <a:moveTo>
                      <a:pt x="14846" y="0"/>
                    </a:moveTo>
                    <a:cubicBezTo>
                      <a:pt x="14818" y="70"/>
                      <a:pt x="14784" y="138"/>
                      <a:pt x="14736" y="197"/>
                    </a:cubicBezTo>
                    <a:cubicBezTo>
                      <a:pt x="14506" y="492"/>
                      <a:pt x="13922" y="677"/>
                      <a:pt x="13592" y="818"/>
                    </a:cubicBezTo>
                    <a:cubicBezTo>
                      <a:pt x="13025" y="1059"/>
                      <a:pt x="12403" y="1296"/>
                      <a:pt x="11813" y="1481"/>
                    </a:cubicBezTo>
                    <a:cubicBezTo>
                      <a:pt x="10823" y="1791"/>
                      <a:pt x="9538" y="1832"/>
                      <a:pt x="8922" y="2828"/>
                    </a:cubicBezTo>
                    <a:cubicBezTo>
                      <a:pt x="8280" y="3866"/>
                      <a:pt x="8954" y="4597"/>
                      <a:pt x="9961" y="4828"/>
                    </a:cubicBezTo>
                    <a:cubicBezTo>
                      <a:pt x="10654" y="4986"/>
                      <a:pt x="11359" y="5233"/>
                      <a:pt x="11775" y="5858"/>
                    </a:cubicBezTo>
                    <a:cubicBezTo>
                      <a:pt x="12344" y="6714"/>
                      <a:pt x="11754" y="7772"/>
                      <a:pt x="10929" y="8250"/>
                    </a:cubicBezTo>
                    <a:cubicBezTo>
                      <a:pt x="10430" y="8540"/>
                      <a:pt x="9885" y="8661"/>
                      <a:pt x="9336" y="8661"/>
                    </a:cubicBezTo>
                    <a:cubicBezTo>
                      <a:pt x="8512" y="8661"/>
                      <a:pt x="7677" y="8387"/>
                      <a:pt x="6968" y="7999"/>
                    </a:cubicBezTo>
                    <a:cubicBezTo>
                      <a:pt x="6236" y="7597"/>
                      <a:pt x="5360" y="7085"/>
                      <a:pt x="5088" y="6233"/>
                    </a:cubicBezTo>
                    <a:cubicBezTo>
                      <a:pt x="4799" y="5322"/>
                      <a:pt x="5638" y="4879"/>
                      <a:pt x="5711" y="4024"/>
                    </a:cubicBezTo>
                    <a:cubicBezTo>
                      <a:pt x="5851" y="2395"/>
                      <a:pt x="3521" y="1859"/>
                      <a:pt x="2346" y="1859"/>
                    </a:cubicBezTo>
                    <a:cubicBezTo>
                      <a:pt x="1776" y="1859"/>
                      <a:pt x="804" y="1966"/>
                      <a:pt x="1223" y="2745"/>
                    </a:cubicBezTo>
                    <a:cubicBezTo>
                      <a:pt x="1464" y="3189"/>
                      <a:pt x="1913" y="3220"/>
                      <a:pt x="2354" y="3337"/>
                    </a:cubicBezTo>
                    <a:cubicBezTo>
                      <a:pt x="2996" y="3508"/>
                      <a:pt x="4408" y="3773"/>
                      <a:pt x="4044" y="4770"/>
                    </a:cubicBezTo>
                    <a:cubicBezTo>
                      <a:pt x="3888" y="5198"/>
                      <a:pt x="3400" y="5286"/>
                      <a:pt x="2870" y="5286"/>
                    </a:cubicBezTo>
                    <a:cubicBezTo>
                      <a:pt x="2498" y="5286"/>
                      <a:pt x="2106" y="5242"/>
                      <a:pt x="1794" y="5242"/>
                    </a:cubicBezTo>
                    <a:cubicBezTo>
                      <a:pt x="1698" y="5242"/>
                      <a:pt x="1610" y="5246"/>
                      <a:pt x="1532" y="5257"/>
                    </a:cubicBezTo>
                    <a:cubicBezTo>
                      <a:pt x="1085" y="5316"/>
                      <a:pt x="446" y="5536"/>
                      <a:pt x="0" y="5886"/>
                    </a:cubicBezTo>
                    <a:lnTo>
                      <a:pt x="0" y="7446"/>
                    </a:lnTo>
                    <a:cubicBezTo>
                      <a:pt x="72" y="7371"/>
                      <a:pt x="148" y="7298"/>
                      <a:pt x="230" y="7236"/>
                    </a:cubicBezTo>
                    <a:cubicBezTo>
                      <a:pt x="821" y="6797"/>
                      <a:pt x="1539" y="6353"/>
                      <a:pt x="2243" y="6130"/>
                    </a:cubicBezTo>
                    <a:cubicBezTo>
                      <a:pt x="2429" y="6071"/>
                      <a:pt x="2605" y="6044"/>
                      <a:pt x="2774" y="6044"/>
                    </a:cubicBezTo>
                    <a:cubicBezTo>
                      <a:pt x="3786" y="6044"/>
                      <a:pt x="4500" y="7020"/>
                      <a:pt x="5092" y="7786"/>
                    </a:cubicBezTo>
                    <a:cubicBezTo>
                      <a:pt x="5793" y="8697"/>
                      <a:pt x="6919" y="9294"/>
                      <a:pt x="8029" y="9580"/>
                    </a:cubicBezTo>
                    <a:cubicBezTo>
                      <a:pt x="8497" y="9699"/>
                      <a:pt x="9057" y="9768"/>
                      <a:pt x="9634" y="9768"/>
                    </a:cubicBezTo>
                    <a:cubicBezTo>
                      <a:pt x="10678" y="9768"/>
                      <a:pt x="11780" y="9543"/>
                      <a:pt x="12500" y="8992"/>
                    </a:cubicBezTo>
                    <a:cubicBezTo>
                      <a:pt x="13403" y="8305"/>
                      <a:pt x="14166" y="6749"/>
                      <a:pt x="13389" y="5725"/>
                    </a:cubicBezTo>
                    <a:cubicBezTo>
                      <a:pt x="12805" y="4948"/>
                      <a:pt x="11888" y="4965"/>
                      <a:pt x="11112" y="4515"/>
                    </a:cubicBezTo>
                    <a:cubicBezTo>
                      <a:pt x="10795" y="4333"/>
                      <a:pt x="10180" y="4034"/>
                      <a:pt x="10139" y="3622"/>
                    </a:cubicBezTo>
                    <a:cubicBezTo>
                      <a:pt x="10091" y="3192"/>
                      <a:pt x="10586" y="2708"/>
                      <a:pt x="10919" y="2515"/>
                    </a:cubicBezTo>
                    <a:cubicBezTo>
                      <a:pt x="11362" y="2261"/>
                      <a:pt x="11891" y="2165"/>
                      <a:pt x="12390" y="2106"/>
                    </a:cubicBezTo>
                    <a:cubicBezTo>
                      <a:pt x="13142" y="2024"/>
                      <a:pt x="13746" y="1763"/>
                      <a:pt x="14410" y="1402"/>
                    </a:cubicBezTo>
                    <a:cubicBezTo>
                      <a:pt x="14674" y="1258"/>
                      <a:pt x="15537" y="636"/>
                      <a:pt x="160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" name="Google Shape;69;p3"/>
            <p:cNvSpPr/>
            <p:nvPr/>
          </p:nvSpPr>
          <p:spPr>
            <a:xfrm>
              <a:off x="3259601" y="867698"/>
              <a:ext cx="146612" cy="94707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519750" y="962323"/>
              <a:ext cx="109766" cy="55123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519750" y="867698"/>
              <a:ext cx="109766" cy="47517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427392" y="849951"/>
              <a:ext cx="48935" cy="41383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793245" y="989884"/>
              <a:ext cx="46227" cy="39420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2140388" y="1841400"/>
            <a:ext cx="4863300" cy="1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title" idx="2" hasCustomPrompt="1"/>
          </p:nvPr>
        </p:nvSpPr>
        <p:spPr>
          <a:xfrm>
            <a:off x="2140313" y="1085400"/>
            <a:ext cx="48633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2140388" y="3627000"/>
            <a:ext cx="4863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2092350" y="1404788"/>
            <a:ext cx="4959300" cy="28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80" name="Google Shape;80;p4"/>
          <p:cNvGrpSpPr/>
          <p:nvPr/>
        </p:nvGrpSpPr>
        <p:grpSpPr>
          <a:xfrm>
            <a:off x="0" y="-128005"/>
            <a:ext cx="3322995" cy="1292489"/>
            <a:chOff x="0" y="-42425"/>
            <a:chExt cx="3322995" cy="1292489"/>
          </a:xfrm>
        </p:grpSpPr>
        <p:sp>
          <p:nvSpPr>
            <p:cNvPr id="81" name="Google Shape;81;p4"/>
            <p:cNvSpPr/>
            <p:nvPr/>
          </p:nvSpPr>
          <p:spPr>
            <a:xfrm>
              <a:off x="0" y="-42425"/>
              <a:ext cx="3322257" cy="1292489"/>
            </a:xfrm>
            <a:custGeom>
              <a:avLst/>
              <a:gdLst/>
              <a:ahLst/>
              <a:cxnLst/>
              <a:rect l="l" t="t" r="r" b="b"/>
              <a:pathLst>
                <a:path w="94530" h="34377" extrusionOk="0">
                  <a:moveTo>
                    <a:pt x="0" y="0"/>
                  </a:moveTo>
                  <a:lnTo>
                    <a:pt x="0" y="34376"/>
                  </a:lnTo>
                  <a:cubicBezTo>
                    <a:pt x="433" y="33623"/>
                    <a:pt x="773" y="32768"/>
                    <a:pt x="1185" y="32091"/>
                  </a:cubicBezTo>
                  <a:cubicBezTo>
                    <a:pt x="2271" y="30308"/>
                    <a:pt x="3353" y="28322"/>
                    <a:pt x="5212" y="27236"/>
                  </a:cubicBezTo>
                  <a:cubicBezTo>
                    <a:pt x="7143" y="26110"/>
                    <a:pt x="9809" y="26116"/>
                    <a:pt x="11524" y="24721"/>
                  </a:cubicBezTo>
                  <a:cubicBezTo>
                    <a:pt x="13132" y="23416"/>
                    <a:pt x="13808" y="21103"/>
                    <a:pt x="15424" y="19798"/>
                  </a:cubicBezTo>
                  <a:cubicBezTo>
                    <a:pt x="16189" y="19181"/>
                    <a:pt x="17080" y="18935"/>
                    <a:pt x="18050" y="18935"/>
                  </a:cubicBezTo>
                  <a:cubicBezTo>
                    <a:pt x="21237" y="18935"/>
                    <a:pt x="25278" y="21588"/>
                    <a:pt x="28531" y="22423"/>
                  </a:cubicBezTo>
                  <a:cubicBezTo>
                    <a:pt x="32139" y="23347"/>
                    <a:pt x="35667" y="22612"/>
                    <a:pt x="39258" y="23323"/>
                  </a:cubicBezTo>
                  <a:cubicBezTo>
                    <a:pt x="41466" y="23761"/>
                    <a:pt x="44634" y="25194"/>
                    <a:pt x="47336" y="25194"/>
                  </a:cubicBezTo>
                  <a:cubicBezTo>
                    <a:pt x="48682" y="25194"/>
                    <a:pt x="49913" y="24839"/>
                    <a:pt x="50853" y="23828"/>
                  </a:cubicBezTo>
                  <a:cubicBezTo>
                    <a:pt x="51750" y="22866"/>
                    <a:pt x="51736" y="21419"/>
                    <a:pt x="52234" y="20276"/>
                  </a:cubicBezTo>
                  <a:cubicBezTo>
                    <a:pt x="53513" y="17341"/>
                    <a:pt x="56248" y="15039"/>
                    <a:pt x="58749" y="13177"/>
                  </a:cubicBezTo>
                  <a:cubicBezTo>
                    <a:pt x="61470" y="11149"/>
                    <a:pt x="63838" y="9633"/>
                    <a:pt x="66727" y="9633"/>
                  </a:cubicBezTo>
                  <a:cubicBezTo>
                    <a:pt x="67748" y="9633"/>
                    <a:pt x="68835" y="9822"/>
                    <a:pt x="70025" y="10246"/>
                  </a:cubicBezTo>
                  <a:cubicBezTo>
                    <a:pt x="71133" y="10639"/>
                    <a:pt x="73675" y="11507"/>
                    <a:pt x="76327" y="11507"/>
                  </a:cubicBezTo>
                  <a:cubicBezTo>
                    <a:pt x="78084" y="11507"/>
                    <a:pt x="79891" y="11126"/>
                    <a:pt x="81360" y="9971"/>
                  </a:cubicBezTo>
                  <a:cubicBezTo>
                    <a:pt x="82979" y="8697"/>
                    <a:pt x="83583" y="6477"/>
                    <a:pt x="85535" y="5615"/>
                  </a:cubicBezTo>
                  <a:cubicBezTo>
                    <a:pt x="87071" y="4938"/>
                    <a:pt x="88864" y="5227"/>
                    <a:pt x="90493" y="5051"/>
                  </a:cubicBezTo>
                  <a:cubicBezTo>
                    <a:pt x="91988" y="4893"/>
                    <a:pt x="93389" y="4323"/>
                    <a:pt x="94530" y="3412"/>
                  </a:cubicBezTo>
                  <a:lnTo>
                    <a:pt x="94530" y="0"/>
                  </a:ln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0" y="-42425"/>
              <a:ext cx="3322257" cy="1147250"/>
            </a:xfrm>
            <a:custGeom>
              <a:avLst/>
              <a:gdLst/>
              <a:ahLst/>
              <a:cxnLst/>
              <a:rect l="l" t="t" r="r" b="b"/>
              <a:pathLst>
                <a:path w="94530" h="30514" extrusionOk="0">
                  <a:moveTo>
                    <a:pt x="0" y="0"/>
                  </a:moveTo>
                  <a:lnTo>
                    <a:pt x="0" y="30514"/>
                  </a:lnTo>
                  <a:cubicBezTo>
                    <a:pt x="0" y="30514"/>
                    <a:pt x="6604" y="17784"/>
                    <a:pt x="18705" y="17152"/>
                  </a:cubicBezTo>
                  <a:cubicBezTo>
                    <a:pt x="19306" y="17121"/>
                    <a:pt x="19890" y="17106"/>
                    <a:pt x="20459" y="17106"/>
                  </a:cubicBezTo>
                  <a:cubicBezTo>
                    <a:pt x="29960" y="17106"/>
                    <a:pt x="35106" y="21218"/>
                    <a:pt x="42966" y="21218"/>
                  </a:cubicBezTo>
                  <a:cubicBezTo>
                    <a:pt x="44102" y="21218"/>
                    <a:pt x="45295" y="21132"/>
                    <a:pt x="46565" y="20935"/>
                  </a:cubicBezTo>
                  <a:cubicBezTo>
                    <a:pt x="56962" y="19326"/>
                    <a:pt x="54234" y="5566"/>
                    <a:pt x="63797" y="5566"/>
                  </a:cubicBezTo>
                  <a:cubicBezTo>
                    <a:pt x="63975" y="5566"/>
                    <a:pt x="64157" y="5571"/>
                    <a:pt x="64343" y="5580"/>
                  </a:cubicBezTo>
                  <a:cubicBezTo>
                    <a:pt x="66851" y="5711"/>
                    <a:pt x="69662" y="5840"/>
                    <a:pt x="72564" y="5840"/>
                  </a:cubicBezTo>
                  <a:cubicBezTo>
                    <a:pt x="80697" y="5840"/>
                    <a:pt x="89554" y="4827"/>
                    <a:pt x="94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0" y="-42425"/>
              <a:ext cx="3322257" cy="1147250"/>
            </a:xfrm>
            <a:custGeom>
              <a:avLst/>
              <a:gdLst/>
              <a:ahLst/>
              <a:cxnLst/>
              <a:rect l="l" t="t" r="r" b="b"/>
              <a:pathLst>
                <a:path w="94530" h="30514" extrusionOk="0">
                  <a:moveTo>
                    <a:pt x="82266" y="478"/>
                  </a:moveTo>
                  <a:cubicBezTo>
                    <a:pt x="82805" y="478"/>
                    <a:pt x="83171" y="756"/>
                    <a:pt x="83377" y="1237"/>
                  </a:cubicBezTo>
                  <a:cubicBezTo>
                    <a:pt x="83763" y="2137"/>
                    <a:pt x="82386" y="3260"/>
                    <a:pt x="80606" y="3260"/>
                  </a:cubicBezTo>
                  <a:cubicBezTo>
                    <a:pt x="80007" y="3260"/>
                    <a:pt x="79363" y="3133"/>
                    <a:pt x="78725" y="2828"/>
                  </a:cubicBezTo>
                  <a:cubicBezTo>
                    <a:pt x="77852" y="2409"/>
                    <a:pt x="77794" y="1265"/>
                    <a:pt x="78869" y="1104"/>
                  </a:cubicBezTo>
                  <a:cubicBezTo>
                    <a:pt x="79171" y="1058"/>
                    <a:pt x="79410" y="1050"/>
                    <a:pt x="79619" y="1050"/>
                  </a:cubicBezTo>
                  <a:cubicBezTo>
                    <a:pt x="79740" y="1050"/>
                    <a:pt x="79851" y="1053"/>
                    <a:pt x="79960" y="1053"/>
                  </a:cubicBezTo>
                  <a:cubicBezTo>
                    <a:pt x="80317" y="1053"/>
                    <a:pt x="80641" y="1022"/>
                    <a:pt x="81171" y="763"/>
                  </a:cubicBezTo>
                  <a:cubicBezTo>
                    <a:pt x="81594" y="568"/>
                    <a:pt x="81958" y="478"/>
                    <a:pt x="82266" y="478"/>
                  </a:cubicBezTo>
                  <a:close/>
                  <a:moveTo>
                    <a:pt x="28271" y="7419"/>
                  </a:moveTo>
                  <a:cubicBezTo>
                    <a:pt x="29152" y="7419"/>
                    <a:pt x="30200" y="7776"/>
                    <a:pt x="30871" y="8198"/>
                  </a:cubicBezTo>
                  <a:cubicBezTo>
                    <a:pt x="31582" y="8649"/>
                    <a:pt x="32197" y="9061"/>
                    <a:pt x="32997" y="9383"/>
                  </a:cubicBezTo>
                  <a:cubicBezTo>
                    <a:pt x="33640" y="9645"/>
                    <a:pt x="34358" y="9806"/>
                    <a:pt x="34970" y="10140"/>
                  </a:cubicBezTo>
                  <a:cubicBezTo>
                    <a:pt x="36361" y="10902"/>
                    <a:pt x="35794" y="12517"/>
                    <a:pt x="34444" y="12933"/>
                  </a:cubicBezTo>
                  <a:cubicBezTo>
                    <a:pt x="34108" y="13037"/>
                    <a:pt x="33748" y="13084"/>
                    <a:pt x="33373" y="13084"/>
                  </a:cubicBezTo>
                  <a:cubicBezTo>
                    <a:pt x="30684" y="13084"/>
                    <a:pt x="27262" y="10647"/>
                    <a:pt x="26710" y="9209"/>
                  </a:cubicBezTo>
                  <a:cubicBezTo>
                    <a:pt x="26491" y="7876"/>
                    <a:pt x="27274" y="7419"/>
                    <a:pt x="28271" y="7419"/>
                  </a:cubicBezTo>
                  <a:close/>
                  <a:moveTo>
                    <a:pt x="38767" y="11448"/>
                  </a:moveTo>
                  <a:cubicBezTo>
                    <a:pt x="39217" y="11448"/>
                    <a:pt x="39833" y="11640"/>
                    <a:pt x="40639" y="12184"/>
                  </a:cubicBezTo>
                  <a:cubicBezTo>
                    <a:pt x="41140" y="12524"/>
                    <a:pt x="41989" y="13276"/>
                    <a:pt x="41460" y="13874"/>
                  </a:cubicBezTo>
                  <a:cubicBezTo>
                    <a:pt x="41136" y="14242"/>
                    <a:pt x="40630" y="14376"/>
                    <a:pt x="40104" y="14376"/>
                  </a:cubicBezTo>
                  <a:cubicBezTo>
                    <a:pt x="39574" y="14376"/>
                    <a:pt x="39025" y="14241"/>
                    <a:pt x="38622" y="14074"/>
                  </a:cubicBezTo>
                  <a:cubicBezTo>
                    <a:pt x="37756" y="13713"/>
                    <a:pt x="38024" y="13088"/>
                    <a:pt x="37794" y="12363"/>
                  </a:cubicBezTo>
                  <a:cubicBezTo>
                    <a:pt x="37693" y="12045"/>
                    <a:pt x="37973" y="11448"/>
                    <a:pt x="38767" y="11448"/>
                  </a:cubicBezTo>
                  <a:close/>
                  <a:moveTo>
                    <a:pt x="55358" y="0"/>
                  </a:moveTo>
                  <a:cubicBezTo>
                    <a:pt x="52702" y="860"/>
                    <a:pt x="50311" y="2127"/>
                    <a:pt x="48923" y="4447"/>
                  </a:cubicBezTo>
                  <a:cubicBezTo>
                    <a:pt x="47961" y="6058"/>
                    <a:pt x="47964" y="7690"/>
                    <a:pt x="46236" y="8772"/>
                  </a:cubicBezTo>
                  <a:cubicBezTo>
                    <a:pt x="45027" y="9528"/>
                    <a:pt x="43540" y="9809"/>
                    <a:pt x="42006" y="9809"/>
                  </a:cubicBezTo>
                  <a:cubicBezTo>
                    <a:pt x="40075" y="9809"/>
                    <a:pt x="38070" y="9363"/>
                    <a:pt x="36457" y="8861"/>
                  </a:cubicBezTo>
                  <a:cubicBezTo>
                    <a:pt x="32479" y="7628"/>
                    <a:pt x="28988" y="4550"/>
                    <a:pt x="24854" y="3879"/>
                  </a:cubicBezTo>
                  <a:cubicBezTo>
                    <a:pt x="24391" y="3804"/>
                    <a:pt x="23933" y="3768"/>
                    <a:pt x="23479" y="3768"/>
                  </a:cubicBezTo>
                  <a:cubicBezTo>
                    <a:pt x="21754" y="3768"/>
                    <a:pt x="20103" y="4287"/>
                    <a:pt x="18578" y="5144"/>
                  </a:cubicBezTo>
                  <a:cubicBezTo>
                    <a:pt x="16492" y="6319"/>
                    <a:pt x="15812" y="7563"/>
                    <a:pt x="14520" y="9439"/>
                  </a:cubicBezTo>
                  <a:cubicBezTo>
                    <a:pt x="13190" y="11359"/>
                    <a:pt x="10991" y="12026"/>
                    <a:pt x="8751" y="12112"/>
                  </a:cubicBezTo>
                  <a:cubicBezTo>
                    <a:pt x="8652" y="12116"/>
                    <a:pt x="8554" y="12118"/>
                    <a:pt x="8457" y="12118"/>
                  </a:cubicBezTo>
                  <a:cubicBezTo>
                    <a:pt x="6622" y="12118"/>
                    <a:pt x="5067" y="11476"/>
                    <a:pt x="3299" y="11342"/>
                  </a:cubicBezTo>
                  <a:cubicBezTo>
                    <a:pt x="3155" y="11331"/>
                    <a:pt x="3013" y="11325"/>
                    <a:pt x="2872" y="11325"/>
                  </a:cubicBezTo>
                  <a:cubicBezTo>
                    <a:pt x="1797" y="11325"/>
                    <a:pt x="821" y="11643"/>
                    <a:pt x="0" y="12180"/>
                  </a:cubicBezTo>
                  <a:lnTo>
                    <a:pt x="0" y="30514"/>
                  </a:lnTo>
                  <a:cubicBezTo>
                    <a:pt x="0" y="30514"/>
                    <a:pt x="6604" y="17784"/>
                    <a:pt x="18705" y="17152"/>
                  </a:cubicBezTo>
                  <a:cubicBezTo>
                    <a:pt x="19306" y="17121"/>
                    <a:pt x="19890" y="17106"/>
                    <a:pt x="20459" y="17106"/>
                  </a:cubicBezTo>
                  <a:cubicBezTo>
                    <a:pt x="29960" y="17106"/>
                    <a:pt x="35106" y="21218"/>
                    <a:pt x="42966" y="21218"/>
                  </a:cubicBezTo>
                  <a:cubicBezTo>
                    <a:pt x="44102" y="21218"/>
                    <a:pt x="45295" y="21132"/>
                    <a:pt x="46565" y="20935"/>
                  </a:cubicBezTo>
                  <a:cubicBezTo>
                    <a:pt x="56962" y="19326"/>
                    <a:pt x="54234" y="5566"/>
                    <a:pt x="63797" y="5566"/>
                  </a:cubicBezTo>
                  <a:cubicBezTo>
                    <a:pt x="63975" y="5566"/>
                    <a:pt x="64157" y="5571"/>
                    <a:pt x="64343" y="5580"/>
                  </a:cubicBezTo>
                  <a:cubicBezTo>
                    <a:pt x="66851" y="5711"/>
                    <a:pt x="69662" y="5840"/>
                    <a:pt x="72564" y="5840"/>
                  </a:cubicBezTo>
                  <a:cubicBezTo>
                    <a:pt x="80697" y="5840"/>
                    <a:pt x="89554" y="4827"/>
                    <a:pt x="94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0" y="-42425"/>
              <a:ext cx="3322995" cy="1246883"/>
            </a:xfrm>
            <a:custGeom>
              <a:avLst/>
              <a:gdLst/>
              <a:ahLst/>
              <a:cxnLst/>
              <a:rect l="l" t="t" r="r" b="b"/>
              <a:pathLst>
                <a:path w="94551" h="33164" extrusionOk="0">
                  <a:moveTo>
                    <a:pt x="91444" y="0"/>
                  </a:moveTo>
                  <a:cubicBezTo>
                    <a:pt x="91444" y="0"/>
                    <a:pt x="86459" y="4064"/>
                    <a:pt x="80493" y="4064"/>
                  </a:cubicBezTo>
                  <a:cubicBezTo>
                    <a:pt x="80238" y="4064"/>
                    <a:pt x="79980" y="4056"/>
                    <a:pt x="79722" y="4041"/>
                  </a:cubicBezTo>
                  <a:cubicBezTo>
                    <a:pt x="74914" y="3753"/>
                    <a:pt x="71867" y="2658"/>
                    <a:pt x="67952" y="2658"/>
                  </a:cubicBezTo>
                  <a:cubicBezTo>
                    <a:pt x="66732" y="2658"/>
                    <a:pt x="65429" y="2764"/>
                    <a:pt x="63961" y="3034"/>
                  </a:cubicBezTo>
                  <a:cubicBezTo>
                    <a:pt x="57784" y="4168"/>
                    <a:pt x="57155" y="9841"/>
                    <a:pt x="54383" y="10847"/>
                  </a:cubicBezTo>
                  <a:cubicBezTo>
                    <a:pt x="51609" y="11857"/>
                    <a:pt x="54760" y="15506"/>
                    <a:pt x="48332" y="16582"/>
                  </a:cubicBezTo>
                  <a:cubicBezTo>
                    <a:pt x="44291" y="17258"/>
                    <a:pt x="42763" y="19013"/>
                    <a:pt x="39201" y="19013"/>
                  </a:cubicBezTo>
                  <a:cubicBezTo>
                    <a:pt x="37093" y="19013"/>
                    <a:pt x="34273" y="18398"/>
                    <a:pt x="29799" y="16582"/>
                  </a:cubicBezTo>
                  <a:cubicBezTo>
                    <a:pt x="25948" y="15019"/>
                    <a:pt x="23494" y="14530"/>
                    <a:pt x="21546" y="14530"/>
                  </a:cubicBezTo>
                  <a:cubicBezTo>
                    <a:pt x="18391" y="14530"/>
                    <a:pt x="16564" y="15813"/>
                    <a:pt x="12279" y="15891"/>
                  </a:cubicBezTo>
                  <a:cubicBezTo>
                    <a:pt x="7108" y="15988"/>
                    <a:pt x="9926" y="20303"/>
                    <a:pt x="4964" y="20808"/>
                  </a:cubicBezTo>
                  <a:cubicBezTo>
                    <a:pt x="0" y="21313"/>
                    <a:pt x="0" y="24113"/>
                    <a:pt x="0" y="24113"/>
                  </a:cubicBezTo>
                  <a:lnTo>
                    <a:pt x="0" y="33163"/>
                  </a:lnTo>
                  <a:cubicBezTo>
                    <a:pt x="0" y="33163"/>
                    <a:pt x="3450" y="24646"/>
                    <a:pt x="8366" y="24113"/>
                  </a:cubicBezTo>
                  <a:cubicBezTo>
                    <a:pt x="13031" y="23608"/>
                    <a:pt x="13724" y="18365"/>
                    <a:pt x="18518" y="18365"/>
                  </a:cubicBezTo>
                  <a:cubicBezTo>
                    <a:pt x="18777" y="18365"/>
                    <a:pt x="19049" y="18381"/>
                    <a:pt x="19333" y="18413"/>
                  </a:cubicBezTo>
                  <a:cubicBezTo>
                    <a:pt x="24883" y="19042"/>
                    <a:pt x="28160" y="21818"/>
                    <a:pt x="32066" y="22069"/>
                  </a:cubicBezTo>
                  <a:cubicBezTo>
                    <a:pt x="32745" y="22113"/>
                    <a:pt x="33450" y="22126"/>
                    <a:pt x="34171" y="22126"/>
                  </a:cubicBezTo>
                  <a:cubicBezTo>
                    <a:pt x="35281" y="22126"/>
                    <a:pt x="36429" y="22094"/>
                    <a:pt x="37576" y="22094"/>
                  </a:cubicBezTo>
                  <a:cubicBezTo>
                    <a:pt x="39978" y="22094"/>
                    <a:pt x="42377" y="22232"/>
                    <a:pt x="44421" y="23079"/>
                  </a:cubicBezTo>
                  <a:cubicBezTo>
                    <a:pt x="45569" y="23553"/>
                    <a:pt x="46852" y="23767"/>
                    <a:pt x="48117" y="23767"/>
                  </a:cubicBezTo>
                  <a:cubicBezTo>
                    <a:pt x="50882" y="23767"/>
                    <a:pt x="53556" y="22744"/>
                    <a:pt x="54506" y="21186"/>
                  </a:cubicBezTo>
                  <a:cubicBezTo>
                    <a:pt x="55894" y="18918"/>
                    <a:pt x="54760" y="14884"/>
                    <a:pt x="56777" y="12867"/>
                  </a:cubicBezTo>
                  <a:cubicBezTo>
                    <a:pt x="58559" y="11083"/>
                    <a:pt x="61324" y="7632"/>
                    <a:pt x="65593" y="7632"/>
                  </a:cubicBezTo>
                  <a:cubicBezTo>
                    <a:pt x="66158" y="7632"/>
                    <a:pt x="66748" y="7692"/>
                    <a:pt x="67366" y="7824"/>
                  </a:cubicBezTo>
                  <a:cubicBezTo>
                    <a:pt x="71935" y="8803"/>
                    <a:pt x="73644" y="10344"/>
                    <a:pt x="76314" y="10344"/>
                  </a:cubicBezTo>
                  <a:cubicBezTo>
                    <a:pt x="76738" y="10344"/>
                    <a:pt x="77186" y="10305"/>
                    <a:pt x="77673" y="10219"/>
                  </a:cubicBezTo>
                  <a:cubicBezTo>
                    <a:pt x="81233" y="9590"/>
                    <a:pt x="82494" y="7068"/>
                    <a:pt x="85772" y="6814"/>
                  </a:cubicBezTo>
                  <a:cubicBezTo>
                    <a:pt x="89050" y="6563"/>
                    <a:pt x="91861" y="5165"/>
                    <a:pt x="94550" y="2017"/>
                  </a:cubicBezTo>
                  <a:lnTo>
                    <a:pt x="9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184582" y="581013"/>
              <a:ext cx="53280" cy="43538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279123" y="624513"/>
              <a:ext cx="39890" cy="25341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279123" y="581013"/>
              <a:ext cx="39890" cy="21844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17027" y="477470"/>
              <a:ext cx="57673" cy="46207"/>
            </a:xfrm>
            <a:custGeom>
              <a:avLst/>
              <a:gdLst/>
              <a:ahLst/>
              <a:cxnLst/>
              <a:rect l="l" t="t" r="r" b="b"/>
              <a:pathLst>
                <a:path w="1641" h="1229" extrusionOk="0">
                  <a:moveTo>
                    <a:pt x="880" y="1"/>
                  </a:moveTo>
                  <a:cubicBezTo>
                    <a:pt x="831" y="1"/>
                    <a:pt x="781" y="5"/>
                    <a:pt x="730" y="12"/>
                  </a:cubicBezTo>
                  <a:cubicBezTo>
                    <a:pt x="307" y="74"/>
                    <a:pt x="1" y="397"/>
                    <a:pt x="53" y="730"/>
                  </a:cubicBezTo>
                  <a:cubicBezTo>
                    <a:pt x="95" y="1025"/>
                    <a:pt x="402" y="1229"/>
                    <a:pt x="766" y="1229"/>
                  </a:cubicBezTo>
                  <a:cubicBezTo>
                    <a:pt x="814" y="1229"/>
                    <a:pt x="862" y="1225"/>
                    <a:pt x="911" y="1218"/>
                  </a:cubicBezTo>
                  <a:cubicBezTo>
                    <a:pt x="1334" y="1153"/>
                    <a:pt x="1640" y="830"/>
                    <a:pt x="1588" y="500"/>
                  </a:cubicBezTo>
                  <a:cubicBezTo>
                    <a:pt x="1546" y="206"/>
                    <a:pt x="1243" y="1"/>
                    <a:pt x="8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05699" y="469763"/>
              <a:ext cx="25867" cy="27709"/>
            </a:xfrm>
            <a:custGeom>
              <a:avLst/>
              <a:gdLst/>
              <a:ahLst/>
              <a:cxnLst/>
              <a:rect l="l" t="t" r="r" b="b"/>
              <a:pathLst>
                <a:path w="736" h="737" extrusionOk="0">
                  <a:moveTo>
                    <a:pt x="367" y="1"/>
                  </a:moveTo>
                  <a:cubicBezTo>
                    <a:pt x="165" y="1"/>
                    <a:pt x="0" y="165"/>
                    <a:pt x="0" y="368"/>
                  </a:cubicBezTo>
                  <a:cubicBezTo>
                    <a:pt x="0" y="571"/>
                    <a:pt x="165" y="736"/>
                    <a:pt x="367" y="736"/>
                  </a:cubicBezTo>
                  <a:cubicBezTo>
                    <a:pt x="570" y="736"/>
                    <a:pt x="735" y="571"/>
                    <a:pt x="735" y="368"/>
                  </a:cubicBezTo>
                  <a:cubicBezTo>
                    <a:pt x="735" y="165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68726" y="441339"/>
              <a:ext cx="22985" cy="24476"/>
            </a:xfrm>
            <a:custGeom>
              <a:avLst/>
              <a:gdLst/>
              <a:ahLst/>
              <a:cxnLst/>
              <a:rect l="l" t="t" r="r" b="b"/>
              <a:pathLst>
                <a:path w="654" h="651" extrusionOk="0">
                  <a:moveTo>
                    <a:pt x="327" y="0"/>
                  </a:moveTo>
                  <a:cubicBezTo>
                    <a:pt x="149" y="0"/>
                    <a:pt x="1" y="145"/>
                    <a:pt x="1" y="324"/>
                  </a:cubicBezTo>
                  <a:cubicBezTo>
                    <a:pt x="1" y="506"/>
                    <a:pt x="149" y="650"/>
                    <a:pt x="327" y="650"/>
                  </a:cubicBezTo>
                  <a:cubicBezTo>
                    <a:pt x="506" y="650"/>
                    <a:pt x="653" y="506"/>
                    <a:pt x="653" y="324"/>
                  </a:cubicBezTo>
                  <a:cubicBezTo>
                    <a:pt x="653" y="145"/>
                    <a:pt x="506" y="0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24580" y="643500"/>
              <a:ext cx="28889" cy="30905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13" y="1"/>
                  </a:moveTo>
                  <a:cubicBezTo>
                    <a:pt x="186" y="1"/>
                    <a:pt x="1" y="183"/>
                    <a:pt x="1" y="410"/>
                  </a:cubicBezTo>
                  <a:cubicBezTo>
                    <a:pt x="1" y="636"/>
                    <a:pt x="186" y="822"/>
                    <a:pt x="413" y="822"/>
                  </a:cubicBezTo>
                  <a:cubicBezTo>
                    <a:pt x="636" y="822"/>
                    <a:pt x="821" y="636"/>
                    <a:pt x="821" y="410"/>
                  </a:cubicBezTo>
                  <a:cubicBezTo>
                    <a:pt x="821" y="183"/>
                    <a:pt x="636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253435" y="597669"/>
              <a:ext cx="16588" cy="17859"/>
            </a:xfrm>
            <a:custGeom>
              <a:avLst/>
              <a:gdLst/>
              <a:ahLst/>
              <a:cxnLst/>
              <a:rect l="l" t="t" r="r" b="b"/>
              <a:pathLst>
                <a:path w="472" h="475" extrusionOk="0">
                  <a:moveTo>
                    <a:pt x="238" y="0"/>
                  </a:moveTo>
                  <a:cubicBezTo>
                    <a:pt x="108" y="0"/>
                    <a:pt x="0" y="106"/>
                    <a:pt x="0" y="237"/>
                  </a:cubicBezTo>
                  <a:cubicBezTo>
                    <a:pt x="0" y="368"/>
                    <a:pt x="108" y="474"/>
                    <a:pt x="238" y="474"/>
                  </a:cubicBezTo>
                  <a:cubicBezTo>
                    <a:pt x="368" y="474"/>
                    <a:pt x="471" y="368"/>
                    <a:pt x="471" y="237"/>
                  </a:cubicBezTo>
                  <a:cubicBezTo>
                    <a:pt x="471" y="106"/>
                    <a:pt x="368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94647" y="658877"/>
              <a:ext cx="91588" cy="60494"/>
            </a:xfrm>
            <a:custGeom>
              <a:avLst/>
              <a:gdLst/>
              <a:ahLst/>
              <a:cxnLst/>
              <a:rect l="l" t="t" r="r" b="b"/>
              <a:pathLst>
                <a:path w="2606" h="1609" extrusionOk="0">
                  <a:moveTo>
                    <a:pt x="1302" y="1"/>
                  </a:moveTo>
                  <a:cubicBezTo>
                    <a:pt x="585" y="1"/>
                    <a:pt x="0" y="362"/>
                    <a:pt x="0" y="805"/>
                  </a:cubicBezTo>
                  <a:cubicBezTo>
                    <a:pt x="0" y="1248"/>
                    <a:pt x="585" y="1609"/>
                    <a:pt x="1302" y="1609"/>
                  </a:cubicBezTo>
                  <a:cubicBezTo>
                    <a:pt x="2024" y="1609"/>
                    <a:pt x="2605" y="1248"/>
                    <a:pt x="2605" y="805"/>
                  </a:cubicBezTo>
                  <a:cubicBezTo>
                    <a:pt x="2605" y="362"/>
                    <a:pt x="2024" y="1"/>
                    <a:pt x="1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168558" y="629288"/>
              <a:ext cx="22141" cy="23686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313" y="1"/>
                  </a:moveTo>
                  <a:cubicBezTo>
                    <a:pt x="141" y="1"/>
                    <a:pt x="0" y="142"/>
                    <a:pt x="0" y="317"/>
                  </a:cubicBezTo>
                  <a:cubicBezTo>
                    <a:pt x="0" y="489"/>
                    <a:pt x="141" y="629"/>
                    <a:pt x="313" y="629"/>
                  </a:cubicBezTo>
                  <a:cubicBezTo>
                    <a:pt x="488" y="629"/>
                    <a:pt x="629" y="489"/>
                    <a:pt x="629" y="317"/>
                  </a:cubicBezTo>
                  <a:cubicBezTo>
                    <a:pt x="629" y="142"/>
                    <a:pt x="488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637851" y="27844"/>
              <a:ext cx="60660" cy="52336"/>
            </a:xfrm>
            <a:custGeom>
              <a:avLst/>
              <a:gdLst/>
              <a:ahLst/>
              <a:cxnLst/>
              <a:rect l="l" t="t" r="r" b="b"/>
              <a:pathLst>
                <a:path w="1726" h="1392" extrusionOk="0">
                  <a:moveTo>
                    <a:pt x="863" y="1"/>
                  </a:moveTo>
                  <a:cubicBezTo>
                    <a:pt x="389" y="1"/>
                    <a:pt x="0" y="313"/>
                    <a:pt x="0" y="695"/>
                  </a:cubicBezTo>
                  <a:cubicBezTo>
                    <a:pt x="0" y="1079"/>
                    <a:pt x="389" y="1392"/>
                    <a:pt x="863" y="1392"/>
                  </a:cubicBezTo>
                  <a:cubicBezTo>
                    <a:pt x="1337" y="1392"/>
                    <a:pt x="1725" y="1079"/>
                    <a:pt x="1725" y="695"/>
                  </a:cubicBezTo>
                  <a:cubicBezTo>
                    <a:pt x="1725" y="313"/>
                    <a:pt x="1337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2727929" y="73187"/>
              <a:ext cx="20806" cy="22145"/>
            </a:xfrm>
            <a:custGeom>
              <a:avLst/>
              <a:gdLst/>
              <a:ahLst/>
              <a:cxnLst/>
              <a:rect l="l" t="t" r="r" b="b"/>
              <a:pathLst>
                <a:path w="592" h="589" extrusionOk="0">
                  <a:moveTo>
                    <a:pt x="296" y="0"/>
                  </a:moveTo>
                  <a:cubicBezTo>
                    <a:pt x="135" y="0"/>
                    <a:pt x="1" y="131"/>
                    <a:pt x="1" y="293"/>
                  </a:cubicBezTo>
                  <a:cubicBezTo>
                    <a:pt x="1" y="458"/>
                    <a:pt x="135" y="588"/>
                    <a:pt x="296" y="588"/>
                  </a:cubicBezTo>
                  <a:cubicBezTo>
                    <a:pt x="458" y="588"/>
                    <a:pt x="591" y="458"/>
                    <a:pt x="591" y="293"/>
                  </a:cubicBezTo>
                  <a:cubicBezTo>
                    <a:pt x="591" y="131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2710286" y="27844"/>
              <a:ext cx="17678" cy="19024"/>
            </a:xfrm>
            <a:custGeom>
              <a:avLst/>
              <a:gdLst/>
              <a:ahLst/>
              <a:cxnLst/>
              <a:rect l="l" t="t" r="r" b="b"/>
              <a:pathLst>
                <a:path w="503" h="506" extrusionOk="0">
                  <a:moveTo>
                    <a:pt x="252" y="1"/>
                  </a:moveTo>
                  <a:cubicBezTo>
                    <a:pt x="111" y="1"/>
                    <a:pt x="1" y="114"/>
                    <a:pt x="1" y="251"/>
                  </a:cubicBezTo>
                  <a:cubicBezTo>
                    <a:pt x="1" y="392"/>
                    <a:pt x="111" y="505"/>
                    <a:pt x="252" y="505"/>
                  </a:cubicBezTo>
                  <a:cubicBezTo>
                    <a:pt x="389" y="505"/>
                    <a:pt x="503" y="392"/>
                    <a:pt x="503" y="251"/>
                  </a:cubicBezTo>
                  <a:cubicBezTo>
                    <a:pt x="503" y="114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590651" y="19460"/>
              <a:ext cx="16694" cy="17859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237" y="0"/>
                  </a:moveTo>
                  <a:cubicBezTo>
                    <a:pt x="106" y="0"/>
                    <a:pt x="0" y="107"/>
                    <a:pt x="0" y="238"/>
                  </a:cubicBezTo>
                  <a:cubicBezTo>
                    <a:pt x="0" y="368"/>
                    <a:pt x="106" y="474"/>
                    <a:pt x="237" y="474"/>
                  </a:cubicBezTo>
                  <a:cubicBezTo>
                    <a:pt x="368" y="474"/>
                    <a:pt x="474" y="368"/>
                    <a:pt x="474" y="238"/>
                  </a:cubicBezTo>
                  <a:cubicBezTo>
                    <a:pt x="474" y="107"/>
                    <a:pt x="368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2543310" y="27844"/>
              <a:ext cx="24566" cy="26130"/>
            </a:xfrm>
            <a:custGeom>
              <a:avLst/>
              <a:gdLst/>
              <a:ahLst/>
              <a:cxnLst/>
              <a:rect l="l" t="t" r="r" b="b"/>
              <a:pathLst>
                <a:path w="699" h="695" extrusionOk="0">
                  <a:moveTo>
                    <a:pt x="351" y="1"/>
                  </a:moveTo>
                  <a:cubicBezTo>
                    <a:pt x="159" y="1"/>
                    <a:pt x="0" y="155"/>
                    <a:pt x="0" y="348"/>
                  </a:cubicBezTo>
                  <a:cubicBezTo>
                    <a:pt x="0" y="540"/>
                    <a:pt x="159" y="695"/>
                    <a:pt x="351" y="695"/>
                  </a:cubicBezTo>
                  <a:cubicBezTo>
                    <a:pt x="543" y="695"/>
                    <a:pt x="698" y="540"/>
                    <a:pt x="698" y="348"/>
                  </a:cubicBezTo>
                  <a:cubicBezTo>
                    <a:pt x="698" y="155"/>
                    <a:pt x="543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3033696" y="10023"/>
              <a:ext cx="25621" cy="27296"/>
            </a:xfrm>
            <a:custGeom>
              <a:avLst/>
              <a:gdLst/>
              <a:ahLst/>
              <a:cxnLst/>
              <a:rect l="l" t="t" r="r" b="b"/>
              <a:pathLst>
                <a:path w="729" h="726" extrusionOk="0">
                  <a:moveTo>
                    <a:pt x="364" y="1"/>
                  </a:moveTo>
                  <a:cubicBezTo>
                    <a:pt x="162" y="1"/>
                    <a:pt x="0" y="162"/>
                    <a:pt x="0" y="361"/>
                  </a:cubicBezTo>
                  <a:cubicBezTo>
                    <a:pt x="0" y="564"/>
                    <a:pt x="162" y="725"/>
                    <a:pt x="364" y="725"/>
                  </a:cubicBezTo>
                  <a:cubicBezTo>
                    <a:pt x="564" y="725"/>
                    <a:pt x="729" y="564"/>
                    <a:pt x="729" y="361"/>
                  </a:cubicBezTo>
                  <a:cubicBezTo>
                    <a:pt x="729" y="162"/>
                    <a:pt x="564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088382" y="3707"/>
              <a:ext cx="14796" cy="15791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10" y="0"/>
                  </a:moveTo>
                  <a:cubicBezTo>
                    <a:pt x="94" y="0"/>
                    <a:pt x="1" y="93"/>
                    <a:pt x="1" y="210"/>
                  </a:cubicBezTo>
                  <a:cubicBezTo>
                    <a:pt x="1" y="327"/>
                    <a:pt x="94" y="419"/>
                    <a:pt x="210" y="419"/>
                  </a:cubicBezTo>
                  <a:cubicBezTo>
                    <a:pt x="327" y="419"/>
                    <a:pt x="420" y="327"/>
                    <a:pt x="420" y="210"/>
                  </a:cubicBezTo>
                  <a:cubicBezTo>
                    <a:pt x="420" y="93"/>
                    <a:pt x="327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872873" y="307004"/>
              <a:ext cx="50257" cy="36094"/>
            </a:xfrm>
            <a:custGeom>
              <a:avLst/>
              <a:gdLst/>
              <a:ahLst/>
              <a:cxnLst/>
              <a:rect l="l" t="t" r="r" b="b"/>
              <a:pathLst>
                <a:path w="1430" h="960" extrusionOk="0">
                  <a:moveTo>
                    <a:pt x="715" y="0"/>
                  </a:moveTo>
                  <a:cubicBezTo>
                    <a:pt x="320" y="0"/>
                    <a:pt x="1" y="213"/>
                    <a:pt x="1" y="478"/>
                  </a:cubicBezTo>
                  <a:cubicBezTo>
                    <a:pt x="1" y="743"/>
                    <a:pt x="320" y="959"/>
                    <a:pt x="715" y="959"/>
                  </a:cubicBezTo>
                  <a:cubicBezTo>
                    <a:pt x="1110" y="959"/>
                    <a:pt x="1430" y="743"/>
                    <a:pt x="1430" y="478"/>
                  </a:cubicBezTo>
                  <a:cubicBezTo>
                    <a:pt x="1430" y="213"/>
                    <a:pt x="1110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934834" y="275347"/>
              <a:ext cx="22247" cy="23799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6" y="0"/>
                  </a:moveTo>
                  <a:cubicBezTo>
                    <a:pt x="144" y="0"/>
                    <a:pt x="0" y="141"/>
                    <a:pt x="0" y="317"/>
                  </a:cubicBezTo>
                  <a:cubicBezTo>
                    <a:pt x="0" y="492"/>
                    <a:pt x="144" y="633"/>
                    <a:pt x="316" y="633"/>
                  </a:cubicBezTo>
                  <a:cubicBezTo>
                    <a:pt x="492" y="633"/>
                    <a:pt x="633" y="492"/>
                    <a:pt x="633" y="317"/>
                  </a:cubicBezTo>
                  <a:cubicBezTo>
                    <a:pt x="633" y="141"/>
                    <a:pt x="492" y="0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872873" y="254819"/>
              <a:ext cx="13320" cy="14249"/>
            </a:xfrm>
            <a:custGeom>
              <a:avLst/>
              <a:gdLst/>
              <a:ahLst/>
              <a:cxnLst/>
              <a:rect l="l" t="t" r="r" b="b"/>
              <a:pathLst>
                <a:path w="379" h="379" extrusionOk="0">
                  <a:moveTo>
                    <a:pt x="190" y="1"/>
                  </a:moveTo>
                  <a:cubicBezTo>
                    <a:pt x="83" y="1"/>
                    <a:pt x="1" y="86"/>
                    <a:pt x="1" y="189"/>
                  </a:cubicBezTo>
                  <a:cubicBezTo>
                    <a:pt x="1" y="296"/>
                    <a:pt x="83" y="378"/>
                    <a:pt x="190" y="378"/>
                  </a:cubicBezTo>
                  <a:cubicBezTo>
                    <a:pt x="293" y="378"/>
                    <a:pt x="379" y="296"/>
                    <a:pt x="379" y="189"/>
                  </a:cubicBezTo>
                  <a:cubicBezTo>
                    <a:pt x="379" y="86"/>
                    <a:pt x="293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751761" y="420811"/>
              <a:ext cx="49554" cy="52862"/>
            </a:xfrm>
            <a:custGeom>
              <a:avLst/>
              <a:gdLst/>
              <a:ahLst/>
              <a:cxnLst/>
              <a:rect l="l" t="t" r="r" b="b"/>
              <a:pathLst>
                <a:path w="1410" h="1406" extrusionOk="0">
                  <a:moveTo>
                    <a:pt x="705" y="0"/>
                  </a:moveTo>
                  <a:cubicBezTo>
                    <a:pt x="317" y="0"/>
                    <a:pt x="0" y="313"/>
                    <a:pt x="0" y="701"/>
                  </a:cubicBezTo>
                  <a:cubicBezTo>
                    <a:pt x="0" y="1093"/>
                    <a:pt x="317" y="1406"/>
                    <a:pt x="705" y="1406"/>
                  </a:cubicBezTo>
                  <a:cubicBezTo>
                    <a:pt x="1093" y="1406"/>
                    <a:pt x="1409" y="1093"/>
                    <a:pt x="1409" y="701"/>
                  </a:cubicBezTo>
                  <a:cubicBezTo>
                    <a:pt x="1409" y="313"/>
                    <a:pt x="1093" y="0"/>
                    <a:pt x="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245559" y="572855"/>
              <a:ext cx="17783" cy="19024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378515" y="637184"/>
              <a:ext cx="16799" cy="18122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68469" y="474425"/>
              <a:ext cx="15499" cy="16693"/>
            </a:xfrm>
            <a:custGeom>
              <a:avLst/>
              <a:gdLst/>
              <a:ahLst/>
              <a:cxnLst/>
              <a:rect l="l" t="t" r="r" b="b"/>
              <a:pathLst>
                <a:path w="441" h="444" extrusionOk="0">
                  <a:moveTo>
                    <a:pt x="221" y="0"/>
                  </a:moveTo>
                  <a:cubicBezTo>
                    <a:pt x="97" y="0"/>
                    <a:pt x="0" y="100"/>
                    <a:pt x="0" y="224"/>
                  </a:cubicBezTo>
                  <a:cubicBezTo>
                    <a:pt x="0" y="344"/>
                    <a:pt x="97" y="444"/>
                    <a:pt x="221" y="444"/>
                  </a:cubicBezTo>
                  <a:cubicBezTo>
                    <a:pt x="341" y="444"/>
                    <a:pt x="441" y="344"/>
                    <a:pt x="441" y="224"/>
                  </a:cubicBezTo>
                  <a:cubicBezTo>
                    <a:pt x="441" y="100"/>
                    <a:pt x="341" y="0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618597" y="388026"/>
              <a:ext cx="37113" cy="39665"/>
            </a:xfrm>
            <a:custGeom>
              <a:avLst/>
              <a:gdLst/>
              <a:ahLst/>
              <a:cxnLst/>
              <a:rect l="l" t="t" r="r" b="b"/>
              <a:pathLst>
                <a:path w="1056" h="1055" extrusionOk="0">
                  <a:moveTo>
                    <a:pt x="530" y="0"/>
                  </a:moveTo>
                  <a:cubicBezTo>
                    <a:pt x="238" y="0"/>
                    <a:pt x="0" y="237"/>
                    <a:pt x="0" y="525"/>
                  </a:cubicBezTo>
                  <a:cubicBezTo>
                    <a:pt x="0" y="817"/>
                    <a:pt x="238" y="1055"/>
                    <a:pt x="530" y="1055"/>
                  </a:cubicBezTo>
                  <a:cubicBezTo>
                    <a:pt x="818" y="1055"/>
                    <a:pt x="1056" y="817"/>
                    <a:pt x="1056" y="525"/>
                  </a:cubicBezTo>
                  <a:cubicBezTo>
                    <a:pt x="1056" y="237"/>
                    <a:pt x="818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90903" y="-42425"/>
              <a:ext cx="766161" cy="234232"/>
            </a:xfrm>
            <a:custGeom>
              <a:avLst/>
              <a:gdLst/>
              <a:ahLst/>
              <a:cxnLst/>
              <a:rect l="l" t="t" r="r" b="b"/>
              <a:pathLst>
                <a:path w="21800" h="6230" extrusionOk="0">
                  <a:moveTo>
                    <a:pt x="1026" y="0"/>
                  </a:moveTo>
                  <a:cubicBezTo>
                    <a:pt x="758" y="258"/>
                    <a:pt x="534" y="568"/>
                    <a:pt x="393" y="935"/>
                  </a:cubicBezTo>
                  <a:cubicBezTo>
                    <a:pt x="0" y="1951"/>
                    <a:pt x="405" y="2870"/>
                    <a:pt x="1365" y="2870"/>
                  </a:cubicBezTo>
                  <a:cubicBezTo>
                    <a:pt x="1486" y="2870"/>
                    <a:pt x="1616" y="2855"/>
                    <a:pt x="1754" y="2825"/>
                  </a:cubicBezTo>
                  <a:cubicBezTo>
                    <a:pt x="3094" y="2523"/>
                    <a:pt x="4393" y="2035"/>
                    <a:pt x="5736" y="1729"/>
                  </a:cubicBezTo>
                  <a:cubicBezTo>
                    <a:pt x="6192" y="1626"/>
                    <a:pt x="6641" y="1580"/>
                    <a:pt x="7086" y="1580"/>
                  </a:cubicBezTo>
                  <a:cubicBezTo>
                    <a:pt x="8204" y="1580"/>
                    <a:pt x="9290" y="1874"/>
                    <a:pt x="10368" y="2309"/>
                  </a:cubicBezTo>
                  <a:cubicBezTo>
                    <a:pt x="12037" y="2983"/>
                    <a:pt x="13546" y="3945"/>
                    <a:pt x="15168" y="4715"/>
                  </a:cubicBezTo>
                  <a:cubicBezTo>
                    <a:pt x="16633" y="5408"/>
                    <a:pt x="18405" y="6230"/>
                    <a:pt x="20070" y="6230"/>
                  </a:cubicBezTo>
                  <a:cubicBezTo>
                    <a:pt x="20087" y="6230"/>
                    <a:pt x="20105" y="6230"/>
                    <a:pt x="20122" y="6229"/>
                  </a:cubicBezTo>
                  <a:cubicBezTo>
                    <a:pt x="21208" y="6216"/>
                    <a:pt x="21799" y="5364"/>
                    <a:pt x="21647" y="4337"/>
                  </a:cubicBezTo>
                  <a:cubicBezTo>
                    <a:pt x="21548" y="3657"/>
                    <a:pt x="20960" y="3237"/>
                    <a:pt x="20410" y="2897"/>
                  </a:cubicBezTo>
                  <a:cubicBezTo>
                    <a:pt x="19686" y="2457"/>
                    <a:pt x="17909" y="1158"/>
                    <a:pt x="19597" y="698"/>
                  </a:cubicBezTo>
                  <a:cubicBezTo>
                    <a:pt x="20077" y="568"/>
                    <a:pt x="20851" y="382"/>
                    <a:pt x="21335" y="0"/>
                  </a:cubicBezTo>
                  <a:lnTo>
                    <a:pt x="19435" y="0"/>
                  </a:lnTo>
                  <a:cubicBezTo>
                    <a:pt x="18373" y="344"/>
                    <a:pt x="17037" y="663"/>
                    <a:pt x="17181" y="1681"/>
                  </a:cubicBezTo>
                  <a:cubicBezTo>
                    <a:pt x="17270" y="2296"/>
                    <a:pt x="18030" y="2495"/>
                    <a:pt x="18504" y="2729"/>
                  </a:cubicBezTo>
                  <a:cubicBezTo>
                    <a:pt x="19108" y="3027"/>
                    <a:pt x="19758" y="3389"/>
                    <a:pt x="20198" y="3917"/>
                  </a:cubicBezTo>
                  <a:cubicBezTo>
                    <a:pt x="20466" y="4240"/>
                    <a:pt x="20837" y="4852"/>
                    <a:pt x="20490" y="5237"/>
                  </a:cubicBezTo>
                  <a:cubicBezTo>
                    <a:pt x="20338" y="5406"/>
                    <a:pt x="20082" y="5465"/>
                    <a:pt x="19796" y="5465"/>
                  </a:cubicBezTo>
                  <a:cubicBezTo>
                    <a:pt x="19300" y="5465"/>
                    <a:pt x="18713" y="5287"/>
                    <a:pt x="18422" y="5203"/>
                  </a:cubicBezTo>
                  <a:cubicBezTo>
                    <a:pt x="16679" y="4701"/>
                    <a:pt x="15150" y="3835"/>
                    <a:pt x="13611" y="2918"/>
                  </a:cubicBezTo>
                  <a:cubicBezTo>
                    <a:pt x="11739" y="1797"/>
                    <a:pt x="9437" y="956"/>
                    <a:pt x="7269" y="742"/>
                  </a:cubicBezTo>
                  <a:cubicBezTo>
                    <a:pt x="6873" y="703"/>
                    <a:pt x="6479" y="679"/>
                    <a:pt x="6086" y="679"/>
                  </a:cubicBezTo>
                  <a:cubicBezTo>
                    <a:pt x="5526" y="679"/>
                    <a:pt x="4969" y="728"/>
                    <a:pt x="4413" y="849"/>
                  </a:cubicBezTo>
                  <a:cubicBezTo>
                    <a:pt x="3617" y="1018"/>
                    <a:pt x="2861" y="1523"/>
                    <a:pt x="2043" y="1584"/>
                  </a:cubicBezTo>
                  <a:cubicBezTo>
                    <a:pt x="2001" y="1588"/>
                    <a:pt x="1962" y="1589"/>
                    <a:pt x="1925" y="1589"/>
                  </a:cubicBezTo>
                  <a:cubicBezTo>
                    <a:pt x="1136" y="1589"/>
                    <a:pt x="1362" y="868"/>
                    <a:pt x="1809" y="403"/>
                  </a:cubicBezTo>
                  <a:cubicBezTo>
                    <a:pt x="1960" y="244"/>
                    <a:pt x="2136" y="117"/>
                    <a:pt x="2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347727" y="-42425"/>
              <a:ext cx="448380" cy="318940"/>
            </a:xfrm>
            <a:custGeom>
              <a:avLst/>
              <a:gdLst/>
              <a:ahLst/>
              <a:cxnLst/>
              <a:rect l="l" t="t" r="r" b="b"/>
              <a:pathLst>
                <a:path w="12758" h="8483" extrusionOk="0">
                  <a:moveTo>
                    <a:pt x="2278" y="0"/>
                  </a:moveTo>
                  <a:cubicBezTo>
                    <a:pt x="1942" y="365"/>
                    <a:pt x="1282" y="581"/>
                    <a:pt x="979" y="897"/>
                  </a:cubicBezTo>
                  <a:cubicBezTo>
                    <a:pt x="0" y="1911"/>
                    <a:pt x="330" y="2969"/>
                    <a:pt x="1453" y="3570"/>
                  </a:cubicBezTo>
                  <a:cubicBezTo>
                    <a:pt x="2595" y="4182"/>
                    <a:pt x="3202" y="5419"/>
                    <a:pt x="1986" y="6378"/>
                  </a:cubicBezTo>
                  <a:cubicBezTo>
                    <a:pt x="1330" y="6896"/>
                    <a:pt x="1058" y="7394"/>
                    <a:pt x="1821" y="8068"/>
                  </a:cubicBezTo>
                  <a:cubicBezTo>
                    <a:pt x="2194" y="8399"/>
                    <a:pt x="2723" y="8483"/>
                    <a:pt x="3256" y="8483"/>
                  </a:cubicBezTo>
                  <a:cubicBezTo>
                    <a:pt x="3653" y="8483"/>
                    <a:pt x="4052" y="8436"/>
                    <a:pt x="4391" y="8411"/>
                  </a:cubicBezTo>
                  <a:cubicBezTo>
                    <a:pt x="6079" y="8288"/>
                    <a:pt x="8126" y="7367"/>
                    <a:pt x="8727" y="5646"/>
                  </a:cubicBezTo>
                  <a:cubicBezTo>
                    <a:pt x="9187" y="4320"/>
                    <a:pt x="7944" y="2609"/>
                    <a:pt x="9332" y="1608"/>
                  </a:cubicBezTo>
                  <a:cubicBezTo>
                    <a:pt x="9779" y="1282"/>
                    <a:pt x="10263" y="1151"/>
                    <a:pt x="10785" y="1007"/>
                  </a:cubicBezTo>
                  <a:cubicBezTo>
                    <a:pt x="11455" y="818"/>
                    <a:pt x="12098" y="433"/>
                    <a:pt x="12679" y="56"/>
                  </a:cubicBezTo>
                  <a:cubicBezTo>
                    <a:pt x="12699" y="42"/>
                    <a:pt x="12726" y="24"/>
                    <a:pt x="12758" y="0"/>
                  </a:cubicBezTo>
                  <a:lnTo>
                    <a:pt x="10023" y="0"/>
                  </a:lnTo>
                  <a:cubicBezTo>
                    <a:pt x="9985" y="11"/>
                    <a:pt x="9950" y="21"/>
                    <a:pt x="9916" y="32"/>
                  </a:cubicBezTo>
                  <a:cubicBezTo>
                    <a:pt x="8792" y="358"/>
                    <a:pt x="6903" y="268"/>
                    <a:pt x="6745" y="1856"/>
                  </a:cubicBezTo>
                  <a:cubicBezTo>
                    <a:pt x="6666" y="2632"/>
                    <a:pt x="7240" y="3278"/>
                    <a:pt x="6483" y="3876"/>
                  </a:cubicBezTo>
                  <a:cubicBezTo>
                    <a:pt x="6219" y="4085"/>
                    <a:pt x="5995" y="4170"/>
                    <a:pt x="5796" y="4170"/>
                  </a:cubicBezTo>
                  <a:cubicBezTo>
                    <a:pt x="5355" y="4170"/>
                    <a:pt x="5038" y="3750"/>
                    <a:pt x="4673" y="3333"/>
                  </a:cubicBezTo>
                  <a:cubicBezTo>
                    <a:pt x="4130" y="2718"/>
                    <a:pt x="3419" y="2725"/>
                    <a:pt x="2670" y="2615"/>
                  </a:cubicBezTo>
                  <a:cubicBezTo>
                    <a:pt x="2433" y="2577"/>
                    <a:pt x="1965" y="2567"/>
                    <a:pt x="1804" y="2354"/>
                  </a:cubicBezTo>
                  <a:cubicBezTo>
                    <a:pt x="1567" y="2041"/>
                    <a:pt x="1918" y="1516"/>
                    <a:pt x="2089" y="1265"/>
                  </a:cubicBezTo>
                  <a:cubicBezTo>
                    <a:pt x="2240" y="1045"/>
                    <a:pt x="2825" y="523"/>
                    <a:pt x="3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0" y="-42425"/>
              <a:ext cx="565378" cy="367252"/>
            </a:xfrm>
            <a:custGeom>
              <a:avLst/>
              <a:gdLst/>
              <a:ahLst/>
              <a:cxnLst/>
              <a:rect l="l" t="t" r="r" b="b"/>
              <a:pathLst>
                <a:path w="16087" h="9768" extrusionOk="0">
                  <a:moveTo>
                    <a:pt x="14846" y="0"/>
                  </a:moveTo>
                  <a:cubicBezTo>
                    <a:pt x="14818" y="70"/>
                    <a:pt x="14784" y="138"/>
                    <a:pt x="14736" y="197"/>
                  </a:cubicBezTo>
                  <a:cubicBezTo>
                    <a:pt x="14506" y="492"/>
                    <a:pt x="13922" y="677"/>
                    <a:pt x="13592" y="818"/>
                  </a:cubicBezTo>
                  <a:cubicBezTo>
                    <a:pt x="13025" y="1059"/>
                    <a:pt x="12403" y="1296"/>
                    <a:pt x="11813" y="1481"/>
                  </a:cubicBezTo>
                  <a:cubicBezTo>
                    <a:pt x="10823" y="1791"/>
                    <a:pt x="9538" y="1832"/>
                    <a:pt x="8922" y="2828"/>
                  </a:cubicBezTo>
                  <a:cubicBezTo>
                    <a:pt x="8280" y="3866"/>
                    <a:pt x="8954" y="4597"/>
                    <a:pt x="9961" y="4828"/>
                  </a:cubicBezTo>
                  <a:cubicBezTo>
                    <a:pt x="10654" y="4986"/>
                    <a:pt x="11359" y="5233"/>
                    <a:pt x="11775" y="5858"/>
                  </a:cubicBezTo>
                  <a:cubicBezTo>
                    <a:pt x="12344" y="6714"/>
                    <a:pt x="11754" y="7772"/>
                    <a:pt x="10929" y="8250"/>
                  </a:cubicBezTo>
                  <a:cubicBezTo>
                    <a:pt x="10430" y="8540"/>
                    <a:pt x="9885" y="8661"/>
                    <a:pt x="9336" y="8661"/>
                  </a:cubicBezTo>
                  <a:cubicBezTo>
                    <a:pt x="8512" y="8661"/>
                    <a:pt x="7677" y="8387"/>
                    <a:pt x="6968" y="7999"/>
                  </a:cubicBezTo>
                  <a:cubicBezTo>
                    <a:pt x="6236" y="7597"/>
                    <a:pt x="5360" y="7085"/>
                    <a:pt x="5088" y="6233"/>
                  </a:cubicBezTo>
                  <a:cubicBezTo>
                    <a:pt x="4799" y="5322"/>
                    <a:pt x="5638" y="4879"/>
                    <a:pt x="5711" y="4024"/>
                  </a:cubicBezTo>
                  <a:cubicBezTo>
                    <a:pt x="5851" y="2395"/>
                    <a:pt x="3521" y="1859"/>
                    <a:pt x="2346" y="1859"/>
                  </a:cubicBezTo>
                  <a:cubicBezTo>
                    <a:pt x="1776" y="1859"/>
                    <a:pt x="804" y="1966"/>
                    <a:pt x="1223" y="2745"/>
                  </a:cubicBezTo>
                  <a:cubicBezTo>
                    <a:pt x="1464" y="3189"/>
                    <a:pt x="1913" y="3220"/>
                    <a:pt x="2354" y="3337"/>
                  </a:cubicBezTo>
                  <a:cubicBezTo>
                    <a:pt x="2996" y="3508"/>
                    <a:pt x="4408" y="3773"/>
                    <a:pt x="4044" y="4770"/>
                  </a:cubicBezTo>
                  <a:cubicBezTo>
                    <a:pt x="3888" y="5198"/>
                    <a:pt x="3400" y="5286"/>
                    <a:pt x="2870" y="5286"/>
                  </a:cubicBezTo>
                  <a:cubicBezTo>
                    <a:pt x="2498" y="5286"/>
                    <a:pt x="2106" y="5242"/>
                    <a:pt x="1794" y="5242"/>
                  </a:cubicBezTo>
                  <a:cubicBezTo>
                    <a:pt x="1698" y="5242"/>
                    <a:pt x="1610" y="5246"/>
                    <a:pt x="1532" y="5257"/>
                  </a:cubicBezTo>
                  <a:cubicBezTo>
                    <a:pt x="1085" y="5316"/>
                    <a:pt x="446" y="5536"/>
                    <a:pt x="0" y="5886"/>
                  </a:cubicBezTo>
                  <a:lnTo>
                    <a:pt x="0" y="7446"/>
                  </a:lnTo>
                  <a:cubicBezTo>
                    <a:pt x="72" y="7371"/>
                    <a:pt x="148" y="7298"/>
                    <a:pt x="230" y="7236"/>
                  </a:cubicBezTo>
                  <a:cubicBezTo>
                    <a:pt x="821" y="6797"/>
                    <a:pt x="1539" y="6353"/>
                    <a:pt x="2243" y="6130"/>
                  </a:cubicBezTo>
                  <a:cubicBezTo>
                    <a:pt x="2429" y="6071"/>
                    <a:pt x="2605" y="6044"/>
                    <a:pt x="2774" y="6044"/>
                  </a:cubicBezTo>
                  <a:cubicBezTo>
                    <a:pt x="3786" y="6044"/>
                    <a:pt x="4500" y="7020"/>
                    <a:pt x="5092" y="7786"/>
                  </a:cubicBezTo>
                  <a:cubicBezTo>
                    <a:pt x="5793" y="8697"/>
                    <a:pt x="6919" y="9294"/>
                    <a:pt x="8029" y="9580"/>
                  </a:cubicBezTo>
                  <a:cubicBezTo>
                    <a:pt x="8497" y="9699"/>
                    <a:pt x="9057" y="9768"/>
                    <a:pt x="9634" y="9768"/>
                  </a:cubicBezTo>
                  <a:cubicBezTo>
                    <a:pt x="10678" y="9768"/>
                    <a:pt x="11780" y="9543"/>
                    <a:pt x="12500" y="8992"/>
                  </a:cubicBezTo>
                  <a:cubicBezTo>
                    <a:pt x="13403" y="8305"/>
                    <a:pt x="14166" y="6749"/>
                    <a:pt x="13389" y="5725"/>
                  </a:cubicBezTo>
                  <a:cubicBezTo>
                    <a:pt x="12805" y="4948"/>
                    <a:pt x="11888" y="4965"/>
                    <a:pt x="11112" y="4515"/>
                  </a:cubicBezTo>
                  <a:cubicBezTo>
                    <a:pt x="10795" y="4333"/>
                    <a:pt x="10180" y="4034"/>
                    <a:pt x="10139" y="3622"/>
                  </a:cubicBezTo>
                  <a:cubicBezTo>
                    <a:pt x="10091" y="3192"/>
                    <a:pt x="10586" y="2708"/>
                    <a:pt x="10919" y="2515"/>
                  </a:cubicBezTo>
                  <a:cubicBezTo>
                    <a:pt x="11362" y="2261"/>
                    <a:pt x="11891" y="2165"/>
                    <a:pt x="12390" y="2106"/>
                  </a:cubicBezTo>
                  <a:cubicBezTo>
                    <a:pt x="13142" y="2024"/>
                    <a:pt x="13746" y="1763"/>
                    <a:pt x="14410" y="1402"/>
                  </a:cubicBezTo>
                  <a:cubicBezTo>
                    <a:pt x="14674" y="1258"/>
                    <a:pt x="15537" y="636"/>
                    <a:pt x="16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5"/>
          <p:cNvGrpSpPr/>
          <p:nvPr/>
        </p:nvGrpSpPr>
        <p:grpSpPr>
          <a:xfrm flipH="1">
            <a:off x="5821001" y="-280405"/>
            <a:ext cx="3322995" cy="1292489"/>
            <a:chOff x="0" y="-42425"/>
            <a:chExt cx="3322995" cy="1292489"/>
          </a:xfrm>
        </p:grpSpPr>
        <p:sp>
          <p:nvSpPr>
            <p:cNvPr id="115" name="Google Shape;115;p5"/>
            <p:cNvSpPr/>
            <p:nvPr/>
          </p:nvSpPr>
          <p:spPr>
            <a:xfrm>
              <a:off x="0" y="-42425"/>
              <a:ext cx="3322257" cy="1292489"/>
            </a:xfrm>
            <a:custGeom>
              <a:avLst/>
              <a:gdLst/>
              <a:ahLst/>
              <a:cxnLst/>
              <a:rect l="l" t="t" r="r" b="b"/>
              <a:pathLst>
                <a:path w="94530" h="34377" extrusionOk="0">
                  <a:moveTo>
                    <a:pt x="0" y="0"/>
                  </a:moveTo>
                  <a:lnTo>
                    <a:pt x="0" y="34376"/>
                  </a:lnTo>
                  <a:cubicBezTo>
                    <a:pt x="433" y="33623"/>
                    <a:pt x="773" y="32768"/>
                    <a:pt x="1185" y="32091"/>
                  </a:cubicBezTo>
                  <a:cubicBezTo>
                    <a:pt x="2271" y="30308"/>
                    <a:pt x="3353" y="28322"/>
                    <a:pt x="5212" y="27236"/>
                  </a:cubicBezTo>
                  <a:cubicBezTo>
                    <a:pt x="7143" y="26110"/>
                    <a:pt x="9809" y="26116"/>
                    <a:pt x="11524" y="24721"/>
                  </a:cubicBezTo>
                  <a:cubicBezTo>
                    <a:pt x="13132" y="23416"/>
                    <a:pt x="13808" y="21103"/>
                    <a:pt x="15424" y="19798"/>
                  </a:cubicBezTo>
                  <a:cubicBezTo>
                    <a:pt x="16189" y="19181"/>
                    <a:pt x="17080" y="18935"/>
                    <a:pt x="18050" y="18935"/>
                  </a:cubicBezTo>
                  <a:cubicBezTo>
                    <a:pt x="21237" y="18935"/>
                    <a:pt x="25278" y="21588"/>
                    <a:pt x="28531" y="22423"/>
                  </a:cubicBezTo>
                  <a:cubicBezTo>
                    <a:pt x="32139" y="23347"/>
                    <a:pt x="35667" y="22612"/>
                    <a:pt x="39258" y="23323"/>
                  </a:cubicBezTo>
                  <a:cubicBezTo>
                    <a:pt x="41466" y="23761"/>
                    <a:pt x="44634" y="25194"/>
                    <a:pt x="47336" y="25194"/>
                  </a:cubicBezTo>
                  <a:cubicBezTo>
                    <a:pt x="48682" y="25194"/>
                    <a:pt x="49913" y="24839"/>
                    <a:pt x="50853" y="23828"/>
                  </a:cubicBezTo>
                  <a:cubicBezTo>
                    <a:pt x="51750" y="22866"/>
                    <a:pt x="51736" y="21419"/>
                    <a:pt x="52234" y="20276"/>
                  </a:cubicBezTo>
                  <a:cubicBezTo>
                    <a:pt x="53513" y="17341"/>
                    <a:pt x="56248" y="15039"/>
                    <a:pt x="58749" y="13177"/>
                  </a:cubicBezTo>
                  <a:cubicBezTo>
                    <a:pt x="61470" y="11149"/>
                    <a:pt x="63838" y="9633"/>
                    <a:pt x="66727" y="9633"/>
                  </a:cubicBezTo>
                  <a:cubicBezTo>
                    <a:pt x="67748" y="9633"/>
                    <a:pt x="68835" y="9822"/>
                    <a:pt x="70025" y="10246"/>
                  </a:cubicBezTo>
                  <a:cubicBezTo>
                    <a:pt x="71133" y="10639"/>
                    <a:pt x="73675" y="11507"/>
                    <a:pt x="76327" y="11507"/>
                  </a:cubicBezTo>
                  <a:cubicBezTo>
                    <a:pt x="78084" y="11507"/>
                    <a:pt x="79891" y="11126"/>
                    <a:pt x="81360" y="9971"/>
                  </a:cubicBezTo>
                  <a:cubicBezTo>
                    <a:pt x="82979" y="8697"/>
                    <a:pt x="83583" y="6477"/>
                    <a:pt x="85535" y="5615"/>
                  </a:cubicBezTo>
                  <a:cubicBezTo>
                    <a:pt x="87071" y="4938"/>
                    <a:pt x="88864" y="5227"/>
                    <a:pt x="90493" y="5051"/>
                  </a:cubicBezTo>
                  <a:cubicBezTo>
                    <a:pt x="91988" y="4893"/>
                    <a:pt x="93389" y="4323"/>
                    <a:pt x="94530" y="3412"/>
                  </a:cubicBezTo>
                  <a:lnTo>
                    <a:pt x="94530" y="0"/>
                  </a:ln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0" y="-42425"/>
              <a:ext cx="3322257" cy="1147250"/>
            </a:xfrm>
            <a:custGeom>
              <a:avLst/>
              <a:gdLst/>
              <a:ahLst/>
              <a:cxnLst/>
              <a:rect l="l" t="t" r="r" b="b"/>
              <a:pathLst>
                <a:path w="94530" h="30514" extrusionOk="0">
                  <a:moveTo>
                    <a:pt x="0" y="0"/>
                  </a:moveTo>
                  <a:lnTo>
                    <a:pt x="0" y="30514"/>
                  </a:lnTo>
                  <a:cubicBezTo>
                    <a:pt x="0" y="30514"/>
                    <a:pt x="6604" y="17784"/>
                    <a:pt x="18705" y="17152"/>
                  </a:cubicBezTo>
                  <a:cubicBezTo>
                    <a:pt x="19306" y="17121"/>
                    <a:pt x="19890" y="17106"/>
                    <a:pt x="20459" y="17106"/>
                  </a:cubicBezTo>
                  <a:cubicBezTo>
                    <a:pt x="29960" y="17106"/>
                    <a:pt x="35106" y="21218"/>
                    <a:pt x="42966" y="21218"/>
                  </a:cubicBezTo>
                  <a:cubicBezTo>
                    <a:pt x="44102" y="21218"/>
                    <a:pt x="45295" y="21132"/>
                    <a:pt x="46565" y="20935"/>
                  </a:cubicBezTo>
                  <a:cubicBezTo>
                    <a:pt x="56962" y="19326"/>
                    <a:pt x="54234" y="5566"/>
                    <a:pt x="63797" y="5566"/>
                  </a:cubicBezTo>
                  <a:cubicBezTo>
                    <a:pt x="63975" y="5566"/>
                    <a:pt x="64157" y="5571"/>
                    <a:pt x="64343" y="5580"/>
                  </a:cubicBezTo>
                  <a:cubicBezTo>
                    <a:pt x="66851" y="5711"/>
                    <a:pt x="69662" y="5840"/>
                    <a:pt x="72564" y="5840"/>
                  </a:cubicBezTo>
                  <a:cubicBezTo>
                    <a:pt x="80697" y="5840"/>
                    <a:pt x="89554" y="4827"/>
                    <a:pt x="94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0" y="-42425"/>
              <a:ext cx="3322257" cy="1147250"/>
            </a:xfrm>
            <a:custGeom>
              <a:avLst/>
              <a:gdLst/>
              <a:ahLst/>
              <a:cxnLst/>
              <a:rect l="l" t="t" r="r" b="b"/>
              <a:pathLst>
                <a:path w="94530" h="30514" extrusionOk="0">
                  <a:moveTo>
                    <a:pt x="82266" y="478"/>
                  </a:moveTo>
                  <a:cubicBezTo>
                    <a:pt x="82805" y="478"/>
                    <a:pt x="83171" y="756"/>
                    <a:pt x="83377" y="1237"/>
                  </a:cubicBezTo>
                  <a:cubicBezTo>
                    <a:pt x="83763" y="2137"/>
                    <a:pt x="82386" y="3260"/>
                    <a:pt x="80606" y="3260"/>
                  </a:cubicBezTo>
                  <a:cubicBezTo>
                    <a:pt x="80007" y="3260"/>
                    <a:pt x="79363" y="3133"/>
                    <a:pt x="78725" y="2828"/>
                  </a:cubicBezTo>
                  <a:cubicBezTo>
                    <a:pt x="77852" y="2409"/>
                    <a:pt x="77794" y="1265"/>
                    <a:pt x="78869" y="1104"/>
                  </a:cubicBezTo>
                  <a:cubicBezTo>
                    <a:pt x="79171" y="1058"/>
                    <a:pt x="79410" y="1050"/>
                    <a:pt x="79619" y="1050"/>
                  </a:cubicBezTo>
                  <a:cubicBezTo>
                    <a:pt x="79740" y="1050"/>
                    <a:pt x="79851" y="1053"/>
                    <a:pt x="79960" y="1053"/>
                  </a:cubicBezTo>
                  <a:cubicBezTo>
                    <a:pt x="80317" y="1053"/>
                    <a:pt x="80641" y="1022"/>
                    <a:pt x="81171" y="763"/>
                  </a:cubicBezTo>
                  <a:cubicBezTo>
                    <a:pt x="81594" y="568"/>
                    <a:pt x="81958" y="478"/>
                    <a:pt x="82266" y="478"/>
                  </a:cubicBezTo>
                  <a:close/>
                  <a:moveTo>
                    <a:pt x="28271" y="7419"/>
                  </a:moveTo>
                  <a:cubicBezTo>
                    <a:pt x="29152" y="7419"/>
                    <a:pt x="30200" y="7776"/>
                    <a:pt x="30871" y="8198"/>
                  </a:cubicBezTo>
                  <a:cubicBezTo>
                    <a:pt x="31582" y="8649"/>
                    <a:pt x="32197" y="9061"/>
                    <a:pt x="32997" y="9383"/>
                  </a:cubicBezTo>
                  <a:cubicBezTo>
                    <a:pt x="33640" y="9645"/>
                    <a:pt x="34358" y="9806"/>
                    <a:pt x="34970" y="10140"/>
                  </a:cubicBezTo>
                  <a:cubicBezTo>
                    <a:pt x="36361" y="10902"/>
                    <a:pt x="35794" y="12517"/>
                    <a:pt x="34444" y="12933"/>
                  </a:cubicBezTo>
                  <a:cubicBezTo>
                    <a:pt x="34108" y="13037"/>
                    <a:pt x="33748" y="13084"/>
                    <a:pt x="33373" y="13084"/>
                  </a:cubicBezTo>
                  <a:cubicBezTo>
                    <a:pt x="30684" y="13084"/>
                    <a:pt x="27262" y="10647"/>
                    <a:pt x="26710" y="9209"/>
                  </a:cubicBezTo>
                  <a:cubicBezTo>
                    <a:pt x="26491" y="7876"/>
                    <a:pt x="27274" y="7419"/>
                    <a:pt x="28271" y="7419"/>
                  </a:cubicBezTo>
                  <a:close/>
                  <a:moveTo>
                    <a:pt x="38767" y="11448"/>
                  </a:moveTo>
                  <a:cubicBezTo>
                    <a:pt x="39217" y="11448"/>
                    <a:pt x="39833" y="11640"/>
                    <a:pt x="40639" y="12184"/>
                  </a:cubicBezTo>
                  <a:cubicBezTo>
                    <a:pt x="41140" y="12524"/>
                    <a:pt x="41989" y="13276"/>
                    <a:pt x="41460" y="13874"/>
                  </a:cubicBezTo>
                  <a:cubicBezTo>
                    <a:pt x="41136" y="14242"/>
                    <a:pt x="40630" y="14376"/>
                    <a:pt x="40104" y="14376"/>
                  </a:cubicBezTo>
                  <a:cubicBezTo>
                    <a:pt x="39574" y="14376"/>
                    <a:pt x="39025" y="14241"/>
                    <a:pt x="38622" y="14074"/>
                  </a:cubicBezTo>
                  <a:cubicBezTo>
                    <a:pt x="37756" y="13713"/>
                    <a:pt x="38024" y="13088"/>
                    <a:pt x="37794" y="12363"/>
                  </a:cubicBezTo>
                  <a:cubicBezTo>
                    <a:pt x="37693" y="12045"/>
                    <a:pt x="37973" y="11448"/>
                    <a:pt x="38767" y="11448"/>
                  </a:cubicBezTo>
                  <a:close/>
                  <a:moveTo>
                    <a:pt x="55358" y="0"/>
                  </a:moveTo>
                  <a:cubicBezTo>
                    <a:pt x="52702" y="860"/>
                    <a:pt x="50311" y="2127"/>
                    <a:pt x="48923" y="4447"/>
                  </a:cubicBezTo>
                  <a:cubicBezTo>
                    <a:pt x="47961" y="6058"/>
                    <a:pt x="47964" y="7690"/>
                    <a:pt x="46236" y="8772"/>
                  </a:cubicBezTo>
                  <a:cubicBezTo>
                    <a:pt x="45027" y="9528"/>
                    <a:pt x="43540" y="9809"/>
                    <a:pt x="42006" y="9809"/>
                  </a:cubicBezTo>
                  <a:cubicBezTo>
                    <a:pt x="40075" y="9809"/>
                    <a:pt x="38070" y="9363"/>
                    <a:pt x="36457" y="8861"/>
                  </a:cubicBezTo>
                  <a:cubicBezTo>
                    <a:pt x="32479" y="7628"/>
                    <a:pt x="28988" y="4550"/>
                    <a:pt x="24854" y="3879"/>
                  </a:cubicBezTo>
                  <a:cubicBezTo>
                    <a:pt x="24391" y="3804"/>
                    <a:pt x="23933" y="3768"/>
                    <a:pt x="23479" y="3768"/>
                  </a:cubicBezTo>
                  <a:cubicBezTo>
                    <a:pt x="21754" y="3768"/>
                    <a:pt x="20103" y="4287"/>
                    <a:pt x="18578" y="5144"/>
                  </a:cubicBezTo>
                  <a:cubicBezTo>
                    <a:pt x="16492" y="6319"/>
                    <a:pt x="15812" y="7563"/>
                    <a:pt x="14520" y="9439"/>
                  </a:cubicBezTo>
                  <a:cubicBezTo>
                    <a:pt x="13190" y="11359"/>
                    <a:pt x="10991" y="12026"/>
                    <a:pt x="8751" y="12112"/>
                  </a:cubicBezTo>
                  <a:cubicBezTo>
                    <a:pt x="8652" y="12116"/>
                    <a:pt x="8554" y="12118"/>
                    <a:pt x="8457" y="12118"/>
                  </a:cubicBezTo>
                  <a:cubicBezTo>
                    <a:pt x="6622" y="12118"/>
                    <a:pt x="5067" y="11476"/>
                    <a:pt x="3299" y="11342"/>
                  </a:cubicBezTo>
                  <a:cubicBezTo>
                    <a:pt x="3155" y="11331"/>
                    <a:pt x="3013" y="11325"/>
                    <a:pt x="2872" y="11325"/>
                  </a:cubicBezTo>
                  <a:cubicBezTo>
                    <a:pt x="1797" y="11325"/>
                    <a:pt x="821" y="11643"/>
                    <a:pt x="0" y="12180"/>
                  </a:cubicBezTo>
                  <a:lnTo>
                    <a:pt x="0" y="30514"/>
                  </a:lnTo>
                  <a:cubicBezTo>
                    <a:pt x="0" y="30514"/>
                    <a:pt x="6604" y="17784"/>
                    <a:pt x="18705" y="17152"/>
                  </a:cubicBezTo>
                  <a:cubicBezTo>
                    <a:pt x="19306" y="17121"/>
                    <a:pt x="19890" y="17106"/>
                    <a:pt x="20459" y="17106"/>
                  </a:cubicBezTo>
                  <a:cubicBezTo>
                    <a:pt x="29960" y="17106"/>
                    <a:pt x="35106" y="21218"/>
                    <a:pt x="42966" y="21218"/>
                  </a:cubicBezTo>
                  <a:cubicBezTo>
                    <a:pt x="44102" y="21218"/>
                    <a:pt x="45295" y="21132"/>
                    <a:pt x="46565" y="20935"/>
                  </a:cubicBezTo>
                  <a:cubicBezTo>
                    <a:pt x="56962" y="19326"/>
                    <a:pt x="54234" y="5566"/>
                    <a:pt x="63797" y="5566"/>
                  </a:cubicBezTo>
                  <a:cubicBezTo>
                    <a:pt x="63975" y="5566"/>
                    <a:pt x="64157" y="5571"/>
                    <a:pt x="64343" y="5580"/>
                  </a:cubicBezTo>
                  <a:cubicBezTo>
                    <a:pt x="66851" y="5711"/>
                    <a:pt x="69662" y="5840"/>
                    <a:pt x="72564" y="5840"/>
                  </a:cubicBezTo>
                  <a:cubicBezTo>
                    <a:pt x="80697" y="5840"/>
                    <a:pt x="89554" y="4827"/>
                    <a:pt x="94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0" y="-42425"/>
              <a:ext cx="3322995" cy="1246883"/>
            </a:xfrm>
            <a:custGeom>
              <a:avLst/>
              <a:gdLst/>
              <a:ahLst/>
              <a:cxnLst/>
              <a:rect l="l" t="t" r="r" b="b"/>
              <a:pathLst>
                <a:path w="94551" h="33164" extrusionOk="0">
                  <a:moveTo>
                    <a:pt x="91444" y="0"/>
                  </a:moveTo>
                  <a:cubicBezTo>
                    <a:pt x="91444" y="0"/>
                    <a:pt x="86459" y="4064"/>
                    <a:pt x="80493" y="4064"/>
                  </a:cubicBezTo>
                  <a:cubicBezTo>
                    <a:pt x="80238" y="4064"/>
                    <a:pt x="79980" y="4056"/>
                    <a:pt x="79722" y="4041"/>
                  </a:cubicBezTo>
                  <a:cubicBezTo>
                    <a:pt x="74914" y="3753"/>
                    <a:pt x="71867" y="2658"/>
                    <a:pt x="67952" y="2658"/>
                  </a:cubicBezTo>
                  <a:cubicBezTo>
                    <a:pt x="66732" y="2658"/>
                    <a:pt x="65429" y="2764"/>
                    <a:pt x="63961" y="3034"/>
                  </a:cubicBezTo>
                  <a:cubicBezTo>
                    <a:pt x="57784" y="4168"/>
                    <a:pt x="57155" y="9841"/>
                    <a:pt x="54383" y="10847"/>
                  </a:cubicBezTo>
                  <a:cubicBezTo>
                    <a:pt x="51609" y="11857"/>
                    <a:pt x="54760" y="15506"/>
                    <a:pt x="48332" y="16582"/>
                  </a:cubicBezTo>
                  <a:cubicBezTo>
                    <a:pt x="44291" y="17258"/>
                    <a:pt x="42763" y="19013"/>
                    <a:pt x="39201" y="19013"/>
                  </a:cubicBezTo>
                  <a:cubicBezTo>
                    <a:pt x="37093" y="19013"/>
                    <a:pt x="34273" y="18398"/>
                    <a:pt x="29799" y="16582"/>
                  </a:cubicBezTo>
                  <a:cubicBezTo>
                    <a:pt x="25948" y="15019"/>
                    <a:pt x="23494" y="14530"/>
                    <a:pt x="21546" y="14530"/>
                  </a:cubicBezTo>
                  <a:cubicBezTo>
                    <a:pt x="18391" y="14530"/>
                    <a:pt x="16564" y="15813"/>
                    <a:pt x="12279" y="15891"/>
                  </a:cubicBezTo>
                  <a:cubicBezTo>
                    <a:pt x="7108" y="15988"/>
                    <a:pt x="9926" y="20303"/>
                    <a:pt x="4964" y="20808"/>
                  </a:cubicBezTo>
                  <a:cubicBezTo>
                    <a:pt x="0" y="21313"/>
                    <a:pt x="0" y="24113"/>
                    <a:pt x="0" y="24113"/>
                  </a:cubicBezTo>
                  <a:lnTo>
                    <a:pt x="0" y="33163"/>
                  </a:lnTo>
                  <a:cubicBezTo>
                    <a:pt x="0" y="33163"/>
                    <a:pt x="3450" y="24646"/>
                    <a:pt x="8366" y="24113"/>
                  </a:cubicBezTo>
                  <a:cubicBezTo>
                    <a:pt x="13031" y="23608"/>
                    <a:pt x="13724" y="18365"/>
                    <a:pt x="18518" y="18365"/>
                  </a:cubicBezTo>
                  <a:cubicBezTo>
                    <a:pt x="18777" y="18365"/>
                    <a:pt x="19049" y="18381"/>
                    <a:pt x="19333" y="18413"/>
                  </a:cubicBezTo>
                  <a:cubicBezTo>
                    <a:pt x="24883" y="19042"/>
                    <a:pt x="28160" y="21818"/>
                    <a:pt x="32066" y="22069"/>
                  </a:cubicBezTo>
                  <a:cubicBezTo>
                    <a:pt x="32745" y="22113"/>
                    <a:pt x="33450" y="22126"/>
                    <a:pt x="34171" y="22126"/>
                  </a:cubicBezTo>
                  <a:cubicBezTo>
                    <a:pt x="35281" y="22126"/>
                    <a:pt x="36429" y="22094"/>
                    <a:pt x="37576" y="22094"/>
                  </a:cubicBezTo>
                  <a:cubicBezTo>
                    <a:pt x="39978" y="22094"/>
                    <a:pt x="42377" y="22232"/>
                    <a:pt x="44421" y="23079"/>
                  </a:cubicBezTo>
                  <a:cubicBezTo>
                    <a:pt x="45569" y="23553"/>
                    <a:pt x="46852" y="23767"/>
                    <a:pt x="48117" y="23767"/>
                  </a:cubicBezTo>
                  <a:cubicBezTo>
                    <a:pt x="50882" y="23767"/>
                    <a:pt x="53556" y="22744"/>
                    <a:pt x="54506" y="21186"/>
                  </a:cubicBezTo>
                  <a:cubicBezTo>
                    <a:pt x="55894" y="18918"/>
                    <a:pt x="54760" y="14884"/>
                    <a:pt x="56777" y="12867"/>
                  </a:cubicBezTo>
                  <a:cubicBezTo>
                    <a:pt x="58559" y="11083"/>
                    <a:pt x="61324" y="7632"/>
                    <a:pt x="65593" y="7632"/>
                  </a:cubicBezTo>
                  <a:cubicBezTo>
                    <a:pt x="66158" y="7632"/>
                    <a:pt x="66748" y="7692"/>
                    <a:pt x="67366" y="7824"/>
                  </a:cubicBezTo>
                  <a:cubicBezTo>
                    <a:pt x="71935" y="8803"/>
                    <a:pt x="73644" y="10344"/>
                    <a:pt x="76314" y="10344"/>
                  </a:cubicBezTo>
                  <a:cubicBezTo>
                    <a:pt x="76738" y="10344"/>
                    <a:pt x="77186" y="10305"/>
                    <a:pt x="77673" y="10219"/>
                  </a:cubicBezTo>
                  <a:cubicBezTo>
                    <a:pt x="81233" y="9590"/>
                    <a:pt x="82494" y="7068"/>
                    <a:pt x="85772" y="6814"/>
                  </a:cubicBezTo>
                  <a:cubicBezTo>
                    <a:pt x="89050" y="6563"/>
                    <a:pt x="91861" y="5165"/>
                    <a:pt x="94550" y="2017"/>
                  </a:cubicBezTo>
                  <a:lnTo>
                    <a:pt x="9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1184582" y="581013"/>
              <a:ext cx="53280" cy="43538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1279123" y="624513"/>
              <a:ext cx="39890" cy="25341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1279123" y="581013"/>
              <a:ext cx="39890" cy="21844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7027" y="477470"/>
              <a:ext cx="57673" cy="46207"/>
            </a:xfrm>
            <a:custGeom>
              <a:avLst/>
              <a:gdLst/>
              <a:ahLst/>
              <a:cxnLst/>
              <a:rect l="l" t="t" r="r" b="b"/>
              <a:pathLst>
                <a:path w="1641" h="1229" extrusionOk="0">
                  <a:moveTo>
                    <a:pt x="880" y="1"/>
                  </a:moveTo>
                  <a:cubicBezTo>
                    <a:pt x="831" y="1"/>
                    <a:pt x="781" y="5"/>
                    <a:pt x="730" y="12"/>
                  </a:cubicBezTo>
                  <a:cubicBezTo>
                    <a:pt x="307" y="74"/>
                    <a:pt x="1" y="397"/>
                    <a:pt x="53" y="730"/>
                  </a:cubicBezTo>
                  <a:cubicBezTo>
                    <a:pt x="95" y="1025"/>
                    <a:pt x="402" y="1229"/>
                    <a:pt x="766" y="1229"/>
                  </a:cubicBezTo>
                  <a:cubicBezTo>
                    <a:pt x="814" y="1229"/>
                    <a:pt x="862" y="1225"/>
                    <a:pt x="911" y="1218"/>
                  </a:cubicBezTo>
                  <a:cubicBezTo>
                    <a:pt x="1334" y="1153"/>
                    <a:pt x="1640" y="830"/>
                    <a:pt x="1588" y="500"/>
                  </a:cubicBezTo>
                  <a:cubicBezTo>
                    <a:pt x="1546" y="206"/>
                    <a:pt x="1243" y="1"/>
                    <a:pt x="8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05699" y="469763"/>
              <a:ext cx="25867" cy="27709"/>
            </a:xfrm>
            <a:custGeom>
              <a:avLst/>
              <a:gdLst/>
              <a:ahLst/>
              <a:cxnLst/>
              <a:rect l="l" t="t" r="r" b="b"/>
              <a:pathLst>
                <a:path w="736" h="737" extrusionOk="0">
                  <a:moveTo>
                    <a:pt x="367" y="1"/>
                  </a:moveTo>
                  <a:cubicBezTo>
                    <a:pt x="165" y="1"/>
                    <a:pt x="0" y="165"/>
                    <a:pt x="0" y="368"/>
                  </a:cubicBezTo>
                  <a:cubicBezTo>
                    <a:pt x="0" y="571"/>
                    <a:pt x="165" y="736"/>
                    <a:pt x="367" y="736"/>
                  </a:cubicBezTo>
                  <a:cubicBezTo>
                    <a:pt x="570" y="736"/>
                    <a:pt x="735" y="571"/>
                    <a:pt x="735" y="368"/>
                  </a:cubicBezTo>
                  <a:cubicBezTo>
                    <a:pt x="735" y="165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68726" y="441339"/>
              <a:ext cx="22985" cy="24476"/>
            </a:xfrm>
            <a:custGeom>
              <a:avLst/>
              <a:gdLst/>
              <a:ahLst/>
              <a:cxnLst/>
              <a:rect l="l" t="t" r="r" b="b"/>
              <a:pathLst>
                <a:path w="654" h="651" extrusionOk="0">
                  <a:moveTo>
                    <a:pt x="327" y="0"/>
                  </a:moveTo>
                  <a:cubicBezTo>
                    <a:pt x="149" y="0"/>
                    <a:pt x="1" y="145"/>
                    <a:pt x="1" y="324"/>
                  </a:cubicBezTo>
                  <a:cubicBezTo>
                    <a:pt x="1" y="506"/>
                    <a:pt x="149" y="650"/>
                    <a:pt x="327" y="650"/>
                  </a:cubicBezTo>
                  <a:cubicBezTo>
                    <a:pt x="506" y="650"/>
                    <a:pt x="653" y="506"/>
                    <a:pt x="653" y="324"/>
                  </a:cubicBezTo>
                  <a:cubicBezTo>
                    <a:pt x="653" y="145"/>
                    <a:pt x="506" y="0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224580" y="643500"/>
              <a:ext cx="28889" cy="30905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13" y="1"/>
                  </a:moveTo>
                  <a:cubicBezTo>
                    <a:pt x="186" y="1"/>
                    <a:pt x="1" y="183"/>
                    <a:pt x="1" y="410"/>
                  </a:cubicBezTo>
                  <a:cubicBezTo>
                    <a:pt x="1" y="636"/>
                    <a:pt x="186" y="822"/>
                    <a:pt x="413" y="822"/>
                  </a:cubicBezTo>
                  <a:cubicBezTo>
                    <a:pt x="636" y="822"/>
                    <a:pt x="821" y="636"/>
                    <a:pt x="821" y="410"/>
                  </a:cubicBezTo>
                  <a:cubicBezTo>
                    <a:pt x="821" y="183"/>
                    <a:pt x="636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253435" y="597669"/>
              <a:ext cx="16588" cy="17859"/>
            </a:xfrm>
            <a:custGeom>
              <a:avLst/>
              <a:gdLst/>
              <a:ahLst/>
              <a:cxnLst/>
              <a:rect l="l" t="t" r="r" b="b"/>
              <a:pathLst>
                <a:path w="472" h="475" extrusionOk="0">
                  <a:moveTo>
                    <a:pt x="238" y="0"/>
                  </a:moveTo>
                  <a:cubicBezTo>
                    <a:pt x="108" y="0"/>
                    <a:pt x="0" y="106"/>
                    <a:pt x="0" y="237"/>
                  </a:cubicBezTo>
                  <a:cubicBezTo>
                    <a:pt x="0" y="368"/>
                    <a:pt x="108" y="474"/>
                    <a:pt x="238" y="474"/>
                  </a:cubicBezTo>
                  <a:cubicBezTo>
                    <a:pt x="368" y="474"/>
                    <a:pt x="471" y="368"/>
                    <a:pt x="471" y="237"/>
                  </a:cubicBezTo>
                  <a:cubicBezTo>
                    <a:pt x="471" y="106"/>
                    <a:pt x="368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94647" y="658877"/>
              <a:ext cx="91588" cy="60494"/>
            </a:xfrm>
            <a:custGeom>
              <a:avLst/>
              <a:gdLst/>
              <a:ahLst/>
              <a:cxnLst/>
              <a:rect l="l" t="t" r="r" b="b"/>
              <a:pathLst>
                <a:path w="2606" h="1609" extrusionOk="0">
                  <a:moveTo>
                    <a:pt x="1302" y="1"/>
                  </a:moveTo>
                  <a:cubicBezTo>
                    <a:pt x="585" y="1"/>
                    <a:pt x="0" y="362"/>
                    <a:pt x="0" y="805"/>
                  </a:cubicBezTo>
                  <a:cubicBezTo>
                    <a:pt x="0" y="1248"/>
                    <a:pt x="585" y="1609"/>
                    <a:pt x="1302" y="1609"/>
                  </a:cubicBezTo>
                  <a:cubicBezTo>
                    <a:pt x="2024" y="1609"/>
                    <a:pt x="2605" y="1248"/>
                    <a:pt x="2605" y="805"/>
                  </a:cubicBezTo>
                  <a:cubicBezTo>
                    <a:pt x="2605" y="362"/>
                    <a:pt x="2024" y="1"/>
                    <a:pt x="1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68558" y="629288"/>
              <a:ext cx="22141" cy="23686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313" y="1"/>
                  </a:moveTo>
                  <a:cubicBezTo>
                    <a:pt x="141" y="1"/>
                    <a:pt x="0" y="142"/>
                    <a:pt x="0" y="317"/>
                  </a:cubicBezTo>
                  <a:cubicBezTo>
                    <a:pt x="0" y="489"/>
                    <a:pt x="141" y="629"/>
                    <a:pt x="313" y="629"/>
                  </a:cubicBezTo>
                  <a:cubicBezTo>
                    <a:pt x="488" y="629"/>
                    <a:pt x="629" y="489"/>
                    <a:pt x="629" y="317"/>
                  </a:cubicBezTo>
                  <a:cubicBezTo>
                    <a:pt x="629" y="142"/>
                    <a:pt x="488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637851" y="27844"/>
              <a:ext cx="60660" cy="52336"/>
            </a:xfrm>
            <a:custGeom>
              <a:avLst/>
              <a:gdLst/>
              <a:ahLst/>
              <a:cxnLst/>
              <a:rect l="l" t="t" r="r" b="b"/>
              <a:pathLst>
                <a:path w="1726" h="1392" extrusionOk="0">
                  <a:moveTo>
                    <a:pt x="863" y="1"/>
                  </a:moveTo>
                  <a:cubicBezTo>
                    <a:pt x="389" y="1"/>
                    <a:pt x="0" y="313"/>
                    <a:pt x="0" y="695"/>
                  </a:cubicBezTo>
                  <a:cubicBezTo>
                    <a:pt x="0" y="1079"/>
                    <a:pt x="389" y="1392"/>
                    <a:pt x="863" y="1392"/>
                  </a:cubicBezTo>
                  <a:cubicBezTo>
                    <a:pt x="1337" y="1392"/>
                    <a:pt x="1725" y="1079"/>
                    <a:pt x="1725" y="695"/>
                  </a:cubicBezTo>
                  <a:cubicBezTo>
                    <a:pt x="1725" y="313"/>
                    <a:pt x="1337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727929" y="73187"/>
              <a:ext cx="20806" cy="22145"/>
            </a:xfrm>
            <a:custGeom>
              <a:avLst/>
              <a:gdLst/>
              <a:ahLst/>
              <a:cxnLst/>
              <a:rect l="l" t="t" r="r" b="b"/>
              <a:pathLst>
                <a:path w="592" h="589" extrusionOk="0">
                  <a:moveTo>
                    <a:pt x="296" y="0"/>
                  </a:moveTo>
                  <a:cubicBezTo>
                    <a:pt x="135" y="0"/>
                    <a:pt x="1" y="131"/>
                    <a:pt x="1" y="293"/>
                  </a:cubicBezTo>
                  <a:cubicBezTo>
                    <a:pt x="1" y="458"/>
                    <a:pt x="135" y="588"/>
                    <a:pt x="296" y="588"/>
                  </a:cubicBezTo>
                  <a:cubicBezTo>
                    <a:pt x="458" y="588"/>
                    <a:pt x="591" y="458"/>
                    <a:pt x="591" y="293"/>
                  </a:cubicBezTo>
                  <a:cubicBezTo>
                    <a:pt x="591" y="131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710286" y="27844"/>
              <a:ext cx="17678" cy="19024"/>
            </a:xfrm>
            <a:custGeom>
              <a:avLst/>
              <a:gdLst/>
              <a:ahLst/>
              <a:cxnLst/>
              <a:rect l="l" t="t" r="r" b="b"/>
              <a:pathLst>
                <a:path w="503" h="506" extrusionOk="0">
                  <a:moveTo>
                    <a:pt x="252" y="1"/>
                  </a:moveTo>
                  <a:cubicBezTo>
                    <a:pt x="111" y="1"/>
                    <a:pt x="1" y="114"/>
                    <a:pt x="1" y="251"/>
                  </a:cubicBezTo>
                  <a:cubicBezTo>
                    <a:pt x="1" y="392"/>
                    <a:pt x="111" y="505"/>
                    <a:pt x="252" y="505"/>
                  </a:cubicBezTo>
                  <a:cubicBezTo>
                    <a:pt x="389" y="505"/>
                    <a:pt x="503" y="392"/>
                    <a:pt x="503" y="251"/>
                  </a:cubicBezTo>
                  <a:cubicBezTo>
                    <a:pt x="503" y="114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2590651" y="19460"/>
              <a:ext cx="16694" cy="17859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237" y="0"/>
                  </a:moveTo>
                  <a:cubicBezTo>
                    <a:pt x="106" y="0"/>
                    <a:pt x="0" y="107"/>
                    <a:pt x="0" y="238"/>
                  </a:cubicBezTo>
                  <a:cubicBezTo>
                    <a:pt x="0" y="368"/>
                    <a:pt x="106" y="474"/>
                    <a:pt x="237" y="474"/>
                  </a:cubicBezTo>
                  <a:cubicBezTo>
                    <a:pt x="368" y="474"/>
                    <a:pt x="474" y="368"/>
                    <a:pt x="474" y="238"/>
                  </a:cubicBezTo>
                  <a:cubicBezTo>
                    <a:pt x="474" y="107"/>
                    <a:pt x="368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543310" y="27844"/>
              <a:ext cx="24566" cy="26130"/>
            </a:xfrm>
            <a:custGeom>
              <a:avLst/>
              <a:gdLst/>
              <a:ahLst/>
              <a:cxnLst/>
              <a:rect l="l" t="t" r="r" b="b"/>
              <a:pathLst>
                <a:path w="699" h="695" extrusionOk="0">
                  <a:moveTo>
                    <a:pt x="351" y="1"/>
                  </a:moveTo>
                  <a:cubicBezTo>
                    <a:pt x="159" y="1"/>
                    <a:pt x="0" y="155"/>
                    <a:pt x="0" y="348"/>
                  </a:cubicBezTo>
                  <a:cubicBezTo>
                    <a:pt x="0" y="540"/>
                    <a:pt x="159" y="695"/>
                    <a:pt x="351" y="695"/>
                  </a:cubicBezTo>
                  <a:cubicBezTo>
                    <a:pt x="543" y="695"/>
                    <a:pt x="698" y="540"/>
                    <a:pt x="698" y="348"/>
                  </a:cubicBezTo>
                  <a:cubicBezTo>
                    <a:pt x="698" y="155"/>
                    <a:pt x="543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033696" y="10023"/>
              <a:ext cx="25621" cy="27296"/>
            </a:xfrm>
            <a:custGeom>
              <a:avLst/>
              <a:gdLst/>
              <a:ahLst/>
              <a:cxnLst/>
              <a:rect l="l" t="t" r="r" b="b"/>
              <a:pathLst>
                <a:path w="729" h="726" extrusionOk="0">
                  <a:moveTo>
                    <a:pt x="364" y="1"/>
                  </a:moveTo>
                  <a:cubicBezTo>
                    <a:pt x="162" y="1"/>
                    <a:pt x="0" y="162"/>
                    <a:pt x="0" y="361"/>
                  </a:cubicBezTo>
                  <a:cubicBezTo>
                    <a:pt x="0" y="564"/>
                    <a:pt x="162" y="725"/>
                    <a:pt x="364" y="725"/>
                  </a:cubicBezTo>
                  <a:cubicBezTo>
                    <a:pt x="564" y="725"/>
                    <a:pt x="729" y="564"/>
                    <a:pt x="729" y="361"/>
                  </a:cubicBezTo>
                  <a:cubicBezTo>
                    <a:pt x="729" y="162"/>
                    <a:pt x="564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3088382" y="3707"/>
              <a:ext cx="14796" cy="15791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10" y="0"/>
                  </a:moveTo>
                  <a:cubicBezTo>
                    <a:pt x="94" y="0"/>
                    <a:pt x="1" y="93"/>
                    <a:pt x="1" y="210"/>
                  </a:cubicBezTo>
                  <a:cubicBezTo>
                    <a:pt x="1" y="327"/>
                    <a:pt x="94" y="419"/>
                    <a:pt x="210" y="419"/>
                  </a:cubicBezTo>
                  <a:cubicBezTo>
                    <a:pt x="327" y="419"/>
                    <a:pt x="420" y="327"/>
                    <a:pt x="420" y="210"/>
                  </a:cubicBezTo>
                  <a:cubicBezTo>
                    <a:pt x="420" y="93"/>
                    <a:pt x="327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872873" y="307004"/>
              <a:ext cx="50257" cy="36094"/>
            </a:xfrm>
            <a:custGeom>
              <a:avLst/>
              <a:gdLst/>
              <a:ahLst/>
              <a:cxnLst/>
              <a:rect l="l" t="t" r="r" b="b"/>
              <a:pathLst>
                <a:path w="1430" h="960" extrusionOk="0">
                  <a:moveTo>
                    <a:pt x="715" y="0"/>
                  </a:moveTo>
                  <a:cubicBezTo>
                    <a:pt x="320" y="0"/>
                    <a:pt x="1" y="213"/>
                    <a:pt x="1" y="478"/>
                  </a:cubicBezTo>
                  <a:cubicBezTo>
                    <a:pt x="1" y="743"/>
                    <a:pt x="320" y="959"/>
                    <a:pt x="715" y="959"/>
                  </a:cubicBezTo>
                  <a:cubicBezTo>
                    <a:pt x="1110" y="959"/>
                    <a:pt x="1430" y="743"/>
                    <a:pt x="1430" y="478"/>
                  </a:cubicBezTo>
                  <a:cubicBezTo>
                    <a:pt x="1430" y="213"/>
                    <a:pt x="1110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1934834" y="275347"/>
              <a:ext cx="22247" cy="23799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6" y="0"/>
                  </a:moveTo>
                  <a:cubicBezTo>
                    <a:pt x="144" y="0"/>
                    <a:pt x="0" y="141"/>
                    <a:pt x="0" y="317"/>
                  </a:cubicBezTo>
                  <a:cubicBezTo>
                    <a:pt x="0" y="492"/>
                    <a:pt x="144" y="633"/>
                    <a:pt x="316" y="633"/>
                  </a:cubicBezTo>
                  <a:cubicBezTo>
                    <a:pt x="492" y="633"/>
                    <a:pt x="633" y="492"/>
                    <a:pt x="633" y="317"/>
                  </a:cubicBezTo>
                  <a:cubicBezTo>
                    <a:pt x="633" y="141"/>
                    <a:pt x="492" y="0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1872873" y="254819"/>
              <a:ext cx="13320" cy="14249"/>
            </a:xfrm>
            <a:custGeom>
              <a:avLst/>
              <a:gdLst/>
              <a:ahLst/>
              <a:cxnLst/>
              <a:rect l="l" t="t" r="r" b="b"/>
              <a:pathLst>
                <a:path w="379" h="379" extrusionOk="0">
                  <a:moveTo>
                    <a:pt x="190" y="1"/>
                  </a:moveTo>
                  <a:cubicBezTo>
                    <a:pt x="83" y="1"/>
                    <a:pt x="1" y="86"/>
                    <a:pt x="1" y="189"/>
                  </a:cubicBezTo>
                  <a:cubicBezTo>
                    <a:pt x="1" y="296"/>
                    <a:pt x="83" y="378"/>
                    <a:pt x="190" y="378"/>
                  </a:cubicBezTo>
                  <a:cubicBezTo>
                    <a:pt x="293" y="378"/>
                    <a:pt x="379" y="296"/>
                    <a:pt x="379" y="189"/>
                  </a:cubicBezTo>
                  <a:cubicBezTo>
                    <a:pt x="379" y="86"/>
                    <a:pt x="293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751761" y="420811"/>
              <a:ext cx="49554" cy="52862"/>
            </a:xfrm>
            <a:custGeom>
              <a:avLst/>
              <a:gdLst/>
              <a:ahLst/>
              <a:cxnLst/>
              <a:rect l="l" t="t" r="r" b="b"/>
              <a:pathLst>
                <a:path w="1410" h="1406" extrusionOk="0">
                  <a:moveTo>
                    <a:pt x="705" y="0"/>
                  </a:moveTo>
                  <a:cubicBezTo>
                    <a:pt x="317" y="0"/>
                    <a:pt x="0" y="313"/>
                    <a:pt x="0" y="701"/>
                  </a:cubicBezTo>
                  <a:cubicBezTo>
                    <a:pt x="0" y="1093"/>
                    <a:pt x="317" y="1406"/>
                    <a:pt x="705" y="1406"/>
                  </a:cubicBezTo>
                  <a:cubicBezTo>
                    <a:pt x="1093" y="1406"/>
                    <a:pt x="1409" y="1093"/>
                    <a:pt x="1409" y="701"/>
                  </a:cubicBezTo>
                  <a:cubicBezTo>
                    <a:pt x="1409" y="313"/>
                    <a:pt x="1093" y="0"/>
                    <a:pt x="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45559" y="572855"/>
              <a:ext cx="17783" cy="19024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78515" y="637184"/>
              <a:ext cx="16799" cy="18122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668469" y="474425"/>
              <a:ext cx="15499" cy="16693"/>
            </a:xfrm>
            <a:custGeom>
              <a:avLst/>
              <a:gdLst/>
              <a:ahLst/>
              <a:cxnLst/>
              <a:rect l="l" t="t" r="r" b="b"/>
              <a:pathLst>
                <a:path w="441" h="444" extrusionOk="0">
                  <a:moveTo>
                    <a:pt x="221" y="0"/>
                  </a:moveTo>
                  <a:cubicBezTo>
                    <a:pt x="97" y="0"/>
                    <a:pt x="0" y="100"/>
                    <a:pt x="0" y="224"/>
                  </a:cubicBezTo>
                  <a:cubicBezTo>
                    <a:pt x="0" y="344"/>
                    <a:pt x="97" y="444"/>
                    <a:pt x="221" y="444"/>
                  </a:cubicBezTo>
                  <a:cubicBezTo>
                    <a:pt x="341" y="444"/>
                    <a:pt x="441" y="344"/>
                    <a:pt x="441" y="224"/>
                  </a:cubicBezTo>
                  <a:cubicBezTo>
                    <a:pt x="441" y="100"/>
                    <a:pt x="341" y="0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618597" y="388026"/>
              <a:ext cx="37113" cy="39665"/>
            </a:xfrm>
            <a:custGeom>
              <a:avLst/>
              <a:gdLst/>
              <a:ahLst/>
              <a:cxnLst/>
              <a:rect l="l" t="t" r="r" b="b"/>
              <a:pathLst>
                <a:path w="1056" h="1055" extrusionOk="0">
                  <a:moveTo>
                    <a:pt x="530" y="0"/>
                  </a:moveTo>
                  <a:cubicBezTo>
                    <a:pt x="238" y="0"/>
                    <a:pt x="0" y="237"/>
                    <a:pt x="0" y="525"/>
                  </a:cubicBezTo>
                  <a:cubicBezTo>
                    <a:pt x="0" y="817"/>
                    <a:pt x="238" y="1055"/>
                    <a:pt x="530" y="1055"/>
                  </a:cubicBezTo>
                  <a:cubicBezTo>
                    <a:pt x="818" y="1055"/>
                    <a:pt x="1056" y="817"/>
                    <a:pt x="1056" y="525"/>
                  </a:cubicBezTo>
                  <a:cubicBezTo>
                    <a:pt x="1056" y="237"/>
                    <a:pt x="818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90903" y="-42425"/>
              <a:ext cx="766161" cy="234232"/>
            </a:xfrm>
            <a:custGeom>
              <a:avLst/>
              <a:gdLst/>
              <a:ahLst/>
              <a:cxnLst/>
              <a:rect l="l" t="t" r="r" b="b"/>
              <a:pathLst>
                <a:path w="21800" h="6230" extrusionOk="0">
                  <a:moveTo>
                    <a:pt x="1026" y="0"/>
                  </a:moveTo>
                  <a:cubicBezTo>
                    <a:pt x="758" y="258"/>
                    <a:pt x="534" y="568"/>
                    <a:pt x="393" y="935"/>
                  </a:cubicBezTo>
                  <a:cubicBezTo>
                    <a:pt x="0" y="1951"/>
                    <a:pt x="405" y="2870"/>
                    <a:pt x="1365" y="2870"/>
                  </a:cubicBezTo>
                  <a:cubicBezTo>
                    <a:pt x="1486" y="2870"/>
                    <a:pt x="1616" y="2855"/>
                    <a:pt x="1754" y="2825"/>
                  </a:cubicBezTo>
                  <a:cubicBezTo>
                    <a:pt x="3094" y="2523"/>
                    <a:pt x="4393" y="2035"/>
                    <a:pt x="5736" y="1729"/>
                  </a:cubicBezTo>
                  <a:cubicBezTo>
                    <a:pt x="6192" y="1626"/>
                    <a:pt x="6641" y="1580"/>
                    <a:pt x="7086" y="1580"/>
                  </a:cubicBezTo>
                  <a:cubicBezTo>
                    <a:pt x="8204" y="1580"/>
                    <a:pt x="9290" y="1874"/>
                    <a:pt x="10368" y="2309"/>
                  </a:cubicBezTo>
                  <a:cubicBezTo>
                    <a:pt x="12037" y="2983"/>
                    <a:pt x="13546" y="3945"/>
                    <a:pt x="15168" y="4715"/>
                  </a:cubicBezTo>
                  <a:cubicBezTo>
                    <a:pt x="16633" y="5408"/>
                    <a:pt x="18405" y="6230"/>
                    <a:pt x="20070" y="6230"/>
                  </a:cubicBezTo>
                  <a:cubicBezTo>
                    <a:pt x="20087" y="6230"/>
                    <a:pt x="20105" y="6230"/>
                    <a:pt x="20122" y="6229"/>
                  </a:cubicBezTo>
                  <a:cubicBezTo>
                    <a:pt x="21208" y="6216"/>
                    <a:pt x="21799" y="5364"/>
                    <a:pt x="21647" y="4337"/>
                  </a:cubicBezTo>
                  <a:cubicBezTo>
                    <a:pt x="21548" y="3657"/>
                    <a:pt x="20960" y="3237"/>
                    <a:pt x="20410" y="2897"/>
                  </a:cubicBezTo>
                  <a:cubicBezTo>
                    <a:pt x="19686" y="2457"/>
                    <a:pt x="17909" y="1158"/>
                    <a:pt x="19597" y="698"/>
                  </a:cubicBezTo>
                  <a:cubicBezTo>
                    <a:pt x="20077" y="568"/>
                    <a:pt x="20851" y="382"/>
                    <a:pt x="21335" y="0"/>
                  </a:cubicBezTo>
                  <a:lnTo>
                    <a:pt x="19435" y="0"/>
                  </a:lnTo>
                  <a:cubicBezTo>
                    <a:pt x="18373" y="344"/>
                    <a:pt x="17037" y="663"/>
                    <a:pt x="17181" y="1681"/>
                  </a:cubicBezTo>
                  <a:cubicBezTo>
                    <a:pt x="17270" y="2296"/>
                    <a:pt x="18030" y="2495"/>
                    <a:pt x="18504" y="2729"/>
                  </a:cubicBezTo>
                  <a:cubicBezTo>
                    <a:pt x="19108" y="3027"/>
                    <a:pt x="19758" y="3389"/>
                    <a:pt x="20198" y="3917"/>
                  </a:cubicBezTo>
                  <a:cubicBezTo>
                    <a:pt x="20466" y="4240"/>
                    <a:pt x="20837" y="4852"/>
                    <a:pt x="20490" y="5237"/>
                  </a:cubicBezTo>
                  <a:cubicBezTo>
                    <a:pt x="20338" y="5406"/>
                    <a:pt x="20082" y="5465"/>
                    <a:pt x="19796" y="5465"/>
                  </a:cubicBezTo>
                  <a:cubicBezTo>
                    <a:pt x="19300" y="5465"/>
                    <a:pt x="18713" y="5287"/>
                    <a:pt x="18422" y="5203"/>
                  </a:cubicBezTo>
                  <a:cubicBezTo>
                    <a:pt x="16679" y="4701"/>
                    <a:pt x="15150" y="3835"/>
                    <a:pt x="13611" y="2918"/>
                  </a:cubicBezTo>
                  <a:cubicBezTo>
                    <a:pt x="11739" y="1797"/>
                    <a:pt x="9437" y="956"/>
                    <a:pt x="7269" y="742"/>
                  </a:cubicBezTo>
                  <a:cubicBezTo>
                    <a:pt x="6873" y="703"/>
                    <a:pt x="6479" y="679"/>
                    <a:pt x="6086" y="679"/>
                  </a:cubicBezTo>
                  <a:cubicBezTo>
                    <a:pt x="5526" y="679"/>
                    <a:pt x="4969" y="728"/>
                    <a:pt x="4413" y="849"/>
                  </a:cubicBezTo>
                  <a:cubicBezTo>
                    <a:pt x="3617" y="1018"/>
                    <a:pt x="2861" y="1523"/>
                    <a:pt x="2043" y="1584"/>
                  </a:cubicBezTo>
                  <a:cubicBezTo>
                    <a:pt x="2001" y="1588"/>
                    <a:pt x="1962" y="1589"/>
                    <a:pt x="1925" y="1589"/>
                  </a:cubicBezTo>
                  <a:cubicBezTo>
                    <a:pt x="1136" y="1589"/>
                    <a:pt x="1362" y="868"/>
                    <a:pt x="1809" y="403"/>
                  </a:cubicBezTo>
                  <a:cubicBezTo>
                    <a:pt x="1960" y="244"/>
                    <a:pt x="2136" y="117"/>
                    <a:pt x="2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347727" y="-42425"/>
              <a:ext cx="448380" cy="318940"/>
            </a:xfrm>
            <a:custGeom>
              <a:avLst/>
              <a:gdLst/>
              <a:ahLst/>
              <a:cxnLst/>
              <a:rect l="l" t="t" r="r" b="b"/>
              <a:pathLst>
                <a:path w="12758" h="8483" extrusionOk="0">
                  <a:moveTo>
                    <a:pt x="2278" y="0"/>
                  </a:moveTo>
                  <a:cubicBezTo>
                    <a:pt x="1942" y="365"/>
                    <a:pt x="1282" y="581"/>
                    <a:pt x="979" y="897"/>
                  </a:cubicBezTo>
                  <a:cubicBezTo>
                    <a:pt x="0" y="1911"/>
                    <a:pt x="330" y="2969"/>
                    <a:pt x="1453" y="3570"/>
                  </a:cubicBezTo>
                  <a:cubicBezTo>
                    <a:pt x="2595" y="4182"/>
                    <a:pt x="3202" y="5419"/>
                    <a:pt x="1986" y="6378"/>
                  </a:cubicBezTo>
                  <a:cubicBezTo>
                    <a:pt x="1330" y="6896"/>
                    <a:pt x="1058" y="7394"/>
                    <a:pt x="1821" y="8068"/>
                  </a:cubicBezTo>
                  <a:cubicBezTo>
                    <a:pt x="2194" y="8399"/>
                    <a:pt x="2723" y="8483"/>
                    <a:pt x="3256" y="8483"/>
                  </a:cubicBezTo>
                  <a:cubicBezTo>
                    <a:pt x="3653" y="8483"/>
                    <a:pt x="4052" y="8436"/>
                    <a:pt x="4391" y="8411"/>
                  </a:cubicBezTo>
                  <a:cubicBezTo>
                    <a:pt x="6079" y="8288"/>
                    <a:pt x="8126" y="7367"/>
                    <a:pt x="8727" y="5646"/>
                  </a:cubicBezTo>
                  <a:cubicBezTo>
                    <a:pt x="9187" y="4320"/>
                    <a:pt x="7944" y="2609"/>
                    <a:pt x="9332" y="1608"/>
                  </a:cubicBezTo>
                  <a:cubicBezTo>
                    <a:pt x="9779" y="1282"/>
                    <a:pt x="10263" y="1151"/>
                    <a:pt x="10785" y="1007"/>
                  </a:cubicBezTo>
                  <a:cubicBezTo>
                    <a:pt x="11455" y="818"/>
                    <a:pt x="12098" y="433"/>
                    <a:pt x="12679" y="56"/>
                  </a:cubicBezTo>
                  <a:cubicBezTo>
                    <a:pt x="12699" y="42"/>
                    <a:pt x="12726" y="24"/>
                    <a:pt x="12758" y="0"/>
                  </a:cubicBezTo>
                  <a:lnTo>
                    <a:pt x="10023" y="0"/>
                  </a:lnTo>
                  <a:cubicBezTo>
                    <a:pt x="9985" y="11"/>
                    <a:pt x="9950" y="21"/>
                    <a:pt x="9916" y="32"/>
                  </a:cubicBezTo>
                  <a:cubicBezTo>
                    <a:pt x="8792" y="358"/>
                    <a:pt x="6903" y="268"/>
                    <a:pt x="6745" y="1856"/>
                  </a:cubicBezTo>
                  <a:cubicBezTo>
                    <a:pt x="6666" y="2632"/>
                    <a:pt x="7240" y="3278"/>
                    <a:pt x="6483" y="3876"/>
                  </a:cubicBezTo>
                  <a:cubicBezTo>
                    <a:pt x="6219" y="4085"/>
                    <a:pt x="5995" y="4170"/>
                    <a:pt x="5796" y="4170"/>
                  </a:cubicBezTo>
                  <a:cubicBezTo>
                    <a:pt x="5355" y="4170"/>
                    <a:pt x="5038" y="3750"/>
                    <a:pt x="4673" y="3333"/>
                  </a:cubicBezTo>
                  <a:cubicBezTo>
                    <a:pt x="4130" y="2718"/>
                    <a:pt x="3419" y="2725"/>
                    <a:pt x="2670" y="2615"/>
                  </a:cubicBezTo>
                  <a:cubicBezTo>
                    <a:pt x="2433" y="2577"/>
                    <a:pt x="1965" y="2567"/>
                    <a:pt x="1804" y="2354"/>
                  </a:cubicBezTo>
                  <a:cubicBezTo>
                    <a:pt x="1567" y="2041"/>
                    <a:pt x="1918" y="1516"/>
                    <a:pt x="2089" y="1265"/>
                  </a:cubicBezTo>
                  <a:cubicBezTo>
                    <a:pt x="2240" y="1045"/>
                    <a:pt x="2825" y="523"/>
                    <a:pt x="3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0" y="-42425"/>
              <a:ext cx="565378" cy="367252"/>
            </a:xfrm>
            <a:custGeom>
              <a:avLst/>
              <a:gdLst/>
              <a:ahLst/>
              <a:cxnLst/>
              <a:rect l="l" t="t" r="r" b="b"/>
              <a:pathLst>
                <a:path w="16087" h="9768" extrusionOk="0">
                  <a:moveTo>
                    <a:pt x="14846" y="0"/>
                  </a:moveTo>
                  <a:cubicBezTo>
                    <a:pt x="14818" y="70"/>
                    <a:pt x="14784" y="138"/>
                    <a:pt x="14736" y="197"/>
                  </a:cubicBezTo>
                  <a:cubicBezTo>
                    <a:pt x="14506" y="492"/>
                    <a:pt x="13922" y="677"/>
                    <a:pt x="13592" y="818"/>
                  </a:cubicBezTo>
                  <a:cubicBezTo>
                    <a:pt x="13025" y="1059"/>
                    <a:pt x="12403" y="1296"/>
                    <a:pt x="11813" y="1481"/>
                  </a:cubicBezTo>
                  <a:cubicBezTo>
                    <a:pt x="10823" y="1791"/>
                    <a:pt x="9538" y="1832"/>
                    <a:pt x="8922" y="2828"/>
                  </a:cubicBezTo>
                  <a:cubicBezTo>
                    <a:pt x="8280" y="3866"/>
                    <a:pt x="8954" y="4597"/>
                    <a:pt x="9961" y="4828"/>
                  </a:cubicBezTo>
                  <a:cubicBezTo>
                    <a:pt x="10654" y="4986"/>
                    <a:pt x="11359" y="5233"/>
                    <a:pt x="11775" y="5858"/>
                  </a:cubicBezTo>
                  <a:cubicBezTo>
                    <a:pt x="12344" y="6714"/>
                    <a:pt x="11754" y="7772"/>
                    <a:pt x="10929" y="8250"/>
                  </a:cubicBezTo>
                  <a:cubicBezTo>
                    <a:pt x="10430" y="8540"/>
                    <a:pt x="9885" y="8661"/>
                    <a:pt x="9336" y="8661"/>
                  </a:cubicBezTo>
                  <a:cubicBezTo>
                    <a:pt x="8512" y="8661"/>
                    <a:pt x="7677" y="8387"/>
                    <a:pt x="6968" y="7999"/>
                  </a:cubicBezTo>
                  <a:cubicBezTo>
                    <a:pt x="6236" y="7597"/>
                    <a:pt x="5360" y="7085"/>
                    <a:pt x="5088" y="6233"/>
                  </a:cubicBezTo>
                  <a:cubicBezTo>
                    <a:pt x="4799" y="5322"/>
                    <a:pt x="5638" y="4879"/>
                    <a:pt x="5711" y="4024"/>
                  </a:cubicBezTo>
                  <a:cubicBezTo>
                    <a:pt x="5851" y="2395"/>
                    <a:pt x="3521" y="1859"/>
                    <a:pt x="2346" y="1859"/>
                  </a:cubicBezTo>
                  <a:cubicBezTo>
                    <a:pt x="1776" y="1859"/>
                    <a:pt x="804" y="1966"/>
                    <a:pt x="1223" y="2745"/>
                  </a:cubicBezTo>
                  <a:cubicBezTo>
                    <a:pt x="1464" y="3189"/>
                    <a:pt x="1913" y="3220"/>
                    <a:pt x="2354" y="3337"/>
                  </a:cubicBezTo>
                  <a:cubicBezTo>
                    <a:pt x="2996" y="3508"/>
                    <a:pt x="4408" y="3773"/>
                    <a:pt x="4044" y="4770"/>
                  </a:cubicBezTo>
                  <a:cubicBezTo>
                    <a:pt x="3888" y="5198"/>
                    <a:pt x="3400" y="5286"/>
                    <a:pt x="2870" y="5286"/>
                  </a:cubicBezTo>
                  <a:cubicBezTo>
                    <a:pt x="2498" y="5286"/>
                    <a:pt x="2106" y="5242"/>
                    <a:pt x="1794" y="5242"/>
                  </a:cubicBezTo>
                  <a:cubicBezTo>
                    <a:pt x="1698" y="5242"/>
                    <a:pt x="1610" y="5246"/>
                    <a:pt x="1532" y="5257"/>
                  </a:cubicBezTo>
                  <a:cubicBezTo>
                    <a:pt x="1085" y="5316"/>
                    <a:pt x="446" y="5536"/>
                    <a:pt x="0" y="5886"/>
                  </a:cubicBezTo>
                  <a:lnTo>
                    <a:pt x="0" y="7446"/>
                  </a:lnTo>
                  <a:cubicBezTo>
                    <a:pt x="72" y="7371"/>
                    <a:pt x="148" y="7298"/>
                    <a:pt x="230" y="7236"/>
                  </a:cubicBezTo>
                  <a:cubicBezTo>
                    <a:pt x="821" y="6797"/>
                    <a:pt x="1539" y="6353"/>
                    <a:pt x="2243" y="6130"/>
                  </a:cubicBezTo>
                  <a:cubicBezTo>
                    <a:pt x="2429" y="6071"/>
                    <a:pt x="2605" y="6044"/>
                    <a:pt x="2774" y="6044"/>
                  </a:cubicBezTo>
                  <a:cubicBezTo>
                    <a:pt x="3786" y="6044"/>
                    <a:pt x="4500" y="7020"/>
                    <a:pt x="5092" y="7786"/>
                  </a:cubicBezTo>
                  <a:cubicBezTo>
                    <a:pt x="5793" y="8697"/>
                    <a:pt x="6919" y="9294"/>
                    <a:pt x="8029" y="9580"/>
                  </a:cubicBezTo>
                  <a:cubicBezTo>
                    <a:pt x="8497" y="9699"/>
                    <a:pt x="9057" y="9768"/>
                    <a:pt x="9634" y="9768"/>
                  </a:cubicBezTo>
                  <a:cubicBezTo>
                    <a:pt x="10678" y="9768"/>
                    <a:pt x="11780" y="9543"/>
                    <a:pt x="12500" y="8992"/>
                  </a:cubicBezTo>
                  <a:cubicBezTo>
                    <a:pt x="13403" y="8305"/>
                    <a:pt x="14166" y="6749"/>
                    <a:pt x="13389" y="5725"/>
                  </a:cubicBezTo>
                  <a:cubicBezTo>
                    <a:pt x="12805" y="4948"/>
                    <a:pt x="11888" y="4965"/>
                    <a:pt x="11112" y="4515"/>
                  </a:cubicBezTo>
                  <a:cubicBezTo>
                    <a:pt x="10795" y="4333"/>
                    <a:pt x="10180" y="4034"/>
                    <a:pt x="10139" y="3622"/>
                  </a:cubicBezTo>
                  <a:cubicBezTo>
                    <a:pt x="10091" y="3192"/>
                    <a:pt x="10586" y="2708"/>
                    <a:pt x="10919" y="2515"/>
                  </a:cubicBezTo>
                  <a:cubicBezTo>
                    <a:pt x="11362" y="2261"/>
                    <a:pt x="11891" y="2165"/>
                    <a:pt x="12390" y="2106"/>
                  </a:cubicBezTo>
                  <a:cubicBezTo>
                    <a:pt x="13142" y="2024"/>
                    <a:pt x="13746" y="1763"/>
                    <a:pt x="14410" y="1402"/>
                  </a:cubicBezTo>
                  <a:cubicBezTo>
                    <a:pt x="14674" y="1258"/>
                    <a:pt x="15537" y="636"/>
                    <a:pt x="16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title" idx="2"/>
          </p:nvPr>
        </p:nvSpPr>
        <p:spPr>
          <a:xfrm>
            <a:off x="1249400" y="2674800"/>
            <a:ext cx="30579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1249400" y="3102600"/>
            <a:ext cx="30579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title" idx="3"/>
          </p:nvPr>
        </p:nvSpPr>
        <p:spPr>
          <a:xfrm>
            <a:off x="4836700" y="2674800"/>
            <a:ext cx="30579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4"/>
          </p:nvPr>
        </p:nvSpPr>
        <p:spPr>
          <a:xfrm>
            <a:off x="4836700" y="3102600"/>
            <a:ext cx="30579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6"/>
          <p:cNvGrpSpPr/>
          <p:nvPr/>
        </p:nvGrpSpPr>
        <p:grpSpPr>
          <a:xfrm>
            <a:off x="0" y="-128005"/>
            <a:ext cx="3322995" cy="1292489"/>
            <a:chOff x="0" y="-42425"/>
            <a:chExt cx="3322995" cy="1292489"/>
          </a:xfrm>
        </p:grpSpPr>
        <p:sp>
          <p:nvSpPr>
            <p:cNvPr id="154" name="Google Shape;154;p6"/>
            <p:cNvSpPr/>
            <p:nvPr/>
          </p:nvSpPr>
          <p:spPr>
            <a:xfrm>
              <a:off x="0" y="-42425"/>
              <a:ext cx="3322257" cy="1292489"/>
            </a:xfrm>
            <a:custGeom>
              <a:avLst/>
              <a:gdLst/>
              <a:ahLst/>
              <a:cxnLst/>
              <a:rect l="l" t="t" r="r" b="b"/>
              <a:pathLst>
                <a:path w="94530" h="34377" extrusionOk="0">
                  <a:moveTo>
                    <a:pt x="0" y="0"/>
                  </a:moveTo>
                  <a:lnTo>
                    <a:pt x="0" y="34376"/>
                  </a:lnTo>
                  <a:cubicBezTo>
                    <a:pt x="433" y="33623"/>
                    <a:pt x="773" y="32768"/>
                    <a:pt x="1185" y="32091"/>
                  </a:cubicBezTo>
                  <a:cubicBezTo>
                    <a:pt x="2271" y="30308"/>
                    <a:pt x="3353" y="28322"/>
                    <a:pt x="5212" y="27236"/>
                  </a:cubicBezTo>
                  <a:cubicBezTo>
                    <a:pt x="7143" y="26110"/>
                    <a:pt x="9809" y="26116"/>
                    <a:pt x="11524" y="24721"/>
                  </a:cubicBezTo>
                  <a:cubicBezTo>
                    <a:pt x="13132" y="23416"/>
                    <a:pt x="13808" y="21103"/>
                    <a:pt x="15424" y="19798"/>
                  </a:cubicBezTo>
                  <a:cubicBezTo>
                    <a:pt x="16189" y="19181"/>
                    <a:pt x="17080" y="18935"/>
                    <a:pt x="18050" y="18935"/>
                  </a:cubicBezTo>
                  <a:cubicBezTo>
                    <a:pt x="21237" y="18935"/>
                    <a:pt x="25278" y="21588"/>
                    <a:pt x="28531" y="22423"/>
                  </a:cubicBezTo>
                  <a:cubicBezTo>
                    <a:pt x="32139" y="23347"/>
                    <a:pt x="35667" y="22612"/>
                    <a:pt x="39258" y="23323"/>
                  </a:cubicBezTo>
                  <a:cubicBezTo>
                    <a:pt x="41466" y="23761"/>
                    <a:pt x="44634" y="25194"/>
                    <a:pt x="47336" y="25194"/>
                  </a:cubicBezTo>
                  <a:cubicBezTo>
                    <a:pt x="48682" y="25194"/>
                    <a:pt x="49913" y="24839"/>
                    <a:pt x="50853" y="23828"/>
                  </a:cubicBezTo>
                  <a:cubicBezTo>
                    <a:pt x="51750" y="22866"/>
                    <a:pt x="51736" y="21419"/>
                    <a:pt x="52234" y="20276"/>
                  </a:cubicBezTo>
                  <a:cubicBezTo>
                    <a:pt x="53513" y="17341"/>
                    <a:pt x="56248" y="15039"/>
                    <a:pt x="58749" y="13177"/>
                  </a:cubicBezTo>
                  <a:cubicBezTo>
                    <a:pt x="61470" y="11149"/>
                    <a:pt x="63838" y="9633"/>
                    <a:pt x="66727" y="9633"/>
                  </a:cubicBezTo>
                  <a:cubicBezTo>
                    <a:pt x="67748" y="9633"/>
                    <a:pt x="68835" y="9822"/>
                    <a:pt x="70025" y="10246"/>
                  </a:cubicBezTo>
                  <a:cubicBezTo>
                    <a:pt x="71133" y="10639"/>
                    <a:pt x="73675" y="11507"/>
                    <a:pt x="76327" y="11507"/>
                  </a:cubicBezTo>
                  <a:cubicBezTo>
                    <a:pt x="78084" y="11507"/>
                    <a:pt x="79891" y="11126"/>
                    <a:pt x="81360" y="9971"/>
                  </a:cubicBezTo>
                  <a:cubicBezTo>
                    <a:pt x="82979" y="8697"/>
                    <a:pt x="83583" y="6477"/>
                    <a:pt x="85535" y="5615"/>
                  </a:cubicBezTo>
                  <a:cubicBezTo>
                    <a:pt x="87071" y="4938"/>
                    <a:pt x="88864" y="5227"/>
                    <a:pt x="90493" y="5051"/>
                  </a:cubicBezTo>
                  <a:cubicBezTo>
                    <a:pt x="91988" y="4893"/>
                    <a:pt x="93389" y="4323"/>
                    <a:pt x="94530" y="3412"/>
                  </a:cubicBezTo>
                  <a:lnTo>
                    <a:pt x="94530" y="0"/>
                  </a:ln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0" y="-42425"/>
              <a:ext cx="3322257" cy="1147250"/>
            </a:xfrm>
            <a:custGeom>
              <a:avLst/>
              <a:gdLst/>
              <a:ahLst/>
              <a:cxnLst/>
              <a:rect l="l" t="t" r="r" b="b"/>
              <a:pathLst>
                <a:path w="94530" h="30514" extrusionOk="0">
                  <a:moveTo>
                    <a:pt x="0" y="0"/>
                  </a:moveTo>
                  <a:lnTo>
                    <a:pt x="0" y="30514"/>
                  </a:lnTo>
                  <a:cubicBezTo>
                    <a:pt x="0" y="30514"/>
                    <a:pt x="6604" y="17784"/>
                    <a:pt x="18705" y="17152"/>
                  </a:cubicBezTo>
                  <a:cubicBezTo>
                    <a:pt x="19306" y="17121"/>
                    <a:pt x="19890" y="17106"/>
                    <a:pt x="20459" y="17106"/>
                  </a:cubicBezTo>
                  <a:cubicBezTo>
                    <a:pt x="29960" y="17106"/>
                    <a:pt x="35106" y="21218"/>
                    <a:pt x="42966" y="21218"/>
                  </a:cubicBezTo>
                  <a:cubicBezTo>
                    <a:pt x="44102" y="21218"/>
                    <a:pt x="45295" y="21132"/>
                    <a:pt x="46565" y="20935"/>
                  </a:cubicBezTo>
                  <a:cubicBezTo>
                    <a:pt x="56962" y="19326"/>
                    <a:pt x="54234" y="5566"/>
                    <a:pt x="63797" y="5566"/>
                  </a:cubicBezTo>
                  <a:cubicBezTo>
                    <a:pt x="63975" y="5566"/>
                    <a:pt x="64157" y="5571"/>
                    <a:pt x="64343" y="5580"/>
                  </a:cubicBezTo>
                  <a:cubicBezTo>
                    <a:pt x="66851" y="5711"/>
                    <a:pt x="69662" y="5840"/>
                    <a:pt x="72564" y="5840"/>
                  </a:cubicBezTo>
                  <a:cubicBezTo>
                    <a:pt x="80697" y="5840"/>
                    <a:pt x="89554" y="4827"/>
                    <a:pt x="94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0" y="-42425"/>
              <a:ext cx="3322257" cy="1147250"/>
            </a:xfrm>
            <a:custGeom>
              <a:avLst/>
              <a:gdLst/>
              <a:ahLst/>
              <a:cxnLst/>
              <a:rect l="l" t="t" r="r" b="b"/>
              <a:pathLst>
                <a:path w="94530" h="30514" extrusionOk="0">
                  <a:moveTo>
                    <a:pt x="82266" y="478"/>
                  </a:moveTo>
                  <a:cubicBezTo>
                    <a:pt x="82805" y="478"/>
                    <a:pt x="83171" y="756"/>
                    <a:pt x="83377" y="1237"/>
                  </a:cubicBezTo>
                  <a:cubicBezTo>
                    <a:pt x="83763" y="2137"/>
                    <a:pt x="82386" y="3260"/>
                    <a:pt x="80606" y="3260"/>
                  </a:cubicBezTo>
                  <a:cubicBezTo>
                    <a:pt x="80007" y="3260"/>
                    <a:pt x="79363" y="3133"/>
                    <a:pt x="78725" y="2828"/>
                  </a:cubicBezTo>
                  <a:cubicBezTo>
                    <a:pt x="77852" y="2409"/>
                    <a:pt x="77794" y="1265"/>
                    <a:pt x="78869" y="1104"/>
                  </a:cubicBezTo>
                  <a:cubicBezTo>
                    <a:pt x="79171" y="1058"/>
                    <a:pt x="79410" y="1050"/>
                    <a:pt x="79619" y="1050"/>
                  </a:cubicBezTo>
                  <a:cubicBezTo>
                    <a:pt x="79740" y="1050"/>
                    <a:pt x="79851" y="1053"/>
                    <a:pt x="79960" y="1053"/>
                  </a:cubicBezTo>
                  <a:cubicBezTo>
                    <a:pt x="80317" y="1053"/>
                    <a:pt x="80641" y="1022"/>
                    <a:pt x="81171" y="763"/>
                  </a:cubicBezTo>
                  <a:cubicBezTo>
                    <a:pt x="81594" y="568"/>
                    <a:pt x="81958" y="478"/>
                    <a:pt x="82266" y="478"/>
                  </a:cubicBezTo>
                  <a:close/>
                  <a:moveTo>
                    <a:pt x="28271" y="7419"/>
                  </a:moveTo>
                  <a:cubicBezTo>
                    <a:pt x="29152" y="7419"/>
                    <a:pt x="30200" y="7776"/>
                    <a:pt x="30871" y="8198"/>
                  </a:cubicBezTo>
                  <a:cubicBezTo>
                    <a:pt x="31582" y="8649"/>
                    <a:pt x="32197" y="9061"/>
                    <a:pt x="32997" y="9383"/>
                  </a:cubicBezTo>
                  <a:cubicBezTo>
                    <a:pt x="33640" y="9645"/>
                    <a:pt x="34358" y="9806"/>
                    <a:pt x="34970" y="10140"/>
                  </a:cubicBezTo>
                  <a:cubicBezTo>
                    <a:pt x="36361" y="10902"/>
                    <a:pt x="35794" y="12517"/>
                    <a:pt x="34444" y="12933"/>
                  </a:cubicBezTo>
                  <a:cubicBezTo>
                    <a:pt x="34108" y="13037"/>
                    <a:pt x="33748" y="13084"/>
                    <a:pt x="33373" y="13084"/>
                  </a:cubicBezTo>
                  <a:cubicBezTo>
                    <a:pt x="30684" y="13084"/>
                    <a:pt x="27262" y="10647"/>
                    <a:pt x="26710" y="9209"/>
                  </a:cubicBezTo>
                  <a:cubicBezTo>
                    <a:pt x="26491" y="7876"/>
                    <a:pt x="27274" y="7419"/>
                    <a:pt x="28271" y="7419"/>
                  </a:cubicBezTo>
                  <a:close/>
                  <a:moveTo>
                    <a:pt x="38767" y="11448"/>
                  </a:moveTo>
                  <a:cubicBezTo>
                    <a:pt x="39217" y="11448"/>
                    <a:pt x="39833" y="11640"/>
                    <a:pt x="40639" y="12184"/>
                  </a:cubicBezTo>
                  <a:cubicBezTo>
                    <a:pt x="41140" y="12524"/>
                    <a:pt x="41989" y="13276"/>
                    <a:pt x="41460" y="13874"/>
                  </a:cubicBezTo>
                  <a:cubicBezTo>
                    <a:pt x="41136" y="14242"/>
                    <a:pt x="40630" y="14376"/>
                    <a:pt x="40104" y="14376"/>
                  </a:cubicBezTo>
                  <a:cubicBezTo>
                    <a:pt x="39574" y="14376"/>
                    <a:pt x="39025" y="14241"/>
                    <a:pt x="38622" y="14074"/>
                  </a:cubicBezTo>
                  <a:cubicBezTo>
                    <a:pt x="37756" y="13713"/>
                    <a:pt x="38024" y="13088"/>
                    <a:pt x="37794" y="12363"/>
                  </a:cubicBezTo>
                  <a:cubicBezTo>
                    <a:pt x="37693" y="12045"/>
                    <a:pt x="37973" y="11448"/>
                    <a:pt x="38767" y="11448"/>
                  </a:cubicBezTo>
                  <a:close/>
                  <a:moveTo>
                    <a:pt x="55358" y="0"/>
                  </a:moveTo>
                  <a:cubicBezTo>
                    <a:pt x="52702" y="860"/>
                    <a:pt x="50311" y="2127"/>
                    <a:pt x="48923" y="4447"/>
                  </a:cubicBezTo>
                  <a:cubicBezTo>
                    <a:pt x="47961" y="6058"/>
                    <a:pt x="47964" y="7690"/>
                    <a:pt x="46236" y="8772"/>
                  </a:cubicBezTo>
                  <a:cubicBezTo>
                    <a:pt x="45027" y="9528"/>
                    <a:pt x="43540" y="9809"/>
                    <a:pt x="42006" y="9809"/>
                  </a:cubicBezTo>
                  <a:cubicBezTo>
                    <a:pt x="40075" y="9809"/>
                    <a:pt x="38070" y="9363"/>
                    <a:pt x="36457" y="8861"/>
                  </a:cubicBezTo>
                  <a:cubicBezTo>
                    <a:pt x="32479" y="7628"/>
                    <a:pt x="28988" y="4550"/>
                    <a:pt x="24854" y="3879"/>
                  </a:cubicBezTo>
                  <a:cubicBezTo>
                    <a:pt x="24391" y="3804"/>
                    <a:pt x="23933" y="3768"/>
                    <a:pt x="23479" y="3768"/>
                  </a:cubicBezTo>
                  <a:cubicBezTo>
                    <a:pt x="21754" y="3768"/>
                    <a:pt x="20103" y="4287"/>
                    <a:pt x="18578" y="5144"/>
                  </a:cubicBezTo>
                  <a:cubicBezTo>
                    <a:pt x="16492" y="6319"/>
                    <a:pt x="15812" y="7563"/>
                    <a:pt x="14520" y="9439"/>
                  </a:cubicBezTo>
                  <a:cubicBezTo>
                    <a:pt x="13190" y="11359"/>
                    <a:pt x="10991" y="12026"/>
                    <a:pt x="8751" y="12112"/>
                  </a:cubicBezTo>
                  <a:cubicBezTo>
                    <a:pt x="8652" y="12116"/>
                    <a:pt x="8554" y="12118"/>
                    <a:pt x="8457" y="12118"/>
                  </a:cubicBezTo>
                  <a:cubicBezTo>
                    <a:pt x="6622" y="12118"/>
                    <a:pt x="5067" y="11476"/>
                    <a:pt x="3299" y="11342"/>
                  </a:cubicBezTo>
                  <a:cubicBezTo>
                    <a:pt x="3155" y="11331"/>
                    <a:pt x="3013" y="11325"/>
                    <a:pt x="2872" y="11325"/>
                  </a:cubicBezTo>
                  <a:cubicBezTo>
                    <a:pt x="1797" y="11325"/>
                    <a:pt x="821" y="11643"/>
                    <a:pt x="0" y="12180"/>
                  </a:cubicBezTo>
                  <a:lnTo>
                    <a:pt x="0" y="30514"/>
                  </a:lnTo>
                  <a:cubicBezTo>
                    <a:pt x="0" y="30514"/>
                    <a:pt x="6604" y="17784"/>
                    <a:pt x="18705" y="17152"/>
                  </a:cubicBezTo>
                  <a:cubicBezTo>
                    <a:pt x="19306" y="17121"/>
                    <a:pt x="19890" y="17106"/>
                    <a:pt x="20459" y="17106"/>
                  </a:cubicBezTo>
                  <a:cubicBezTo>
                    <a:pt x="29960" y="17106"/>
                    <a:pt x="35106" y="21218"/>
                    <a:pt x="42966" y="21218"/>
                  </a:cubicBezTo>
                  <a:cubicBezTo>
                    <a:pt x="44102" y="21218"/>
                    <a:pt x="45295" y="21132"/>
                    <a:pt x="46565" y="20935"/>
                  </a:cubicBezTo>
                  <a:cubicBezTo>
                    <a:pt x="56962" y="19326"/>
                    <a:pt x="54234" y="5566"/>
                    <a:pt x="63797" y="5566"/>
                  </a:cubicBezTo>
                  <a:cubicBezTo>
                    <a:pt x="63975" y="5566"/>
                    <a:pt x="64157" y="5571"/>
                    <a:pt x="64343" y="5580"/>
                  </a:cubicBezTo>
                  <a:cubicBezTo>
                    <a:pt x="66851" y="5711"/>
                    <a:pt x="69662" y="5840"/>
                    <a:pt x="72564" y="5840"/>
                  </a:cubicBezTo>
                  <a:cubicBezTo>
                    <a:pt x="80697" y="5840"/>
                    <a:pt x="89554" y="4827"/>
                    <a:pt x="94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0" y="-42425"/>
              <a:ext cx="3322995" cy="1246883"/>
            </a:xfrm>
            <a:custGeom>
              <a:avLst/>
              <a:gdLst/>
              <a:ahLst/>
              <a:cxnLst/>
              <a:rect l="l" t="t" r="r" b="b"/>
              <a:pathLst>
                <a:path w="94551" h="33164" extrusionOk="0">
                  <a:moveTo>
                    <a:pt x="91444" y="0"/>
                  </a:moveTo>
                  <a:cubicBezTo>
                    <a:pt x="91444" y="0"/>
                    <a:pt x="86459" y="4064"/>
                    <a:pt x="80493" y="4064"/>
                  </a:cubicBezTo>
                  <a:cubicBezTo>
                    <a:pt x="80238" y="4064"/>
                    <a:pt x="79980" y="4056"/>
                    <a:pt x="79722" y="4041"/>
                  </a:cubicBezTo>
                  <a:cubicBezTo>
                    <a:pt x="74914" y="3753"/>
                    <a:pt x="71867" y="2658"/>
                    <a:pt x="67952" y="2658"/>
                  </a:cubicBezTo>
                  <a:cubicBezTo>
                    <a:pt x="66732" y="2658"/>
                    <a:pt x="65429" y="2764"/>
                    <a:pt x="63961" y="3034"/>
                  </a:cubicBezTo>
                  <a:cubicBezTo>
                    <a:pt x="57784" y="4168"/>
                    <a:pt x="57155" y="9841"/>
                    <a:pt x="54383" y="10847"/>
                  </a:cubicBezTo>
                  <a:cubicBezTo>
                    <a:pt x="51609" y="11857"/>
                    <a:pt x="54760" y="15506"/>
                    <a:pt x="48332" y="16582"/>
                  </a:cubicBezTo>
                  <a:cubicBezTo>
                    <a:pt x="44291" y="17258"/>
                    <a:pt x="42763" y="19013"/>
                    <a:pt x="39201" y="19013"/>
                  </a:cubicBezTo>
                  <a:cubicBezTo>
                    <a:pt x="37093" y="19013"/>
                    <a:pt x="34273" y="18398"/>
                    <a:pt x="29799" y="16582"/>
                  </a:cubicBezTo>
                  <a:cubicBezTo>
                    <a:pt x="25948" y="15019"/>
                    <a:pt x="23494" y="14530"/>
                    <a:pt x="21546" y="14530"/>
                  </a:cubicBezTo>
                  <a:cubicBezTo>
                    <a:pt x="18391" y="14530"/>
                    <a:pt x="16564" y="15813"/>
                    <a:pt x="12279" y="15891"/>
                  </a:cubicBezTo>
                  <a:cubicBezTo>
                    <a:pt x="7108" y="15988"/>
                    <a:pt x="9926" y="20303"/>
                    <a:pt x="4964" y="20808"/>
                  </a:cubicBezTo>
                  <a:cubicBezTo>
                    <a:pt x="0" y="21313"/>
                    <a:pt x="0" y="24113"/>
                    <a:pt x="0" y="24113"/>
                  </a:cubicBezTo>
                  <a:lnTo>
                    <a:pt x="0" y="33163"/>
                  </a:lnTo>
                  <a:cubicBezTo>
                    <a:pt x="0" y="33163"/>
                    <a:pt x="3450" y="24646"/>
                    <a:pt x="8366" y="24113"/>
                  </a:cubicBezTo>
                  <a:cubicBezTo>
                    <a:pt x="13031" y="23608"/>
                    <a:pt x="13724" y="18365"/>
                    <a:pt x="18518" y="18365"/>
                  </a:cubicBezTo>
                  <a:cubicBezTo>
                    <a:pt x="18777" y="18365"/>
                    <a:pt x="19049" y="18381"/>
                    <a:pt x="19333" y="18413"/>
                  </a:cubicBezTo>
                  <a:cubicBezTo>
                    <a:pt x="24883" y="19042"/>
                    <a:pt x="28160" y="21818"/>
                    <a:pt x="32066" y="22069"/>
                  </a:cubicBezTo>
                  <a:cubicBezTo>
                    <a:pt x="32745" y="22113"/>
                    <a:pt x="33450" y="22126"/>
                    <a:pt x="34171" y="22126"/>
                  </a:cubicBezTo>
                  <a:cubicBezTo>
                    <a:pt x="35281" y="22126"/>
                    <a:pt x="36429" y="22094"/>
                    <a:pt x="37576" y="22094"/>
                  </a:cubicBezTo>
                  <a:cubicBezTo>
                    <a:pt x="39978" y="22094"/>
                    <a:pt x="42377" y="22232"/>
                    <a:pt x="44421" y="23079"/>
                  </a:cubicBezTo>
                  <a:cubicBezTo>
                    <a:pt x="45569" y="23553"/>
                    <a:pt x="46852" y="23767"/>
                    <a:pt x="48117" y="23767"/>
                  </a:cubicBezTo>
                  <a:cubicBezTo>
                    <a:pt x="50882" y="23767"/>
                    <a:pt x="53556" y="22744"/>
                    <a:pt x="54506" y="21186"/>
                  </a:cubicBezTo>
                  <a:cubicBezTo>
                    <a:pt x="55894" y="18918"/>
                    <a:pt x="54760" y="14884"/>
                    <a:pt x="56777" y="12867"/>
                  </a:cubicBezTo>
                  <a:cubicBezTo>
                    <a:pt x="58559" y="11083"/>
                    <a:pt x="61324" y="7632"/>
                    <a:pt x="65593" y="7632"/>
                  </a:cubicBezTo>
                  <a:cubicBezTo>
                    <a:pt x="66158" y="7632"/>
                    <a:pt x="66748" y="7692"/>
                    <a:pt x="67366" y="7824"/>
                  </a:cubicBezTo>
                  <a:cubicBezTo>
                    <a:pt x="71935" y="8803"/>
                    <a:pt x="73644" y="10344"/>
                    <a:pt x="76314" y="10344"/>
                  </a:cubicBezTo>
                  <a:cubicBezTo>
                    <a:pt x="76738" y="10344"/>
                    <a:pt x="77186" y="10305"/>
                    <a:pt x="77673" y="10219"/>
                  </a:cubicBezTo>
                  <a:cubicBezTo>
                    <a:pt x="81233" y="9590"/>
                    <a:pt x="82494" y="7068"/>
                    <a:pt x="85772" y="6814"/>
                  </a:cubicBezTo>
                  <a:cubicBezTo>
                    <a:pt x="89050" y="6563"/>
                    <a:pt x="91861" y="5165"/>
                    <a:pt x="94550" y="2017"/>
                  </a:cubicBezTo>
                  <a:lnTo>
                    <a:pt x="9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184582" y="581013"/>
              <a:ext cx="53280" cy="43538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1279123" y="624513"/>
              <a:ext cx="39890" cy="25341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279123" y="581013"/>
              <a:ext cx="39890" cy="21844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517027" y="477470"/>
              <a:ext cx="57673" cy="46207"/>
            </a:xfrm>
            <a:custGeom>
              <a:avLst/>
              <a:gdLst/>
              <a:ahLst/>
              <a:cxnLst/>
              <a:rect l="l" t="t" r="r" b="b"/>
              <a:pathLst>
                <a:path w="1641" h="1229" extrusionOk="0">
                  <a:moveTo>
                    <a:pt x="880" y="1"/>
                  </a:moveTo>
                  <a:cubicBezTo>
                    <a:pt x="831" y="1"/>
                    <a:pt x="781" y="5"/>
                    <a:pt x="730" y="12"/>
                  </a:cubicBezTo>
                  <a:cubicBezTo>
                    <a:pt x="307" y="74"/>
                    <a:pt x="1" y="397"/>
                    <a:pt x="53" y="730"/>
                  </a:cubicBezTo>
                  <a:cubicBezTo>
                    <a:pt x="95" y="1025"/>
                    <a:pt x="402" y="1229"/>
                    <a:pt x="766" y="1229"/>
                  </a:cubicBezTo>
                  <a:cubicBezTo>
                    <a:pt x="814" y="1229"/>
                    <a:pt x="862" y="1225"/>
                    <a:pt x="911" y="1218"/>
                  </a:cubicBezTo>
                  <a:cubicBezTo>
                    <a:pt x="1334" y="1153"/>
                    <a:pt x="1640" y="830"/>
                    <a:pt x="1588" y="500"/>
                  </a:cubicBezTo>
                  <a:cubicBezTo>
                    <a:pt x="1546" y="206"/>
                    <a:pt x="1243" y="1"/>
                    <a:pt x="8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605699" y="469763"/>
              <a:ext cx="25867" cy="27709"/>
            </a:xfrm>
            <a:custGeom>
              <a:avLst/>
              <a:gdLst/>
              <a:ahLst/>
              <a:cxnLst/>
              <a:rect l="l" t="t" r="r" b="b"/>
              <a:pathLst>
                <a:path w="736" h="737" extrusionOk="0">
                  <a:moveTo>
                    <a:pt x="367" y="1"/>
                  </a:moveTo>
                  <a:cubicBezTo>
                    <a:pt x="165" y="1"/>
                    <a:pt x="0" y="165"/>
                    <a:pt x="0" y="368"/>
                  </a:cubicBezTo>
                  <a:cubicBezTo>
                    <a:pt x="0" y="571"/>
                    <a:pt x="165" y="736"/>
                    <a:pt x="367" y="736"/>
                  </a:cubicBezTo>
                  <a:cubicBezTo>
                    <a:pt x="570" y="736"/>
                    <a:pt x="735" y="571"/>
                    <a:pt x="735" y="368"/>
                  </a:cubicBezTo>
                  <a:cubicBezTo>
                    <a:pt x="735" y="165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568726" y="441339"/>
              <a:ext cx="22985" cy="24476"/>
            </a:xfrm>
            <a:custGeom>
              <a:avLst/>
              <a:gdLst/>
              <a:ahLst/>
              <a:cxnLst/>
              <a:rect l="l" t="t" r="r" b="b"/>
              <a:pathLst>
                <a:path w="654" h="651" extrusionOk="0">
                  <a:moveTo>
                    <a:pt x="327" y="0"/>
                  </a:moveTo>
                  <a:cubicBezTo>
                    <a:pt x="149" y="0"/>
                    <a:pt x="1" y="145"/>
                    <a:pt x="1" y="324"/>
                  </a:cubicBezTo>
                  <a:cubicBezTo>
                    <a:pt x="1" y="506"/>
                    <a:pt x="149" y="650"/>
                    <a:pt x="327" y="650"/>
                  </a:cubicBezTo>
                  <a:cubicBezTo>
                    <a:pt x="506" y="650"/>
                    <a:pt x="653" y="506"/>
                    <a:pt x="653" y="324"/>
                  </a:cubicBezTo>
                  <a:cubicBezTo>
                    <a:pt x="653" y="145"/>
                    <a:pt x="506" y="0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24580" y="643500"/>
              <a:ext cx="28889" cy="30905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13" y="1"/>
                  </a:moveTo>
                  <a:cubicBezTo>
                    <a:pt x="186" y="1"/>
                    <a:pt x="1" y="183"/>
                    <a:pt x="1" y="410"/>
                  </a:cubicBezTo>
                  <a:cubicBezTo>
                    <a:pt x="1" y="636"/>
                    <a:pt x="186" y="822"/>
                    <a:pt x="413" y="822"/>
                  </a:cubicBezTo>
                  <a:cubicBezTo>
                    <a:pt x="636" y="822"/>
                    <a:pt x="821" y="636"/>
                    <a:pt x="821" y="410"/>
                  </a:cubicBezTo>
                  <a:cubicBezTo>
                    <a:pt x="821" y="183"/>
                    <a:pt x="636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253435" y="597669"/>
              <a:ext cx="16588" cy="17859"/>
            </a:xfrm>
            <a:custGeom>
              <a:avLst/>
              <a:gdLst/>
              <a:ahLst/>
              <a:cxnLst/>
              <a:rect l="l" t="t" r="r" b="b"/>
              <a:pathLst>
                <a:path w="472" h="475" extrusionOk="0">
                  <a:moveTo>
                    <a:pt x="238" y="0"/>
                  </a:moveTo>
                  <a:cubicBezTo>
                    <a:pt x="108" y="0"/>
                    <a:pt x="0" y="106"/>
                    <a:pt x="0" y="237"/>
                  </a:cubicBezTo>
                  <a:cubicBezTo>
                    <a:pt x="0" y="368"/>
                    <a:pt x="108" y="474"/>
                    <a:pt x="238" y="474"/>
                  </a:cubicBezTo>
                  <a:cubicBezTo>
                    <a:pt x="368" y="474"/>
                    <a:pt x="471" y="368"/>
                    <a:pt x="471" y="237"/>
                  </a:cubicBezTo>
                  <a:cubicBezTo>
                    <a:pt x="471" y="106"/>
                    <a:pt x="368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94647" y="658877"/>
              <a:ext cx="91588" cy="60494"/>
            </a:xfrm>
            <a:custGeom>
              <a:avLst/>
              <a:gdLst/>
              <a:ahLst/>
              <a:cxnLst/>
              <a:rect l="l" t="t" r="r" b="b"/>
              <a:pathLst>
                <a:path w="2606" h="1609" extrusionOk="0">
                  <a:moveTo>
                    <a:pt x="1302" y="1"/>
                  </a:moveTo>
                  <a:cubicBezTo>
                    <a:pt x="585" y="1"/>
                    <a:pt x="0" y="362"/>
                    <a:pt x="0" y="805"/>
                  </a:cubicBezTo>
                  <a:cubicBezTo>
                    <a:pt x="0" y="1248"/>
                    <a:pt x="585" y="1609"/>
                    <a:pt x="1302" y="1609"/>
                  </a:cubicBezTo>
                  <a:cubicBezTo>
                    <a:pt x="2024" y="1609"/>
                    <a:pt x="2605" y="1248"/>
                    <a:pt x="2605" y="805"/>
                  </a:cubicBezTo>
                  <a:cubicBezTo>
                    <a:pt x="2605" y="362"/>
                    <a:pt x="2024" y="1"/>
                    <a:pt x="1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68558" y="629288"/>
              <a:ext cx="22141" cy="23686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313" y="1"/>
                  </a:moveTo>
                  <a:cubicBezTo>
                    <a:pt x="141" y="1"/>
                    <a:pt x="0" y="142"/>
                    <a:pt x="0" y="317"/>
                  </a:cubicBezTo>
                  <a:cubicBezTo>
                    <a:pt x="0" y="489"/>
                    <a:pt x="141" y="629"/>
                    <a:pt x="313" y="629"/>
                  </a:cubicBezTo>
                  <a:cubicBezTo>
                    <a:pt x="488" y="629"/>
                    <a:pt x="629" y="489"/>
                    <a:pt x="629" y="317"/>
                  </a:cubicBezTo>
                  <a:cubicBezTo>
                    <a:pt x="629" y="142"/>
                    <a:pt x="488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2637851" y="27844"/>
              <a:ext cx="60660" cy="52336"/>
            </a:xfrm>
            <a:custGeom>
              <a:avLst/>
              <a:gdLst/>
              <a:ahLst/>
              <a:cxnLst/>
              <a:rect l="l" t="t" r="r" b="b"/>
              <a:pathLst>
                <a:path w="1726" h="1392" extrusionOk="0">
                  <a:moveTo>
                    <a:pt x="863" y="1"/>
                  </a:moveTo>
                  <a:cubicBezTo>
                    <a:pt x="389" y="1"/>
                    <a:pt x="0" y="313"/>
                    <a:pt x="0" y="695"/>
                  </a:cubicBezTo>
                  <a:cubicBezTo>
                    <a:pt x="0" y="1079"/>
                    <a:pt x="389" y="1392"/>
                    <a:pt x="863" y="1392"/>
                  </a:cubicBezTo>
                  <a:cubicBezTo>
                    <a:pt x="1337" y="1392"/>
                    <a:pt x="1725" y="1079"/>
                    <a:pt x="1725" y="695"/>
                  </a:cubicBezTo>
                  <a:cubicBezTo>
                    <a:pt x="1725" y="313"/>
                    <a:pt x="1337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727929" y="73187"/>
              <a:ext cx="20806" cy="22145"/>
            </a:xfrm>
            <a:custGeom>
              <a:avLst/>
              <a:gdLst/>
              <a:ahLst/>
              <a:cxnLst/>
              <a:rect l="l" t="t" r="r" b="b"/>
              <a:pathLst>
                <a:path w="592" h="589" extrusionOk="0">
                  <a:moveTo>
                    <a:pt x="296" y="0"/>
                  </a:moveTo>
                  <a:cubicBezTo>
                    <a:pt x="135" y="0"/>
                    <a:pt x="1" y="131"/>
                    <a:pt x="1" y="293"/>
                  </a:cubicBezTo>
                  <a:cubicBezTo>
                    <a:pt x="1" y="458"/>
                    <a:pt x="135" y="588"/>
                    <a:pt x="296" y="588"/>
                  </a:cubicBezTo>
                  <a:cubicBezTo>
                    <a:pt x="458" y="588"/>
                    <a:pt x="591" y="458"/>
                    <a:pt x="591" y="293"/>
                  </a:cubicBezTo>
                  <a:cubicBezTo>
                    <a:pt x="591" y="131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2710286" y="27844"/>
              <a:ext cx="17678" cy="19024"/>
            </a:xfrm>
            <a:custGeom>
              <a:avLst/>
              <a:gdLst/>
              <a:ahLst/>
              <a:cxnLst/>
              <a:rect l="l" t="t" r="r" b="b"/>
              <a:pathLst>
                <a:path w="503" h="506" extrusionOk="0">
                  <a:moveTo>
                    <a:pt x="252" y="1"/>
                  </a:moveTo>
                  <a:cubicBezTo>
                    <a:pt x="111" y="1"/>
                    <a:pt x="1" y="114"/>
                    <a:pt x="1" y="251"/>
                  </a:cubicBezTo>
                  <a:cubicBezTo>
                    <a:pt x="1" y="392"/>
                    <a:pt x="111" y="505"/>
                    <a:pt x="252" y="505"/>
                  </a:cubicBezTo>
                  <a:cubicBezTo>
                    <a:pt x="389" y="505"/>
                    <a:pt x="503" y="392"/>
                    <a:pt x="503" y="251"/>
                  </a:cubicBezTo>
                  <a:cubicBezTo>
                    <a:pt x="503" y="114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2590651" y="19460"/>
              <a:ext cx="16694" cy="17859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237" y="0"/>
                  </a:moveTo>
                  <a:cubicBezTo>
                    <a:pt x="106" y="0"/>
                    <a:pt x="0" y="107"/>
                    <a:pt x="0" y="238"/>
                  </a:cubicBezTo>
                  <a:cubicBezTo>
                    <a:pt x="0" y="368"/>
                    <a:pt x="106" y="474"/>
                    <a:pt x="237" y="474"/>
                  </a:cubicBezTo>
                  <a:cubicBezTo>
                    <a:pt x="368" y="474"/>
                    <a:pt x="474" y="368"/>
                    <a:pt x="474" y="238"/>
                  </a:cubicBezTo>
                  <a:cubicBezTo>
                    <a:pt x="474" y="107"/>
                    <a:pt x="368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2543310" y="27844"/>
              <a:ext cx="24566" cy="26130"/>
            </a:xfrm>
            <a:custGeom>
              <a:avLst/>
              <a:gdLst/>
              <a:ahLst/>
              <a:cxnLst/>
              <a:rect l="l" t="t" r="r" b="b"/>
              <a:pathLst>
                <a:path w="699" h="695" extrusionOk="0">
                  <a:moveTo>
                    <a:pt x="351" y="1"/>
                  </a:moveTo>
                  <a:cubicBezTo>
                    <a:pt x="159" y="1"/>
                    <a:pt x="0" y="155"/>
                    <a:pt x="0" y="348"/>
                  </a:cubicBezTo>
                  <a:cubicBezTo>
                    <a:pt x="0" y="540"/>
                    <a:pt x="159" y="695"/>
                    <a:pt x="351" y="695"/>
                  </a:cubicBezTo>
                  <a:cubicBezTo>
                    <a:pt x="543" y="695"/>
                    <a:pt x="698" y="540"/>
                    <a:pt x="698" y="348"/>
                  </a:cubicBezTo>
                  <a:cubicBezTo>
                    <a:pt x="698" y="155"/>
                    <a:pt x="543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3033696" y="10023"/>
              <a:ext cx="25621" cy="27296"/>
            </a:xfrm>
            <a:custGeom>
              <a:avLst/>
              <a:gdLst/>
              <a:ahLst/>
              <a:cxnLst/>
              <a:rect l="l" t="t" r="r" b="b"/>
              <a:pathLst>
                <a:path w="729" h="726" extrusionOk="0">
                  <a:moveTo>
                    <a:pt x="364" y="1"/>
                  </a:moveTo>
                  <a:cubicBezTo>
                    <a:pt x="162" y="1"/>
                    <a:pt x="0" y="162"/>
                    <a:pt x="0" y="361"/>
                  </a:cubicBezTo>
                  <a:cubicBezTo>
                    <a:pt x="0" y="564"/>
                    <a:pt x="162" y="725"/>
                    <a:pt x="364" y="725"/>
                  </a:cubicBezTo>
                  <a:cubicBezTo>
                    <a:pt x="564" y="725"/>
                    <a:pt x="729" y="564"/>
                    <a:pt x="729" y="361"/>
                  </a:cubicBezTo>
                  <a:cubicBezTo>
                    <a:pt x="729" y="162"/>
                    <a:pt x="564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3088382" y="3707"/>
              <a:ext cx="14796" cy="15791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10" y="0"/>
                  </a:moveTo>
                  <a:cubicBezTo>
                    <a:pt x="94" y="0"/>
                    <a:pt x="1" y="93"/>
                    <a:pt x="1" y="210"/>
                  </a:cubicBezTo>
                  <a:cubicBezTo>
                    <a:pt x="1" y="327"/>
                    <a:pt x="94" y="419"/>
                    <a:pt x="210" y="419"/>
                  </a:cubicBezTo>
                  <a:cubicBezTo>
                    <a:pt x="327" y="419"/>
                    <a:pt x="420" y="327"/>
                    <a:pt x="420" y="210"/>
                  </a:cubicBezTo>
                  <a:cubicBezTo>
                    <a:pt x="420" y="93"/>
                    <a:pt x="327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1872873" y="307004"/>
              <a:ext cx="50257" cy="36094"/>
            </a:xfrm>
            <a:custGeom>
              <a:avLst/>
              <a:gdLst/>
              <a:ahLst/>
              <a:cxnLst/>
              <a:rect l="l" t="t" r="r" b="b"/>
              <a:pathLst>
                <a:path w="1430" h="960" extrusionOk="0">
                  <a:moveTo>
                    <a:pt x="715" y="0"/>
                  </a:moveTo>
                  <a:cubicBezTo>
                    <a:pt x="320" y="0"/>
                    <a:pt x="1" y="213"/>
                    <a:pt x="1" y="478"/>
                  </a:cubicBezTo>
                  <a:cubicBezTo>
                    <a:pt x="1" y="743"/>
                    <a:pt x="320" y="959"/>
                    <a:pt x="715" y="959"/>
                  </a:cubicBezTo>
                  <a:cubicBezTo>
                    <a:pt x="1110" y="959"/>
                    <a:pt x="1430" y="743"/>
                    <a:pt x="1430" y="478"/>
                  </a:cubicBezTo>
                  <a:cubicBezTo>
                    <a:pt x="1430" y="213"/>
                    <a:pt x="1110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1934834" y="275347"/>
              <a:ext cx="22247" cy="23799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6" y="0"/>
                  </a:moveTo>
                  <a:cubicBezTo>
                    <a:pt x="144" y="0"/>
                    <a:pt x="0" y="141"/>
                    <a:pt x="0" y="317"/>
                  </a:cubicBezTo>
                  <a:cubicBezTo>
                    <a:pt x="0" y="492"/>
                    <a:pt x="144" y="633"/>
                    <a:pt x="316" y="633"/>
                  </a:cubicBezTo>
                  <a:cubicBezTo>
                    <a:pt x="492" y="633"/>
                    <a:pt x="633" y="492"/>
                    <a:pt x="633" y="317"/>
                  </a:cubicBezTo>
                  <a:cubicBezTo>
                    <a:pt x="633" y="141"/>
                    <a:pt x="492" y="0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1872873" y="254819"/>
              <a:ext cx="13320" cy="14249"/>
            </a:xfrm>
            <a:custGeom>
              <a:avLst/>
              <a:gdLst/>
              <a:ahLst/>
              <a:cxnLst/>
              <a:rect l="l" t="t" r="r" b="b"/>
              <a:pathLst>
                <a:path w="379" h="379" extrusionOk="0">
                  <a:moveTo>
                    <a:pt x="190" y="1"/>
                  </a:moveTo>
                  <a:cubicBezTo>
                    <a:pt x="83" y="1"/>
                    <a:pt x="1" y="86"/>
                    <a:pt x="1" y="189"/>
                  </a:cubicBezTo>
                  <a:cubicBezTo>
                    <a:pt x="1" y="296"/>
                    <a:pt x="83" y="378"/>
                    <a:pt x="190" y="378"/>
                  </a:cubicBezTo>
                  <a:cubicBezTo>
                    <a:pt x="293" y="378"/>
                    <a:pt x="379" y="296"/>
                    <a:pt x="379" y="189"/>
                  </a:cubicBezTo>
                  <a:cubicBezTo>
                    <a:pt x="379" y="86"/>
                    <a:pt x="293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1751761" y="420811"/>
              <a:ext cx="49554" cy="52862"/>
            </a:xfrm>
            <a:custGeom>
              <a:avLst/>
              <a:gdLst/>
              <a:ahLst/>
              <a:cxnLst/>
              <a:rect l="l" t="t" r="r" b="b"/>
              <a:pathLst>
                <a:path w="1410" h="1406" extrusionOk="0">
                  <a:moveTo>
                    <a:pt x="705" y="0"/>
                  </a:moveTo>
                  <a:cubicBezTo>
                    <a:pt x="317" y="0"/>
                    <a:pt x="0" y="313"/>
                    <a:pt x="0" y="701"/>
                  </a:cubicBezTo>
                  <a:cubicBezTo>
                    <a:pt x="0" y="1093"/>
                    <a:pt x="317" y="1406"/>
                    <a:pt x="705" y="1406"/>
                  </a:cubicBezTo>
                  <a:cubicBezTo>
                    <a:pt x="1093" y="1406"/>
                    <a:pt x="1409" y="1093"/>
                    <a:pt x="1409" y="701"/>
                  </a:cubicBezTo>
                  <a:cubicBezTo>
                    <a:pt x="1409" y="313"/>
                    <a:pt x="1093" y="0"/>
                    <a:pt x="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245559" y="572855"/>
              <a:ext cx="17783" cy="19024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1378515" y="637184"/>
              <a:ext cx="16799" cy="18122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68469" y="474425"/>
              <a:ext cx="15499" cy="16693"/>
            </a:xfrm>
            <a:custGeom>
              <a:avLst/>
              <a:gdLst/>
              <a:ahLst/>
              <a:cxnLst/>
              <a:rect l="l" t="t" r="r" b="b"/>
              <a:pathLst>
                <a:path w="441" h="444" extrusionOk="0">
                  <a:moveTo>
                    <a:pt x="221" y="0"/>
                  </a:moveTo>
                  <a:cubicBezTo>
                    <a:pt x="97" y="0"/>
                    <a:pt x="0" y="100"/>
                    <a:pt x="0" y="224"/>
                  </a:cubicBezTo>
                  <a:cubicBezTo>
                    <a:pt x="0" y="344"/>
                    <a:pt x="97" y="444"/>
                    <a:pt x="221" y="444"/>
                  </a:cubicBezTo>
                  <a:cubicBezTo>
                    <a:pt x="341" y="444"/>
                    <a:pt x="441" y="344"/>
                    <a:pt x="441" y="224"/>
                  </a:cubicBezTo>
                  <a:cubicBezTo>
                    <a:pt x="441" y="100"/>
                    <a:pt x="341" y="0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18597" y="388026"/>
              <a:ext cx="37113" cy="39665"/>
            </a:xfrm>
            <a:custGeom>
              <a:avLst/>
              <a:gdLst/>
              <a:ahLst/>
              <a:cxnLst/>
              <a:rect l="l" t="t" r="r" b="b"/>
              <a:pathLst>
                <a:path w="1056" h="1055" extrusionOk="0">
                  <a:moveTo>
                    <a:pt x="530" y="0"/>
                  </a:moveTo>
                  <a:cubicBezTo>
                    <a:pt x="238" y="0"/>
                    <a:pt x="0" y="237"/>
                    <a:pt x="0" y="525"/>
                  </a:cubicBezTo>
                  <a:cubicBezTo>
                    <a:pt x="0" y="817"/>
                    <a:pt x="238" y="1055"/>
                    <a:pt x="530" y="1055"/>
                  </a:cubicBezTo>
                  <a:cubicBezTo>
                    <a:pt x="818" y="1055"/>
                    <a:pt x="1056" y="817"/>
                    <a:pt x="1056" y="525"/>
                  </a:cubicBezTo>
                  <a:cubicBezTo>
                    <a:pt x="1056" y="237"/>
                    <a:pt x="818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590903" y="-42425"/>
              <a:ext cx="766161" cy="234232"/>
            </a:xfrm>
            <a:custGeom>
              <a:avLst/>
              <a:gdLst/>
              <a:ahLst/>
              <a:cxnLst/>
              <a:rect l="l" t="t" r="r" b="b"/>
              <a:pathLst>
                <a:path w="21800" h="6230" extrusionOk="0">
                  <a:moveTo>
                    <a:pt x="1026" y="0"/>
                  </a:moveTo>
                  <a:cubicBezTo>
                    <a:pt x="758" y="258"/>
                    <a:pt x="534" y="568"/>
                    <a:pt x="393" y="935"/>
                  </a:cubicBezTo>
                  <a:cubicBezTo>
                    <a:pt x="0" y="1951"/>
                    <a:pt x="405" y="2870"/>
                    <a:pt x="1365" y="2870"/>
                  </a:cubicBezTo>
                  <a:cubicBezTo>
                    <a:pt x="1486" y="2870"/>
                    <a:pt x="1616" y="2855"/>
                    <a:pt x="1754" y="2825"/>
                  </a:cubicBezTo>
                  <a:cubicBezTo>
                    <a:pt x="3094" y="2523"/>
                    <a:pt x="4393" y="2035"/>
                    <a:pt x="5736" y="1729"/>
                  </a:cubicBezTo>
                  <a:cubicBezTo>
                    <a:pt x="6192" y="1626"/>
                    <a:pt x="6641" y="1580"/>
                    <a:pt x="7086" y="1580"/>
                  </a:cubicBezTo>
                  <a:cubicBezTo>
                    <a:pt x="8204" y="1580"/>
                    <a:pt x="9290" y="1874"/>
                    <a:pt x="10368" y="2309"/>
                  </a:cubicBezTo>
                  <a:cubicBezTo>
                    <a:pt x="12037" y="2983"/>
                    <a:pt x="13546" y="3945"/>
                    <a:pt x="15168" y="4715"/>
                  </a:cubicBezTo>
                  <a:cubicBezTo>
                    <a:pt x="16633" y="5408"/>
                    <a:pt x="18405" y="6230"/>
                    <a:pt x="20070" y="6230"/>
                  </a:cubicBezTo>
                  <a:cubicBezTo>
                    <a:pt x="20087" y="6230"/>
                    <a:pt x="20105" y="6230"/>
                    <a:pt x="20122" y="6229"/>
                  </a:cubicBezTo>
                  <a:cubicBezTo>
                    <a:pt x="21208" y="6216"/>
                    <a:pt x="21799" y="5364"/>
                    <a:pt x="21647" y="4337"/>
                  </a:cubicBezTo>
                  <a:cubicBezTo>
                    <a:pt x="21548" y="3657"/>
                    <a:pt x="20960" y="3237"/>
                    <a:pt x="20410" y="2897"/>
                  </a:cubicBezTo>
                  <a:cubicBezTo>
                    <a:pt x="19686" y="2457"/>
                    <a:pt x="17909" y="1158"/>
                    <a:pt x="19597" y="698"/>
                  </a:cubicBezTo>
                  <a:cubicBezTo>
                    <a:pt x="20077" y="568"/>
                    <a:pt x="20851" y="382"/>
                    <a:pt x="21335" y="0"/>
                  </a:cubicBezTo>
                  <a:lnTo>
                    <a:pt x="19435" y="0"/>
                  </a:lnTo>
                  <a:cubicBezTo>
                    <a:pt x="18373" y="344"/>
                    <a:pt x="17037" y="663"/>
                    <a:pt x="17181" y="1681"/>
                  </a:cubicBezTo>
                  <a:cubicBezTo>
                    <a:pt x="17270" y="2296"/>
                    <a:pt x="18030" y="2495"/>
                    <a:pt x="18504" y="2729"/>
                  </a:cubicBezTo>
                  <a:cubicBezTo>
                    <a:pt x="19108" y="3027"/>
                    <a:pt x="19758" y="3389"/>
                    <a:pt x="20198" y="3917"/>
                  </a:cubicBezTo>
                  <a:cubicBezTo>
                    <a:pt x="20466" y="4240"/>
                    <a:pt x="20837" y="4852"/>
                    <a:pt x="20490" y="5237"/>
                  </a:cubicBezTo>
                  <a:cubicBezTo>
                    <a:pt x="20338" y="5406"/>
                    <a:pt x="20082" y="5465"/>
                    <a:pt x="19796" y="5465"/>
                  </a:cubicBezTo>
                  <a:cubicBezTo>
                    <a:pt x="19300" y="5465"/>
                    <a:pt x="18713" y="5287"/>
                    <a:pt x="18422" y="5203"/>
                  </a:cubicBezTo>
                  <a:cubicBezTo>
                    <a:pt x="16679" y="4701"/>
                    <a:pt x="15150" y="3835"/>
                    <a:pt x="13611" y="2918"/>
                  </a:cubicBezTo>
                  <a:cubicBezTo>
                    <a:pt x="11739" y="1797"/>
                    <a:pt x="9437" y="956"/>
                    <a:pt x="7269" y="742"/>
                  </a:cubicBezTo>
                  <a:cubicBezTo>
                    <a:pt x="6873" y="703"/>
                    <a:pt x="6479" y="679"/>
                    <a:pt x="6086" y="679"/>
                  </a:cubicBezTo>
                  <a:cubicBezTo>
                    <a:pt x="5526" y="679"/>
                    <a:pt x="4969" y="728"/>
                    <a:pt x="4413" y="849"/>
                  </a:cubicBezTo>
                  <a:cubicBezTo>
                    <a:pt x="3617" y="1018"/>
                    <a:pt x="2861" y="1523"/>
                    <a:pt x="2043" y="1584"/>
                  </a:cubicBezTo>
                  <a:cubicBezTo>
                    <a:pt x="2001" y="1588"/>
                    <a:pt x="1962" y="1589"/>
                    <a:pt x="1925" y="1589"/>
                  </a:cubicBezTo>
                  <a:cubicBezTo>
                    <a:pt x="1136" y="1589"/>
                    <a:pt x="1362" y="868"/>
                    <a:pt x="1809" y="403"/>
                  </a:cubicBezTo>
                  <a:cubicBezTo>
                    <a:pt x="1960" y="244"/>
                    <a:pt x="2136" y="117"/>
                    <a:pt x="2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347727" y="-42425"/>
              <a:ext cx="448380" cy="318940"/>
            </a:xfrm>
            <a:custGeom>
              <a:avLst/>
              <a:gdLst/>
              <a:ahLst/>
              <a:cxnLst/>
              <a:rect l="l" t="t" r="r" b="b"/>
              <a:pathLst>
                <a:path w="12758" h="8483" extrusionOk="0">
                  <a:moveTo>
                    <a:pt x="2278" y="0"/>
                  </a:moveTo>
                  <a:cubicBezTo>
                    <a:pt x="1942" y="365"/>
                    <a:pt x="1282" y="581"/>
                    <a:pt x="979" y="897"/>
                  </a:cubicBezTo>
                  <a:cubicBezTo>
                    <a:pt x="0" y="1911"/>
                    <a:pt x="330" y="2969"/>
                    <a:pt x="1453" y="3570"/>
                  </a:cubicBezTo>
                  <a:cubicBezTo>
                    <a:pt x="2595" y="4182"/>
                    <a:pt x="3202" y="5419"/>
                    <a:pt x="1986" y="6378"/>
                  </a:cubicBezTo>
                  <a:cubicBezTo>
                    <a:pt x="1330" y="6896"/>
                    <a:pt x="1058" y="7394"/>
                    <a:pt x="1821" y="8068"/>
                  </a:cubicBezTo>
                  <a:cubicBezTo>
                    <a:pt x="2194" y="8399"/>
                    <a:pt x="2723" y="8483"/>
                    <a:pt x="3256" y="8483"/>
                  </a:cubicBezTo>
                  <a:cubicBezTo>
                    <a:pt x="3653" y="8483"/>
                    <a:pt x="4052" y="8436"/>
                    <a:pt x="4391" y="8411"/>
                  </a:cubicBezTo>
                  <a:cubicBezTo>
                    <a:pt x="6079" y="8288"/>
                    <a:pt x="8126" y="7367"/>
                    <a:pt x="8727" y="5646"/>
                  </a:cubicBezTo>
                  <a:cubicBezTo>
                    <a:pt x="9187" y="4320"/>
                    <a:pt x="7944" y="2609"/>
                    <a:pt x="9332" y="1608"/>
                  </a:cubicBezTo>
                  <a:cubicBezTo>
                    <a:pt x="9779" y="1282"/>
                    <a:pt x="10263" y="1151"/>
                    <a:pt x="10785" y="1007"/>
                  </a:cubicBezTo>
                  <a:cubicBezTo>
                    <a:pt x="11455" y="818"/>
                    <a:pt x="12098" y="433"/>
                    <a:pt x="12679" y="56"/>
                  </a:cubicBezTo>
                  <a:cubicBezTo>
                    <a:pt x="12699" y="42"/>
                    <a:pt x="12726" y="24"/>
                    <a:pt x="12758" y="0"/>
                  </a:cubicBezTo>
                  <a:lnTo>
                    <a:pt x="10023" y="0"/>
                  </a:lnTo>
                  <a:cubicBezTo>
                    <a:pt x="9985" y="11"/>
                    <a:pt x="9950" y="21"/>
                    <a:pt x="9916" y="32"/>
                  </a:cubicBezTo>
                  <a:cubicBezTo>
                    <a:pt x="8792" y="358"/>
                    <a:pt x="6903" y="268"/>
                    <a:pt x="6745" y="1856"/>
                  </a:cubicBezTo>
                  <a:cubicBezTo>
                    <a:pt x="6666" y="2632"/>
                    <a:pt x="7240" y="3278"/>
                    <a:pt x="6483" y="3876"/>
                  </a:cubicBezTo>
                  <a:cubicBezTo>
                    <a:pt x="6219" y="4085"/>
                    <a:pt x="5995" y="4170"/>
                    <a:pt x="5796" y="4170"/>
                  </a:cubicBezTo>
                  <a:cubicBezTo>
                    <a:pt x="5355" y="4170"/>
                    <a:pt x="5038" y="3750"/>
                    <a:pt x="4673" y="3333"/>
                  </a:cubicBezTo>
                  <a:cubicBezTo>
                    <a:pt x="4130" y="2718"/>
                    <a:pt x="3419" y="2725"/>
                    <a:pt x="2670" y="2615"/>
                  </a:cubicBezTo>
                  <a:cubicBezTo>
                    <a:pt x="2433" y="2577"/>
                    <a:pt x="1965" y="2567"/>
                    <a:pt x="1804" y="2354"/>
                  </a:cubicBezTo>
                  <a:cubicBezTo>
                    <a:pt x="1567" y="2041"/>
                    <a:pt x="1918" y="1516"/>
                    <a:pt x="2089" y="1265"/>
                  </a:cubicBezTo>
                  <a:cubicBezTo>
                    <a:pt x="2240" y="1045"/>
                    <a:pt x="2825" y="523"/>
                    <a:pt x="3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0" y="-42425"/>
              <a:ext cx="565378" cy="367252"/>
            </a:xfrm>
            <a:custGeom>
              <a:avLst/>
              <a:gdLst/>
              <a:ahLst/>
              <a:cxnLst/>
              <a:rect l="l" t="t" r="r" b="b"/>
              <a:pathLst>
                <a:path w="16087" h="9768" extrusionOk="0">
                  <a:moveTo>
                    <a:pt x="14846" y="0"/>
                  </a:moveTo>
                  <a:cubicBezTo>
                    <a:pt x="14818" y="70"/>
                    <a:pt x="14784" y="138"/>
                    <a:pt x="14736" y="197"/>
                  </a:cubicBezTo>
                  <a:cubicBezTo>
                    <a:pt x="14506" y="492"/>
                    <a:pt x="13922" y="677"/>
                    <a:pt x="13592" y="818"/>
                  </a:cubicBezTo>
                  <a:cubicBezTo>
                    <a:pt x="13025" y="1059"/>
                    <a:pt x="12403" y="1296"/>
                    <a:pt x="11813" y="1481"/>
                  </a:cubicBezTo>
                  <a:cubicBezTo>
                    <a:pt x="10823" y="1791"/>
                    <a:pt x="9538" y="1832"/>
                    <a:pt x="8922" y="2828"/>
                  </a:cubicBezTo>
                  <a:cubicBezTo>
                    <a:pt x="8280" y="3866"/>
                    <a:pt x="8954" y="4597"/>
                    <a:pt x="9961" y="4828"/>
                  </a:cubicBezTo>
                  <a:cubicBezTo>
                    <a:pt x="10654" y="4986"/>
                    <a:pt x="11359" y="5233"/>
                    <a:pt x="11775" y="5858"/>
                  </a:cubicBezTo>
                  <a:cubicBezTo>
                    <a:pt x="12344" y="6714"/>
                    <a:pt x="11754" y="7772"/>
                    <a:pt x="10929" y="8250"/>
                  </a:cubicBezTo>
                  <a:cubicBezTo>
                    <a:pt x="10430" y="8540"/>
                    <a:pt x="9885" y="8661"/>
                    <a:pt x="9336" y="8661"/>
                  </a:cubicBezTo>
                  <a:cubicBezTo>
                    <a:pt x="8512" y="8661"/>
                    <a:pt x="7677" y="8387"/>
                    <a:pt x="6968" y="7999"/>
                  </a:cubicBezTo>
                  <a:cubicBezTo>
                    <a:pt x="6236" y="7597"/>
                    <a:pt x="5360" y="7085"/>
                    <a:pt x="5088" y="6233"/>
                  </a:cubicBezTo>
                  <a:cubicBezTo>
                    <a:pt x="4799" y="5322"/>
                    <a:pt x="5638" y="4879"/>
                    <a:pt x="5711" y="4024"/>
                  </a:cubicBezTo>
                  <a:cubicBezTo>
                    <a:pt x="5851" y="2395"/>
                    <a:pt x="3521" y="1859"/>
                    <a:pt x="2346" y="1859"/>
                  </a:cubicBezTo>
                  <a:cubicBezTo>
                    <a:pt x="1776" y="1859"/>
                    <a:pt x="804" y="1966"/>
                    <a:pt x="1223" y="2745"/>
                  </a:cubicBezTo>
                  <a:cubicBezTo>
                    <a:pt x="1464" y="3189"/>
                    <a:pt x="1913" y="3220"/>
                    <a:pt x="2354" y="3337"/>
                  </a:cubicBezTo>
                  <a:cubicBezTo>
                    <a:pt x="2996" y="3508"/>
                    <a:pt x="4408" y="3773"/>
                    <a:pt x="4044" y="4770"/>
                  </a:cubicBezTo>
                  <a:cubicBezTo>
                    <a:pt x="3888" y="5198"/>
                    <a:pt x="3400" y="5286"/>
                    <a:pt x="2870" y="5286"/>
                  </a:cubicBezTo>
                  <a:cubicBezTo>
                    <a:pt x="2498" y="5286"/>
                    <a:pt x="2106" y="5242"/>
                    <a:pt x="1794" y="5242"/>
                  </a:cubicBezTo>
                  <a:cubicBezTo>
                    <a:pt x="1698" y="5242"/>
                    <a:pt x="1610" y="5246"/>
                    <a:pt x="1532" y="5257"/>
                  </a:cubicBezTo>
                  <a:cubicBezTo>
                    <a:pt x="1085" y="5316"/>
                    <a:pt x="446" y="5536"/>
                    <a:pt x="0" y="5886"/>
                  </a:cubicBezTo>
                  <a:lnTo>
                    <a:pt x="0" y="7446"/>
                  </a:lnTo>
                  <a:cubicBezTo>
                    <a:pt x="72" y="7371"/>
                    <a:pt x="148" y="7298"/>
                    <a:pt x="230" y="7236"/>
                  </a:cubicBezTo>
                  <a:cubicBezTo>
                    <a:pt x="821" y="6797"/>
                    <a:pt x="1539" y="6353"/>
                    <a:pt x="2243" y="6130"/>
                  </a:cubicBezTo>
                  <a:cubicBezTo>
                    <a:pt x="2429" y="6071"/>
                    <a:pt x="2605" y="6044"/>
                    <a:pt x="2774" y="6044"/>
                  </a:cubicBezTo>
                  <a:cubicBezTo>
                    <a:pt x="3786" y="6044"/>
                    <a:pt x="4500" y="7020"/>
                    <a:pt x="5092" y="7786"/>
                  </a:cubicBezTo>
                  <a:cubicBezTo>
                    <a:pt x="5793" y="8697"/>
                    <a:pt x="6919" y="9294"/>
                    <a:pt x="8029" y="9580"/>
                  </a:cubicBezTo>
                  <a:cubicBezTo>
                    <a:pt x="8497" y="9699"/>
                    <a:pt x="9057" y="9768"/>
                    <a:pt x="9634" y="9768"/>
                  </a:cubicBezTo>
                  <a:cubicBezTo>
                    <a:pt x="10678" y="9768"/>
                    <a:pt x="11780" y="9543"/>
                    <a:pt x="12500" y="8992"/>
                  </a:cubicBezTo>
                  <a:cubicBezTo>
                    <a:pt x="13403" y="8305"/>
                    <a:pt x="14166" y="6749"/>
                    <a:pt x="13389" y="5725"/>
                  </a:cubicBezTo>
                  <a:cubicBezTo>
                    <a:pt x="12805" y="4948"/>
                    <a:pt x="11888" y="4965"/>
                    <a:pt x="11112" y="4515"/>
                  </a:cubicBezTo>
                  <a:cubicBezTo>
                    <a:pt x="10795" y="4333"/>
                    <a:pt x="10180" y="4034"/>
                    <a:pt x="10139" y="3622"/>
                  </a:cubicBezTo>
                  <a:cubicBezTo>
                    <a:pt x="10091" y="3192"/>
                    <a:pt x="10586" y="2708"/>
                    <a:pt x="10919" y="2515"/>
                  </a:cubicBezTo>
                  <a:cubicBezTo>
                    <a:pt x="11362" y="2261"/>
                    <a:pt x="11891" y="2165"/>
                    <a:pt x="12390" y="2106"/>
                  </a:cubicBezTo>
                  <a:cubicBezTo>
                    <a:pt x="13142" y="2024"/>
                    <a:pt x="13746" y="1763"/>
                    <a:pt x="14410" y="1402"/>
                  </a:cubicBezTo>
                  <a:cubicBezTo>
                    <a:pt x="14674" y="1258"/>
                    <a:pt x="15537" y="636"/>
                    <a:pt x="16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 flipH="1">
            <a:off x="5821001" y="-280405"/>
            <a:ext cx="3322995" cy="1292489"/>
            <a:chOff x="0" y="-42425"/>
            <a:chExt cx="3322995" cy="1292489"/>
          </a:xfrm>
        </p:grpSpPr>
        <p:sp>
          <p:nvSpPr>
            <p:cNvPr id="189" name="Google Shape;189;p7"/>
            <p:cNvSpPr/>
            <p:nvPr/>
          </p:nvSpPr>
          <p:spPr>
            <a:xfrm>
              <a:off x="0" y="-42425"/>
              <a:ext cx="3322257" cy="1292489"/>
            </a:xfrm>
            <a:custGeom>
              <a:avLst/>
              <a:gdLst/>
              <a:ahLst/>
              <a:cxnLst/>
              <a:rect l="l" t="t" r="r" b="b"/>
              <a:pathLst>
                <a:path w="94530" h="34377" extrusionOk="0">
                  <a:moveTo>
                    <a:pt x="0" y="0"/>
                  </a:moveTo>
                  <a:lnTo>
                    <a:pt x="0" y="34376"/>
                  </a:lnTo>
                  <a:cubicBezTo>
                    <a:pt x="433" y="33623"/>
                    <a:pt x="773" y="32768"/>
                    <a:pt x="1185" y="32091"/>
                  </a:cubicBezTo>
                  <a:cubicBezTo>
                    <a:pt x="2271" y="30308"/>
                    <a:pt x="3353" y="28322"/>
                    <a:pt x="5212" y="27236"/>
                  </a:cubicBezTo>
                  <a:cubicBezTo>
                    <a:pt x="7143" y="26110"/>
                    <a:pt x="9809" y="26116"/>
                    <a:pt x="11524" y="24721"/>
                  </a:cubicBezTo>
                  <a:cubicBezTo>
                    <a:pt x="13132" y="23416"/>
                    <a:pt x="13808" y="21103"/>
                    <a:pt x="15424" y="19798"/>
                  </a:cubicBezTo>
                  <a:cubicBezTo>
                    <a:pt x="16189" y="19181"/>
                    <a:pt x="17080" y="18935"/>
                    <a:pt x="18050" y="18935"/>
                  </a:cubicBezTo>
                  <a:cubicBezTo>
                    <a:pt x="21237" y="18935"/>
                    <a:pt x="25278" y="21588"/>
                    <a:pt x="28531" y="22423"/>
                  </a:cubicBezTo>
                  <a:cubicBezTo>
                    <a:pt x="32139" y="23347"/>
                    <a:pt x="35667" y="22612"/>
                    <a:pt x="39258" y="23323"/>
                  </a:cubicBezTo>
                  <a:cubicBezTo>
                    <a:pt x="41466" y="23761"/>
                    <a:pt x="44634" y="25194"/>
                    <a:pt x="47336" y="25194"/>
                  </a:cubicBezTo>
                  <a:cubicBezTo>
                    <a:pt x="48682" y="25194"/>
                    <a:pt x="49913" y="24839"/>
                    <a:pt x="50853" y="23828"/>
                  </a:cubicBezTo>
                  <a:cubicBezTo>
                    <a:pt x="51750" y="22866"/>
                    <a:pt x="51736" y="21419"/>
                    <a:pt x="52234" y="20276"/>
                  </a:cubicBezTo>
                  <a:cubicBezTo>
                    <a:pt x="53513" y="17341"/>
                    <a:pt x="56248" y="15039"/>
                    <a:pt x="58749" y="13177"/>
                  </a:cubicBezTo>
                  <a:cubicBezTo>
                    <a:pt x="61470" y="11149"/>
                    <a:pt x="63838" y="9633"/>
                    <a:pt x="66727" y="9633"/>
                  </a:cubicBezTo>
                  <a:cubicBezTo>
                    <a:pt x="67748" y="9633"/>
                    <a:pt x="68835" y="9822"/>
                    <a:pt x="70025" y="10246"/>
                  </a:cubicBezTo>
                  <a:cubicBezTo>
                    <a:pt x="71133" y="10639"/>
                    <a:pt x="73675" y="11507"/>
                    <a:pt x="76327" y="11507"/>
                  </a:cubicBezTo>
                  <a:cubicBezTo>
                    <a:pt x="78084" y="11507"/>
                    <a:pt x="79891" y="11126"/>
                    <a:pt x="81360" y="9971"/>
                  </a:cubicBezTo>
                  <a:cubicBezTo>
                    <a:pt x="82979" y="8697"/>
                    <a:pt x="83583" y="6477"/>
                    <a:pt x="85535" y="5615"/>
                  </a:cubicBezTo>
                  <a:cubicBezTo>
                    <a:pt x="87071" y="4938"/>
                    <a:pt x="88864" y="5227"/>
                    <a:pt x="90493" y="5051"/>
                  </a:cubicBezTo>
                  <a:cubicBezTo>
                    <a:pt x="91988" y="4893"/>
                    <a:pt x="93389" y="4323"/>
                    <a:pt x="94530" y="3412"/>
                  </a:cubicBezTo>
                  <a:lnTo>
                    <a:pt x="94530" y="0"/>
                  </a:ln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0" y="-42425"/>
              <a:ext cx="3322257" cy="1147250"/>
            </a:xfrm>
            <a:custGeom>
              <a:avLst/>
              <a:gdLst/>
              <a:ahLst/>
              <a:cxnLst/>
              <a:rect l="l" t="t" r="r" b="b"/>
              <a:pathLst>
                <a:path w="94530" h="30514" extrusionOk="0">
                  <a:moveTo>
                    <a:pt x="0" y="0"/>
                  </a:moveTo>
                  <a:lnTo>
                    <a:pt x="0" y="30514"/>
                  </a:lnTo>
                  <a:cubicBezTo>
                    <a:pt x="0" y="30514"/>
                    <a:pt x="6604" y="17784"/>
                    <a:pt x="18705" y="17152"/>
                  </a:cubicBezTo>
                  <a:cubicBezTo>
                    <a:pt x="19306" y="17121"/>
                    <a:pt x="19890" y="17106"/>
                    <a:pt x="20459" y="17106"/>
                  </a:cubicBezTo>
                  <a:cubicBezTo>
                    <a:pt x="29960" y="17106"/>
                    <a:pt x="35106" y="21218"/>
                    <a:pt x="42966" y="21218"/>
                  </a:cubicBezTo>
                  <a:cubicBezTo>
                    <a:pt x="44102" y="21218"/>
                    <a:pt x="45295" y="21132"/>
                    <a:pt x="46565" y="20935"/>
                  </a:cubicBezTo>
                  <a:cubicBezTo>
                    <a:pt x="56962" y="19326"/>
                    <a:pt x="54234" y="5566"/>
                    <a:pt x="63797" y="5566"/>
                  </a:cubicBezTo>
                  <a:cubicBezTo>
                    <a:pt x="63975" y="5566"/>
                    <a:pt x="64157" y="5571"/>
                    <a:pt x="64343" y="5580"/>
                  </a:cubicBezTo>
                  <a:cubicBezTo>
                    <a:pt x="66851" y="5711"/>
                    <a:pt x="69662" y="5840"/>
                    <a:pt x="72564" y="5840"/>
                  </a:cubicBezTo>
                  <a:cubicBezTo>
                    <a:pt x="80697" y="5840"/>
                    <a:pt x="89554" y="4827"/>
                    <a:pt x="94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0" y="-42425"/>
              <a:ext cx="3322257" cy="1147250"/>
            </a:xfrm>
            <a:custGeom>
              <a:avLst/>
              <a:gdLst/>
              <a:ahLst/>
              <a:cxnLst/>
              <a:rect l="l" t="t" r="r" b="b"/>
              <a:pathLst>
                <a:path w="94530" h="30514" extrusionOk="0">
                  <a:moveTo>
                    <a:pt x="82266" y="478"/>
                  </a:moveTo>
                  <a:cubicBezTo>
                    <a:pt x="82805" y="478"/>
                    <a:pt x="83171" y="756"/>
                    <a:pt x="83377" y="1237"/>
                  </a:cubicBezTo>
                  <a:cubicBezTo>
                    <a:pt x="83763" y="2137"/>
                    <a:pt x="82386" y="3260"/>
                    <a:pt x="80606" y="3260"/>
                  </a:cubicBezTo>
                  <a:cubicBezTo>
                    <a:pt x="80007" y="3260"/>
                    <a:pt x="79363" y="3133"/>
                    <a:pt x="78725" y="2828"/>
                  </a:cubicBezTo>
                  <a:cubicBezTo>
                    <a:pt x="77852" y="2409"/>
                    <a:pt x="77794" y="1265"/>
                    <a:pt x="78869" y="1104"/>
                  </a:cubicBezTo>
                  <a:cubicBezTo>
                    <a:pt x="79171" y="1058"/>
                    <a:pt x="79410" y="1050"/>
                    <a:pt x="79619" y="1050"/>
                  </a:cubicBezTo>
                  <a:cubicBezTo>
                    <a:pt x="79740" y="1050"/>
                    <a:pt x="79851" y="1053"/>
                    <a:pt x="79960" y="1053"/>
                  </a:cubicBezTo>
                  <a:cubicBezTo>
                    <a:pt x="80317" y="1053"/>
                    <a:pt x="80641" y="1022"/>
                    <a:pt x="81171" y="763"/>
                  </a:cubicBezTo>
                  <a:cubicBezTo>
                    <a:pt x="81594" y="568"/>
                    <a:pt x="81958" y="478"/>
                    <a:pt x="82266" y="478"/>
                  </a:cubicBezTo>
                  <a:close/>
                  <a:moveTo>
                    <a:pt x="28271" y="7419"/>
                  </a:moveTo>
                  <a:cubicBezTo>
                    <a:pt x="29152" y="7419"/>
                    <a:pt x="30200" y="7776"/>
                    <a:pt x="30871" y="8198"/>
                  </a:cubicBezTo>
                  <a:cubicBezTo>
                    <a:pt x="31582" y="8649"/>
                    <a:pt x="32197" y="9061"/>
                    <a:pt x="32997" y="9383"/>
                  </a:cubicBezTo>
                  <a:cubicBezTo>
                    <a:pt x="33640" y="9645"/>
                    <a:pt x="34358" y="9806"/>
                    <a:pt x="34970" y="10140"/>
                  </a:cubicBezTo>
                  <a:cubicBezTo>
                    <a:pt x="36361" y="10902"/>
                    <a:pt x="35794" y="12517"/>
                    <a:pt x="34444" y="12933"/>
                  </a:cubicBezTo>
                  <a:cubicBezTo>
                    <a:pt x="34108" y="13037"/>
                    <a:pt x="33748" y="13084"/>
                    <a:pt x="33373" y="13084"/>
                  </a:cubicBezTo>
                  <a:cubicBezTo>
                    <a:pt x="30684" y="13084"/>
                    <a:pt x="27262" y="10647"/>
                    <a:pt x="26710" y="9209"/>
                  </a:cubicBezTo>
                  <a:cubicBezTo>
                    <a:pt x="26491" y="7876"/>
                    <a:pt x="27274" y="7419"/>
                    <a:pt x="28271" y="7419"/>
                  </a:cubicBezTo>
                  <a:close/>
                  <a:moveTo>
                    <a:pt x="38767" y="11448"/>
                  </a:moveTo>
                  <a:cubicBezTo>
                    <a:pt x="39217" y="11448"/>
                    <a:pt x="39833" y="11640"/>
                    <a:pt x="40639" y="12184"/>
                  </a:cubicBezTo>
                  <a:cubicBezTo>
                    <a:pt x="41140" y="12524"/>
                    <a:pt x="41989" y="13276"/>
                    <a:pt x="41460" y="13874"/>
                  </a:cubicBezTo>
                  <a:cubicBezTo>
                    <a:pt x="41136" y="14242"/>
                    <a:pt x="40630" y="14376"/>
                    <a:pt x="40104" y="14376"/>
                  </a:cubicBezTo>
                  <a:cubicBezTo>
                    <a:pt x="39574" y="14376"/>
                    <a:pt x="39025" y="14241"/>
                    <a:pt x="38622" y="14074"/>
                  </a:cubicBezTo>
                  <a:cubicBezTo>
                    <a:pt x="37756" y="13713"/>
                    <a:pt x="38024" y="13088"/>
                    <a:pt x="37794" y="12363"/>
                  </a:cubicBezTo>
                  <a:cubicBezTo>
                    <a:pt x="37693" y="12045"/>
                    <a:pt x="37973" y="11448"/>
                    <a:pt x="38767" y="11448"/>
                  </a:cubicBezTo>
                  <a:close/>
                  <a:moveTo>
                    <a:pt x="55358" y="0"/>
                  </a:moveTo>
                  <a:cubicBezTo>
                    <a:pt x="52702" y="860"/>
                    <a:pt x="50311" y="2127"/>
                    <a:pt x="48923" y="4447"/>
                  </a:cubicBezTo>
                  <a:cubicBezTo>
                    <a:pt x="47961" y="6058"/>
                    <a:pt x="47964" y="7690"/>
                    <a:pt x="46236" y="8772"/>
                  </a:cubicBezTo>
                  <a:cubicBezTo>
                    <a:pt x="45027" y="9528"/>
                    <a:pt x="43540" y="9809"/>
                    <a:pt x="42006" y="9809"/>
                  </a:cubicBezTo>
                  <a:cubicBezTo>
                    <a:pt x="40075" y="9809"/>
                    <a:pt x="38070" y="9363"/>
                    <a:pt x="36457" y="8861"/>
                  </a:cubicBezTo>
                  <a:cubicBezTo>
                    <a:pt x="32479" y="7628"/>
                    <a:pt x="28988" y="4550"/>
                    <a:pt x="24854" y="3879"/>
                  </a:cubicBezTo>
                  <a:cubicBezTo>
                    <a:pt x="24391" y="3804"/>
                    <a:pt x="23933" y="3768"/>
                    <a:pt x="23479" y="3768"/>
                  </a:cubicBezTo>
                  <a:cubicBezTo>
                    <a:pt x="21754" y="3768"/>
                    <a:pt x="20103" y="4287"/>
                    <a:pt x="18578" y="5144"/>
                  </a:cubicBezTo>
                  <a:cubicBezTo>
                    <a:pt x="16492" y="6319"/>
                    <a:pt x="15812" y="7563"/>
                    <a:pt x="14520" y="9439"/>
                  </a:cubicBezTo>
                  <a:cubicBezTo>
                    <a:pt x="13190" y="11359"/>
                    <a:pt x="10991" y="12026"/>
                    <a:pt x="8751" y="12112"/>
                  </a:cubicBezTo>
                  <a:cubicBezTo>
                    <a:pt x="8652" y="12116"/>
                    <a:pt x="8554" y="12118"/>
                    <a:pt x="8457" y="12118"/>
                  </a:cubicBezTo>
                  <a:cubicBezTo>
                    <a:pt x="6622" y="12118"/>
                    <a:pt x="5067" y="11476"/>
                    <a:pt x="3299" y="11342"/>
                  </a:cubicBezTo>
                  <a:cubicBezTo>
                    <a:pt x="3155" y="11331"/>
                    <a:pt x="3013" y="11325"/>
                    <a:pt x="2872" y="11325"/>
                  </a:cubicBezTo>
                  <a:cubicBezTo>
                    <a:pt x="1797" y="11325"/>
                    <a:pt x="821" y="11643"/>
                    <a:pt x="0" y="12180"/>
                  </a:cubicBezTo>
                  <a:lnTo>
                    <a:pt x="0" y="30514"/>
                  </a:lnTo>
                  <a:cubicBezTo>
                    <a:pt x="0" y="30514"/>
                    <a:pt x="6604" y="17784"/>
                    <a:pt x="18705" y="17152"/>
                  </a:cubicBezTo>
                  <a:cubicBezTo>
                    <a:pt x="19306" y="17121"/>
                    <a:pt x="19890" y="17106"/>
                    <a:pt x="20459" y="17106"/>
                  </a:cubicBezTo>
                  <a:cubicBezTo>
                    <a:pt x="29960" y="17106"/>
                    <a:pt x="35106" y="21218"/>
                    <a:pt x="42966" y="21218"/>
                  </a:cubicBezTo>
                  <a:cubicBezTo>
                    <a:pt x="44102" y="21218"/>
                    <a:pt x="45295" y="21132"/>
                    <a:pt x="46565" y="20935"/>
                  </a:cubicBezTo>
                  <a:cubicBezTo>
                    <a:pt x="56962" y="19326"/>
                    <a:pt x="54234" y="5566"/>
                    <a:pt x="63797" y="5566"/>
                  </a:cubicBezTo>
                  <a:cubicBezTo>
                    <a:pt x="63975" y="5566"/>
                    <a:pt x="64157" y="5571"/>
                    <a:pt x="64343" y="5580"/>
                  </a:cubicBezTo>
                  <a:cubicBezTo>
                    <a:pt x="66851" y="5711"/>
                    <a:pt x="69662" y="5840"/>
                    <a:pt x="72564" y="5840"/>
                  </a:cubicBezTo>
                  <a:cubicBezTo>
                    <a:pt x="80697" y="5840"/>
                    <a:pt x="89554" y="4827"/>
                    <a:pt x="94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0" y="-42425"/>
              <a:ext cx="3322995" cy="1246883"/>
            </a:xfrm>
            <a:custGeom>
              <a:avLst/>
              <a:gdLst/>
              <a:ahLst/>
              <a:cxnLst/>
              <a:rect l="l" t="t" r="r" b="b"/>
              <a:pathLst>
                <a:path w="94551" h="33164" extrusionOk="0">
                  <a:moveTo>
                    <a:pt x="91444" y="0"/>
                  </a:moveTo>
                  <a:cubicBezTo>
                    <a:pt x="91444" y="0"/>
                    <a:pt x="86459" y="4064"/>
                    <a:pt x="80493" y="4064"/>
                  </a:cubicBezTo>
                  <a:cubicBezTo>
                    <a:pt x="80238" y="4064"/>
                    <a:pt x="79980" y="4056"/>
                    <a:pt x="79722" y="4041"/>
                  </a:cubicBezTo>
                  <a:cubicBezTo>
                    <a:pt x="74914" y="3753"/>
                    <a:pt x="71867" y="2658"/>
                    <a:pt x="67952" y="2658"/>
                  </a:cubicBezTo>
                  <a:cubicBezTo>
                    <a:pt x="66732" y="2658"/>
                    <a:pt x="65429" y="2764"/>
                    <a:pt x="63961" y="3034"/>
                  </a:cubicBezTo>
                  <a:cubicBezTo>
                    <a:pt x="57784" y="4168"/>
                    <a:pt x="57155" y="9841"/>
                    <a:pt x="54383" y="10847"/>
                  </a:cubicBezTo>
                  <a:cubicBezTo>
                    <a:pt x="51609" y="11857"/>
                    <a:pt x="54760" y="15506"/>
                    <a:pt x="48332" y="16582"/>
                  </a:cubicBezTo>
                  <a:cubicBezTo>
                    <a:pt x="44291" y="17258"/>
                    <a:pt x="42763" y="19013"/>
                    <a:pt x="39201" y="19013"/>
                  </a:cubicBezTo>
                  <a:cubicBezTo>
                    <a:pt x="37093" y="19013"/>
                    <a:pt x="34273" y="18398"/>
                    <a:pt x="29799" y="16582"/>
                  </a:cubicBezTo>
                  <a:cubicBezTo>
                    <a:pt x="25948" y="15019"/>
                    <a:pt x="23494" y="14530"/>
                    <a:pt x="21546" y="14530"/>
                  </a:cubicBezTo>
                  <a:cubicBezTo>
                    <a:pt x="18391" y="14530"/>
                    <a:pt x="16564" y="15813"/>
                    <a:pt x="12279" y="15891"/>
                  </a:cubicBezTo>
                  <a:cubicBezTo>
                    <a:pt x="7108" y="15988"/>
                    <a:pt x="9926" y="20303"/>
                    <a:pt x="4964" y="20808"/>
                  </a:cubicBezTo>
                  <a:cubicBezTo>
                    <a:pt x="0" y="21313"/>
                    <a:pt x="0" y="24113"/>
                    <a:pt x="0" y="24113"/>
                  </a:cubicBezTo>
                  <a:lnTo>
                    <a:pt x="0" y="33163"/>
                  </a:lnTo>
                  <a:cubicBezTo>
                    <a:pt x="0" y="33163"/>
                    <a:pt x="3450" y="24646"/>
                    <a:pt x="8366" y="24113"/>
                  </a:cubicBezTo>
                  <a:cubicBezTo>
                    <a:pt x="13031" y="23608"/>
                    <a:pt x="13724" y="18365"/>
                    <a:pt x="18518" y="18365"/>
                  </a:cubicBezTo>
                  <a:cubicBezTo>
                    <a:pt x="18777" y="18365"/>
                    <a:pt x="19049" y="18381"/>
                    <a:pt x="19333" y="18413"/>
                  </a:cubicBezTo>
                  <a:cubicBezTo>
                    <a:pt x="24883" y="19042"/>
                    <a:pt x="28160" y="21818"/>
                    <a:pt x="32066" y="22069"/>
                  </a:cubicBezTo>
                  <a:cubicBezTo>
                    <a:pt x="32745" y="22113"/>
                    <a:pt x="33450" y="22126"/>
                    <a:pt x="34171" y="22126"/>
                  </a:cubicBezTo>
                  <a:cubicBezTo>
                    <a:pt x="35281" y="22126"/>
                    <a:pt x="36429" y="22094"/>
                    <a:pt x="37576" y="22094"/>
                  </a:cubicBezTo>
                  <a:cubicBezTo>
                    <a:pt x="39978" y="22094"/>
                    <a:pt x="42377" y="22232"/>
                    <a:pt x="44421" y="23079"/>
                  </a:cubicBezTo>
                  <a:cubicBezTo>
                    <a:pt x="45569" y="23553"/>
                    <a:pt x="46852" y="23767"/>
                    <a:pt x="48117" y="23767"/>
                  </a:cubicBezTo>
                  <a:cubicBezTo>
                    <a:pt x="50882" y="23767"/>
                    <a:pt x="53556" y="22744"/>
                    <a:pt x="54506" y="21186"/>
                  </a:cubicBezTo>
                  <a:cubicBezTo>
                    <a:pt x="55894" y="18918"/>
                    <a:pt x="54760" y="14884"/>
                    <a:pt x="56777" y="12867"/>
                  </a:cubicBezTo>
                  <a:cubicBezTo>
                    <a:pt x="58559" y="11083"/>
                    <a:pt x="61324" y="7632"/>
                    <a:pt x="65593" y="7632"/>
                  </a:cubicBezTo>
                  <a:cubicBezTo>
                    <a:pt x="66158" y="7632"/>
                    <a:pt x="66748" y="7692"/>
                    <a:pt x="67366" y="7824"/>
                  </a:cubicBezTo>
                  <a:cubicBezTo>
                    <a:pt x="71935" y="8803"/>
                    <a:pt x="73644" y="10344"/>
                    <a:pt x="76314" y="10344"/>
                  </a:cubicBezTo>
                  <a:cubicBezTo>
                    <a:pt x="76738" y="10344"/>
                    <a:pt x="77186" y="10305"/>
                    <a:pt x="77673" y="10219"/>
                  </a:cubicBezTo>
                  <a:cubicBezTo>
                    <a:pt x="81233" y="9590"/>
                    <a:pt x="82494" y="7068"/>
                    <a:pt x="85772" y="6814"/>
                  </a:cubicBezTo>
                  <a:cubicBezTo>
                    <a:pt x="89050" y="6563"/>
                    <a:pt x="91861" y="5165"/>
                    <a:pt x="94550" y="2017"/>
                  </a:cubicBezTo>
                  <a:lnTo>
                    <a:pt x="9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1184582" y="581013"/>
              <a:ext cx="53280" cy="43538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279123" y="624513"/>
              <a:ext cx="39890" cy="25341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279123" y="581013"/>
              <a:ext cx="39890" cy="21844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517027" y="477470"/>
              <a:ext cx="57673" cy="46207"/>
            </a:xfrm>
            <a:custGeom>
              <a:avLst/>
              <a:gdLst/>
              <a:ahLst/>
              <a:cxnLst/>
              <a:rect l="l" t="t" r="r" b="b"/>
              <a:pathLst>
                <a:path w="1641" h="1229" extrusionOk="0">
                  <a:moveTo>
                    <a:pt x="880" y="1"/>
                  </a:moveTo>
                  <a:cubicBezTo>
                    <a:pt x="831" y="1"/>
                    <a:pt x="781" y="5"/>
                    <a:pt x="730" y="12"/>
                  </a:cubicBezTo>
                  <a:cubicBezTo>
                    <a:pt x="307" y="74"/>
                    <a:pt x="1" y="397"/>
                    <a:pt x="53" y="730"/>
                  </a:cubicBezTo>
                  <a:cubicBezTo>
                    <a:pt x="95" y="1025"/>
                    <a:pt x="402" y="1229"/>
                    <a:pt x="766" y="1229"/>
                  </a:cubicBezTo>
                  <a:cubicBezTo>
                    <a:pt x="814" y="1229"/>
                    <a:pt x="862" y="1225"/>
                    <a:pt x="911" y="1218"/>
                  </a:cubicBezTo>
                  <a:cubicBezTo>
                    <a:pt x="1334" y="1153"/>
                    <a:pt x="1640" y="830"/>
                    <a:pt x="1588" y="500"/>
                  </a:cubicBezTo>
                  <a:cubicBezTo>
                    <a:pt x="1546" y="206"/>
                    <a:pt x="1243" y="1"/>
                    <a:pt x="8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605699" y="469763"/>
              <a:ext cx="25867" cy="27709"/>
            </a:xfrm>
            <a:custGeom>
              <a:avLst/>
              <a:gdLst/>
              <a:ahLst/>
              <a:cxnLst/>
              <a:rect l="l" t="t" r="r" b="b"/>
              <a:pathLst>
                <a:path w="736" h="737" extrusionOk="0">
                  <a:moveTo>
                    <a:pt x="367" y="1"/>
                  </a:moveTo>
                  <a:cubicBezTo>
                    <a:pt x="165" y="1"/>
                    <a:pt x="0" y="165"/>
                    <a:pt x="0" y="368"/>
                  </a:cubicBezTo>
                  <a:cubicBezTo>
                    <a:pt x="0" y="571"/>
                    <a:pt x="165" y="736"/>
                    <a:pt x="367" y="736"/>
                  </a:cubicBezTo>
                  <a:cubicBezTo>
                    <a:pt x="570" y="736"/>
                    <a:pt x="735" y="571"/>
                    <a:pt x="735" y="368"/>
                  </a:cubicBezTo>
                  <a:cubicBezTo>
                    <a:pt x="735" y="165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68726" y="441339"/>
              <a:ext cx="22985" cy="24476"/>
            </a:xfrm>
            <a:custGeom>
              <a:avLst/>
              <a:gdLst/>
              <a:ahLst/>
              <a:cxnLst/>
              <a:rect l="l" t="t" r="r" b="b"/>
              <a:pathLst>
                <a:path w="654" h="651" extrusionOk="0">
                  <a:moveTo>
                    <a:pt x="327" y="0"/>
                  </a:moveTo>
                  <a:cubicBezTo>
                    <a:pt x="149" y="0"/>
                    <a:pt x="1" y="145"/>
                    <a:pt x="1" y="324"/>
                  </a:cubicBezTo>
                  <a:cubicBezTo>
                    <a:pt x="1" y="506"/>
                    <a:pt x="149" y="650"/>
                    <a:pt x="327" y="650"/>
                  </a:cubicBezTo>
                  <a:cubicBezTo>
                    <a:pt x="506" y="650"/>
                    <a:pt x="653" y="506"/>
                    <a:pt x="653" y="324"/>
                  </a:cubicBezTo>
                  <a:cubicBezTo>
                    <a:pt x="653" y="145"/>
                    <a:pt x="506" y="0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224580" y="643500"/>
              <a:ext cx="28889" cy="30905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13" y="1"/>
                  </a:moveTo>
                  <a:cubicBezTo>
                    <a:pt x="186" y="1"/>
                    <a:pt x="1" y="183"/>
                    <a:pt x="1" y="410"/>
                  </a:cubicBezTo>
                  <a:cubicBezTo>
                    <a:pt x="1" y="636"/>
                    <a:pt x="186" y="822"/>
                    <a:pt x="413" y="822"/>
                  </a:cubicBezTo>
                  <a:cubicBezTo>
                    <a:pt x="636" y="822"/>
                    <a:pt x="821" y="636"/>
                    <a:pt x="821" y="410"/>
                  </a:cubicBezTo>
                  <a:cubicBezTo>
                    <a:pt x="821" y="183"/>
                    <a:pt x="636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53435" y="597669"/>
              <a:ext cx="16588" cy="17859"/>
            </a:xfrm>
            <a:custGeom>
              <a:avLst/>
              <a:gdLst/>
              <a:ahLst/>
              <a:cxnLst/>
              <a:rect l="l" t="t" r="r" b="b"/>
              <a:pathLst>
                <a:path w="472" h="475" extrusionOk="0">
                  <a:moveTo>
                    <a:pt x="238" y="0"/>
                  </a:moveTo>
                  <a:cubicBezTo>
                    <a:pt x="108" y="0"/>
                    <a:pt x="0" y="106"/>
                    <a:pt x="0" y="237"/>
                  </a:cubicBezTo>
                  <a:cubicBezTo>
                    <a:pt x="0" y="368"/>
                    <a:pt x="108" y="474"/>
                    <a:pt x="238" y="474"/>
                  </a:cubicBezTo>
                  <a:cubicBezTo>
                    <a:pt x="368" y="474"/>
                    <a:pt x="471" y="368"/>
                    <a:pt x="471" y="237"/>
                  </a:cubicBezTo>
                  <a:cubicBezTo>
                    <a:pt x="471" y="106"/>
                    <a:pt x="368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94647" y="658877"/>
              <a:ext cx="91588" cy="60494"/>
            </a:xfrm>
            <a:custGeom>
              <a:avLst/>
              <a:gdLst/>
              <a:ahLst/>
              <a:cxnLst/>
              <a:rect l="l" t="t" r="r" b="b"/>
              <a:pathLst>
                <a:path w="2606" h="1609" extrusionOk="0">
                  <a:moveTo>
                    <a:pt x="1302" y="1"/>
                  </a:moveTo>
                  <a:cubicBezTo>
                    <a:pt x="585" y="1"/>
                    <a:pt x="0" y="362"/>
                    <a:pt x="0" y="805"/>
                  </a:cubicBezTo>
                  <a:cubicBezTo>
                    <a:pt x="0" y="1248"/>
                    <a:pt x="585" y="1609"/>
                    <a:pt x="1302" y="1609"/>
                  </a:cubicBezTo>
                  <a:cubicBezTo>
                    <a:pt x="2024" y="1609"/>
                    <a:pt x="2605" y="1248"/>
                    <a:pt x="2605" y="805"/>
                  </a:cubicBezTo>
                  <a:cubicBezTo>
                    <a:pt x="2605" y="362"/>
                    <a:pt x="2024" y="1"/>
                    <a:pt x="1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168558" y="629288"/>
              <a:ext cx="22141" cy="23686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313" y="1"/>
                  </a:moveTo>
                  <a:cubicBezTo>
                    <a:pt x="141" y="1"/>
                    <a:pt x="0" y="142"/>
                    <a:pt x="0" y="317"/>
                  </a:cubicBezTo>
                  <a:cubicBezTo>
                    <a:pt x="0" y="489"/>
                    <a:pt x="141" y="629"/>
                    <a:pt x="313" y="629"/>
                  </a:cubicBezTo>
                  <a:cubicBezTo>
                    <a:pt x="488" y="629"/>
                    <a:pt x="629" y="489"/>
                    <a:pt x="629" y="317"/>
                  </a:cubicBezTo>
                  <a:cubicBezTo>
                    <a:pt x="629" y="142"/>
                    <a:pt x="488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2637851" y="27844"/>
              <a:ext cx="60660" cy="52336"/>
            </a:xfrm>
            <a:custGeom>
              <a:avLst/>
              <a:gdLst/>
              <a:ahLst/>
              <a:cxnLst/>
              <a:rect l="l" t="t" r="r" b="b"/>
              <a:pathLst>
                <a:path w="1726" h="1392" extrusionOk="0">
                  <a:moveTo>
                    <a:pt x="863" y="1"/>
                  </a:moveTo>
                  <a:cubicBezTo>
                    <a:pt x="389" y="1"/>
                    <a:pt x="0" y="313"/>
                    <a:pt x="0" y="695"/>
                  </a:cubicBezTo>
                  <a:cubicBezTo>
                    <a:pt x="0" y="1079"/>
                    <a:pt x="389" y="1392"/>
                    <a:pt x="863" y="1392"/>
                  </a:cubicBezTo>
                  <a:cubicBezTo>
                    <a:pt x="1337" y="1392"/>
                    <a:pt x="1725" y="1079"/>
                    <a:pt x="1725" y="695"/>
                  </a:cubicBezTo>
                  <a:cubicBezTo>
                    <a:pt x="1725" y="313"/>
                    <a:pt x="1337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727929" y="73187"/>
              <a:ext cx="20806" cy="22145"/>
            </a:xfrm>
            <a:custGeom>
              <a:avLst/>
              <a:gdLst/>
              <a:ahLst/>
              <a:cxnLst/>
              <a:rect l="l" t="t" r="r" b="b"/>
              <a:pathLst>
                <a:path w="592" h="589" extrusionOk="0">
                  <a:moveTo>
                    <a:pt x="296" y="0"/>
                  </a:moveTo>
                  <a:cubicBezTo>
                    <a:pt x="135" y="0"/>
                    <a:pt x="1" y="131"/>
                    <a:pt x="1" y="293"/>
                  </a:cubicBezTo>
                  <a:cubicBezTo>
                    <a:pt x="1" y="458"/>
                    <a:pt x="135" y="588"/>
                    <a:pt x="296" y="588"/>
                  </a:cubicBezTo>
                  <a:cubicBezTo>
                    <a:pt x="458" y="588"/>
                    <a:pt x="591" y="458"/>
                    <a:pt x="591" y="293"/>
                  </a:cubicBezTo>
                  <a:cubicBezTo>
                    <a:pt x="591" y="131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2710286" y="27844"/>
              <a:ext cx="17678" cy="19024"/>
            </a:xfrm>
            <a:custGeom>
              <a:avLst/>
              <a:gdLst/>
              <a:ahLst/>
              <a:cxnLst/>
              <a:rect l="l" t="t" r="r" b="b"/>
              <a:pathLst>
                <a:path w="503" h="506" extrusionOk="0">
                  <a:moveTo>
                    <a:pt x="252" y="1"/>
                  </a:moveTo>
                  <a:cubicBezTo>
                    <a:pt x="111" y="1"/>
                    <a:pt x="1" y="114"/>
                    <a:pt x="1" y="251"/>
                  </a:cubicBezTo>
                  <a:cubicBezTo>
                    <a:pt x="1" y="392"/>
                    <a:pt x="111" y="505"/>
                    <a:pt x="252" y="505"/>
                  </a:cubicBezTo>
                  <a:cubicBezTo>
                    <a:pt x="389" y="505"/>
                    <a:pt x="503" y="392"/>
                    <a:pt x="503" y="251"/>
                  </a:cubicBezTo>
                  <a:cubicBezTo>
                    <a:pt x="503" y="114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590651" y="19460"/>
              <a:ext cx="16694" cy="17859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237" y="0"/>
                  </a:moveTo>
                  <a:cubicBezTo>
                    <a:pt x="106" y="0"/>
                    <a:pt x="0" y="107"/>
                    <a:pt x="0" y="238"/>
                  </a:cubicBezTo>
                  <a:cubicBezTo>
                    <a:pt x="0" y="368"/>
                    <a:pt x="106" y="474"/>
                    <a:pt x="237" y="474"/>
                  </a:cubicBezTo>
                  <a:cubicBezTo>
                    <a:pt x="368" y="474"/>
                    <a:pt x="474" y="368"/>
                    <a:pt x="474" y="238"/>
                  </a:cubicBezTo>
                  <a:cubicBezTo>
                    <a:pt x="474" y="107"/>
                    <a:pt x="368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543310" y="27844"/>
              <a:ext cx="24566" cy="26130"/>
            </a:xfrm>
            <a:custGeom>
              <a:avLst/>
              <a:gdLst/>
              <a:ahLst/>
              <a:cxnLst/>
              <a:rect l="l" t="t" r="r" b="b"/>
              <a:pathLst>
                <a:path w="699" h="695" extrusionOk="0">
                  <a:moveTo>
                    <a:pt x="351" y="1"/>
                  </a:moveTo>
                  <a:cubicBezTo>
                    <a:pt x="159" y="1"/>
                    <a:pt x="0" y="155"/>
                    <a:pt x="0" y="348"/>
                  </a:cubicBezTo>
                  <a:cubicBezTo>
                    <a:pt x="0" y="540"/>
                    <a:pt x="159" y="695"/>
                    <a:pt x="351" y="695"/>
                  </a:cubicBezTo>
                  <a:cubicBezTo>
                    <a:pt x="543" y="695"/>
                    <a:pt x="698" y="540"/>
                    <a:pt x="698" y="348"/>
                  </a:cubicBezTo>
                  <a:cubicBezTo>
                    <a:pt x="698" y="155"/>
                    <a:pt x="543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3033696" y="10023"/>
              <a:ext cx="25621" cy="27296"/>
            </a:xfrm>
            <a:custGeom>
              <a:avLst/>
              <a:gdLst/>
              <a:ahLst/>
              <a:cxnLst/>
              <a:rect l="l" t="t" r="r" b="b"/>
              <a:pathLst>
                <a:path w="729" h="726" extrusionOk="0">
                  <a:moveTo>
                    <a:pt x="364" y="1"/>
                  </a:moveTo>
                  <a:cubicBezTo>
                    <a:pt x="162" y="1"/>
                    <a:pt x="0" y="162"/>
                    <a:pt x="0" y="361"/>
                  </a:cubicBezTo>
                  <a:cubicBezTo>
                    <a:pt x="0" y="564"/>
                    <a:pt x="162" y="725"/>
                    <a:pt x="364" y="725"/>
                  </a:cubicBezTo>
                  <a:cubicBezTo>
                    <a:pt x="564" y="725"/>
                    <a:pt x="729" y="564"/>
                    <a:pt x="729" y="361"/>
                  </a:cubicBezTo>
                  <a:cubicBezTo>
                    <a:pt x="729" y="162"/>
                    <a:pt x="564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088382" y="3707"/>
              <a:ext cx="14796" cy="15791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10" y="0"/>
                  </a:moveTo>
                  <a:cubicBezTo>
                    <a:pt x="94" y="0"/>
                    <a:pt x="1" y="93"/>
                    <a:pt x="1" y="210"/>
                  </a:cubicBezTo>
                  <a:cubicBezTo>
                    <a:pt x="1" y="327"/>
                    <a:pt x="94" y="419"/>
                    <a:pt x="210" y="419"/>
                  </a:cubicBezTo>
                  <a:cubicBezTo>
                    <a:pt x="327" y="419"/>
                    <a:pt x="420" y="327"/>
                    <a:pt x="420" y="210"/>
                  </a:cubicBezTo>
                  <a:cubicBezTo>
                    <a:pt x="420" y="93"/>
                    <a:pt x="327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872873" y="307004"/>
              <a:ext cx="50257" cy="36094"/>
            </a:xfrm>
            <a:custGeom>
              <a:avLst/>
              <a:gdLst/>
              <a:ahLst/>
              <a:cxnLst/>
              <a:rect l="l" t="t" r="r" b="b"/>
              <a:pathLst>
                <a:path w="1430" h="960" extrusionOk="0">
                  <a:moveTo>
                    <a:pt x="715" y="0"/>
                  </a:moveTo>
                  <a:cubicBezTo>
                    <a:pt x="320" y="0"/>
                    <a:pt x="1" y="213"/>
                    <a:pt x="1" y="478"/>
                  </a:cubicBezTo>
                  <a:cubicBezTo>
                    <a:pt x="1" y="743"/>
                    <a:pt x="320" y="959"/>
                    <a:pt x="715" y="959"/>
                  </a:cubicBezTo>
                  <a:cubicBezTo>
                    <a:pt x="1110" y="959"/>
                    <a:pt x="1430" y="743"/>
                    <a:pt x="1430" y="478"/>
                  </a:cubicBezTo>
                  <a:cubicBezTo>
                    <a:pt x="1430" y="213"/>
                    <a:pt x="1110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934834" y="275347"/>
              <a:ext cx="22247" cy="23799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6" y="0"/>
                  </a:moveTo>
                  <a:cubicBezTo>
                    <a:pt x="144" y="0"/>
                    <a:pt x="0" y="141"/>
                    <a:pt x="0" y="317"/>
                  </a:cubicBezTo>
                  <a:cubicBezTo>
                    <a:pt x="0" y="492"/>
                    <a:pt x="144" y="633"/>
                    <a:pt x="316" y="633"/>
                  </a:cubicBezTo>
                  <a:cubicBezTo>
                    <a:pt x="492" y="633"/>
                    <a:pt x="633" y="492"/>
                    <a:pt x="633" y="317"/>
                  </a:cubicBezTo>
                  <a:cubicBezTo>
                    <a:pt x="633" y="141"/>
                    <a:pt x="492" y="0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1872873" y="254819"/>
              <a:ext cx="13320" cy="14249"/>
            </a:xfrm>
            <a:custGeom>
              <a:avLst/>
              <a:gdLst/>
              <a:ahLst/>
              <a:cxnLst/>
              <a:rect l="l" t="t" r="r" b="b"/>
              <a:pathLst>
                <a:path w="379" h="379" extrusionOk="0">
                  <a:moveTo>
                    <a:pt x="190" y="1"/>
                  </a:moveTo>
                  <a:cubicBezTo>
                    <a:pt x="83" y="1"/>
                    <a:pt x="1" y="86"/>
                    <a:pt x="1" y="189"/>
                  </a:cubicBezTo>
                  <a:cubicBezTo>
                    <a:pt x="1" y="296"/>
                    <a:pt x="83" y="378"/>
                    <a:pt x="190" y="378"/>
                  </a:cubicBezTo>
                  <a:cubicBezTo>
                    <a:pt x="293" y="378"/>
                    <a:pt x="379" y="296"/>
                    <a:pt x="379" y="189"/>
                  </a:cubicBezTo>
                  <a:cubicBezTo>
                    <a:pt x="379" y="86"/>
                    <a:pt x="293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1751761" y="420811"/>
              <a:ext cx="49554" cy="52862"/>
            </a:xfrm>
            <a:custGeom>
              <a:avLst/>
              <a:gdLst/>
              <a:ahLst/>
              <a:cxnLst/>
              <a:rect l="l" t="t" r="r" b="b"/>
              <a:pathLst>
                <a:path w="1410" h="1406" extrusionOk="0">
                  <a:moveTo>
                    <a:pt x="705" y="0"/>
                  </a:moveTo>
                  <a:cubicBezTo>
                    <a:pt x="317" y="0"/>
                    <a:pt x="0" y="313"/>
                    <a:pt x="0" y="701"/>
                  </a:cubicBezTo>
                  <a:cubicBezTo>
                    <a:pt x="0" y="1093"/>
                    <a:pt x="317" y="1406"/>
                    <a:pt x="705" y="1406"/>
                  </a:cubicBezTo>
                  <a:cubicBezTo>
                    <a:pt x="1093" y="1406"/>
                    <a:pt x="1409" y="1093"/>
                    <a:pt x="1409" y="701"/>
                  </a:cubicBezTo>
                  <a:cubicBezTo>
                    <a:pt x="1409" y="313"/>
                    <a:pt x="1093" y="0"/>
                    <a:pt x="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1245559" y="572855"/>
              <a:ext cx="17783" cy="19024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378515" y="637184"/>
              <a:ext cx="16799" cy="18122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668469" y="474425"/>
              <a:ext cx="15499" cy="16693"/>
            </a:xfrm>
            <a:custGeom>
              <a:avLst/>
              <a:gdLst/>
              <a:ahLst/>
              <a:cxnLst/>
              <a:rect l="l" t="t" r="r" b="b"/>
              <a:pathLst>
                <a:path w="441" h="444" extrusionOk="0">
                  <a:moveTo>
                    <a:pt x="221" y="0"/>
                  </a:moveTo>
                  <a:cubicBezTo>
                    <a:pt x="97" y="0"/>
                    <a:pt x="0" y="100"/>
                    <a:pt x="0" y="224"/>
                  </a:cubicBezTo>
                  <a:cubicBezTo>
                    <a:pt x="0" y="344"/>
                    <a:pt x="97" y="444"/>
                    <a:pt x="221" y="444"/>
                  </a:cubicBezTo>
                  <a:cubicBezTo>
                    <a:pt x="341" y="444"/>
                    <a:pt x="441" y="344"/>
                    <a:pt x="441" y="224"/>
                  </a:cubicBezTo>
                  <a:cubicBezTo>
                    <a:pt x="441" y="100"/>
                    <a:pt x="341" y="0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618597" y="388026"/>
              <a:ext cx="37113" cy="39665"/>
            </a:xfrm>
            <a:custGeom>
              <a:avLst/>
              <a:gdLst/>
              <a:ahLst/>
              <a:cxnLst/>
              <a:rect l="l" t="t" r="r" b="b"/>
              <a:pathLst>
                <a:path w="1056" h="1055" extrusionOk="0">
                  <a:moveTo>
                    <a:pt x="530" y="0"/>
                  </a:moveTo>
                  <a:cubicBezTo>
                    <a:pt x="238" y="0"/>
                    <a:pt x="0" y="237"/>
                    <a:pt x="0" y="525"/>
                  </a:cubicBezTo>
                  <a:cubicBezTo>
                    <a:pt x="0" y="817"/>
                    <a:pt x="238" y="1055"/>
                    <a:pt x="530" y="1055"/>
                  </a:cubicBezTo>
                  <a:cubicBezTo>
                    <a:pt x="818" y="1055"/>
                    <a:pt x="1056" y="817"/>
                    <a:pt x="1056" y="525"/>
                  </a:cubicBezTo>
                  <a:cubicBezTo>
                    <a:pt x="1056" y="237"/>
                    <a:pt x="818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590903" y="-42425"/>
              <a:ext cx="766161" cy="234232"/>
            </a:xfrm>
            <a:custGeom>
              <a:avLst/>
              <a:gdLst/>
              <a:ahLst/>
              <a:cxnLst/>
              <a:rect l="l" t="t" r="r" b="b"/>
              <a:pathLst>
                <a:path w="21800" h="6230" extrusionOk="0">
                  <a:moveTo>
                    <a:pt x="1026" y="0"/>
                  </a:moveTo>
                  <a:cubicBezTo>
                    <a:pt x="758" y="258"/>
                    <a:pt x="534" y="568"/>
                    <a:pt x="393" y="935"/>
                  </a:cubicBezTo>
                  <a:cubicBezTo>
                    <a:pt x="0" y="1951"/>
                    <a:pt x="405" y="2870"/>
                    <a:pt x="1365" y="2870"/>
                  </a:cubicBezTo>
                  <a:cubicBezTo>
                    <a:pt x="1486" y="2870"/>
                    <a:pt x="1616" y="2855"/>
                    <a:pt x="1754" y="2825"/>
                  </a:cubicBezTo>
                  <a:cubicBezTo>
                    <a:pt x="3094" y="2523"/>
                    <a:pt x="4393" y="2035"/>
                    <a:pt x="5736" y="1729"/>
                  </a:cubicBezTo>
                  <a:cubicBezTo>
                    <a:pt x="6192" y="1626"/>
                    <a:pt x="6641" y="1580"/>
                    <a:pt x="7086" y="1580"/>
                  </a:cubicBezTo>
                  <a:cubicBezTo>
                    <a:pt x="8204" y="1580"/>
                    <a:pt x="9290" y="1874"/>
                    <a:pt x="10368" y="2309"/>
                  </a:cubicBezTo>
                  <a:cubicBezTo>
                    <a:pt x="12037" y="2983"/>
                    <a:pt x="13546" y="3945"/>
                    <a:pt x="15168" y="4715"/>
                  </a:cubicBezTo>
                  <a:cubicBezTo>
                    <a:pt x="16633" y="5408"/>
                    <a:pt x="18405" y="6230"/>
                    <a:pt x="20070" y="6230"/>
                  </a:cubicBezTo>
                  <a:cubicBezTo>
                    <a:pt x="20087" y="6230"/>
                    <a:pt x="20105" y="6230"/>
                    <a:pt x="20122" y="6229"/>
                  </a:cubicBezTo>
                  <a:cubicBezTo>
                    <a:pt x="21208" y="6216"/>
                    <a:pt x="21799" y="5364"/>
                    <a:pt x="21647" y="4337"/>
                  </a:cubicBezTo>
                  <a:cubicBezTo>
                    <a:pt x="21548" y="3657"/>
                    <a:pt x="20960" y="3237"/>
                    <a:pt x="20410" y="2897"/>
                  </a:cubicBezTo>
                  <a:cubicBezTo>
                    <a:pt x="19686" y="2457"/>
                    <a:pt x="17909" y="1158"/>
                    <a:pt x="19597" y="698"/>
                  </a:cubicBezTo>
                  <a:cubicBezTo>
                    <a:pt x="20077" y="568"/>
                    <a:pt x="20851" y="382"/>
                    <a:pt x="21335" y="0"/>
                  </a:cubicBezTo>
                  <a:lnTo>
                    <a:pt x="19435" y="0"/>
                  </a:lnTo>
                  <a:cubicBezTo>
                    <a:pt x="18373" y="344"/>
                    <a:pt x="17037" y="663"/>
                    <a:pt x="17181" y="1681"/>
                  </a:cubicBezTo>
                  <a:cubicBezTo>
                    <a:pt x="17270" y="2296"/>
                    <a:pt x="18030" y="2495"/>
                    <a:pt x="18504" y="2729"/>
                  </a:cubicBezTo>
                  <a:cubicBezTo>
                    <a:pt x="19108" y="3027"/>
                    <a:pt x="19758" y="3389"/>
                    <a:pt x="20198" y="3917"/>
                  </a:cubicBezTo>
                  <a:cubicBezTo>
                    <a:pt x="20466" y="4240"/>
                    <a:pt x="20837" y="4852"/>
                    <a:pt x="20490" y="5237"/>
                  </a:cubicBezTo>
                  <a:cubicBezTo>
                    <a:pt x="20338" y="5406"/>
                    <a:pt x="20082" y="5465"/>
                    <a:pt x="19796" y="5465"/>
                  </a:cubicBezTo>
                  <a:cubicBezTo>
                    <a:pt x="19300" y="5465"/>
                    <a:pt x="18713" y="5287"/>
                    <a:pt x="18422" y="5203"/>
                  </a:cubicBezTo>
                  <a:cubicBezTo>
                    <a:pt x="16679" y="4701"/>
                    <a:pt x="15150" y="3835"/>
                    <a:pt x="13611" y="2918"/>
                  </a:cubicBezTo>
                  <a:cubicBezTo>
                    <a:pt x="11739" y="1797"/>
                    <a:pt x="9437" y="956"/>
                    <a:pt x="7269" y="742"/>
                  </a:cubicBezTo>
                  <a:cubicBezTo>
                    <a:pt x="6873" y="703"/>
                    <a:pt x="6479" y="679"/>
                    <a:pt x="6086" y="679"/>
                  </a:cubicBezTo>
                  <a:cubicBezTo>
                    <a:pt x="5526" y="679"/>
                    <a:pt x="4969" y="728"/>
                    <a:pt x="4413" y="849"/>
                  </a:cubicBezTo>
                  <a:cubicBezTo>
                    <a:pt x="3617" y="1018"/>
                    <a:pt x="2861" y="1523"/>
                    <a:pt x="2043" y="1584"/>
                  </a:cubicBezTo>
                  <a:cubicBezTo>
                    <a:pt x="2001" y="1588"/>
                    <a:pt x="1962" y="1589"/>
                    <a:pt x="1925" y="1589"/>
                  </a:cubicBezTo>
                  <a:cubicBezTo>
                    <a:pt x="1136" y="1589"/>
                    <a:pt x="1362" y="868"/>
                    <a:pt x="1809" y="403"/>
                  </a:cubicBezTo>
                  <a:cubicBezTo>
                    <a:pt x="1960" y="244"/>
                    <a:pt x="2136" y="117"/>
                    <a:pt x="2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347727" y="-42425"/>
              <a:ext cx="448380" cy="318940"/>
            </a:xfrm>
            <a:custGeom>
              <a:avLst/>
              <a:gdLst/>
              <a:ahLst/>
              <a:cxnLst/>
              <a:rect l="l" t="t" r="r" b="b"/>
              <a:pathLst>
                <a:path w="12758" h="8483" extrusionOk="0">
                  <a:moveTo>
                    <a:pt x="2278" y="0"/>
                  </a:moveTo>
                  <a:cubicBezTo>
                    <a:pt x="1942" y="365"/>
                    <a:pt x="1282" y="581"/>
                    <a:pt x="979" y="897"/>
                  </a:cubicBezTo>
                  <a:cubicBezTo>
                    <a:pt x="0" y="1911"/>
                    <a:pt x="330" y="2969"/>
                    <a:pt x="1453" y="3570"/>
                  </a:cubicBezTo>
                  <a:cubicBezTo>
                    <a:pt x="2595" y="4182"/>
                    <a:pt x="3202" y="5419"/>
                    <a:pt x="1986" y="6378"/>
                  </a:cubicBezTo>
                  <a:cubicBezTo>
                    <a:pt x="1330" y="6896"/>
                    <a:pt x="1058" y="7394"/>
                    <a:pt x="1821" y="8068"/>
                  </a:cubicBezTo>
                  <a:cubicBezTo>
                    <a:pt x="2194" y="8399"/>
                    <a:pt x="2723" y="8483"/>
                    <a:pt x="3256" y="8483"/>
                  </a:cubicBezTo>
                  <a:cubicBezTo>
                    <a:pt x="3653" y="8483"/>
                    <a:pt x="4052" y="8436"/>
                    <a:pt x="4391" y="8411"/>
                  </a:cubicBezTo>
                  <a:cubicBezTo>
                    <a:pt x="6079" y="8288"/>
                    <a:pt x="8126" y="7367"/>
                    <a:pt x="8727" y="5646"/>
                  </a:cubicBezTo>
                  <a:cubicBezTo>
                    <a:pt x="9187" y="4320"/>
                    <a:pt x="7944" y="2609"/>
                    <a:pt x="9332" y="1608"/>
                  </a:cubicBezTo>
                  <a:cubicBezTo>
                    <a:pt x="9779" y="1282"/>
                    <a:pt x="10263" y="1151"/>
                    <a:pt x="10785" y="1007"/>
                  </a:cubicBezTo>
                  <a:cubicBezTo>
                    <a:pt x="11455" y="818"/>
                    <a:pt x="12098" y="433"/>
                    <a:pt x="12679" y="56"/>
                  </a:cubicBezTo>
                  <a:cubicBezTo>
                    <a:pt x="12699" y="42"/>
                    <a:pt x="12726" y="24"/>
                    <a:pt x="12758" y="0"/>
                  </a:cubicBezTo>
                  <a:lnTo>
                    <a:pt x="10023" y="0"/>
                  </a:lnTo>
                  <a:cubicBezTo>
                    <a:pt x="9985" y="11"/>
                    <a:pt x="9950" y="21"/>
                    <a:pt x="9916" y="32"/>
                  </a:cubicBezTo>
                  <a:cubicBezTo>
                    <a:pt x="8792" y="358"/>
                    <a:pt x="6903" y="268"/>
                    <a:pt x="6745" y="1856"/>
                  </a:cubicBezTo>
                  <a:cubicBezTo>
                    <a:pt x="6666" y="2632"/>
                    <a:pt x="7240" y="3278"/>
                    <a:pt x="6483" y="3876"/>
                  </a:cubicBezTo>
                  <a:cubicBezTo>
                    <a:pt x="6219" y="4085"/>
                    <a:pt x="5995" y="4170"/>
                    <a:pt x="5796" y="4170"/>
                  </a:cubicBezTo>
                  <a:cubicBezTo>
                    <a:pt x="5355" y="4170"/>
                    <a:pt x="5038" y="3750"/>
                    <a:pt x="4673" y="3333"/>
                  </a:cubicBezTo>
                  <a:cubicBezTo>
                    <a:pt x="4130" y="2718"/>
                    <a:pt x="3419" y="2725"/>
                    <a:pt x="2670" y="2615"/>
                  </a:cubicBezTo>
                  <a:cubicBezTo>
                    <a:pt x="2433" y="2577"/>
                    <a:pt x="1965" y="2567"/>
                    <a:pt x="1804" y="2354"/>
                  </a:cubicBezTo>
                  <a:cubicBezTo>
                    <a:pt x="1567" y="2041"/>
                    <a:pt x="1918" y="1516"/>
                    <a:pt x="2089" y="1265"/>
                  </a:cubicBezTo>
                  <a:cubicBezTo>
                    <a:pt x="2240" y="1045"/>
                    <a:pt x="2825" y="523"/>
                    <a:pt x="3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0" y="-42425"/>
              <a:ext cx="565378" cy="367252"/>
            </a:xfrm>
            <a:custGeom>
              <a:avLst/>
              <a:gdLst/>
              <a:ahLst/>
              <a:cxnLst/>
              <a:rect l="l" t="t" r="r" b="b"/>
              <a:pathLst>
                <a:path w="16087" h="9768" extrusionOk="0">
                  <a:moveTo>
                    <a:pt x="14846" y="0"/>
                  </a:moveTo>
                  <a:cubicBezTo>
                    <a:pt x="14818" y="70"/>
                    <a:pt x="14784" y="138"/>
                    <a:pt x="14736" y="197"/>
                  </a:cubicBezTo>
                  <a:cubicBezTo>
                    <a:pt x="14506" y="492"/>
                    <a:pt x="13922" y="677"/>
                    <a:pt x="13592" y="818"/>
                  </a:cubicBezTo>
                  <a:cubicBezTo>
                    <a:pt x="13025" y="1059"/>
                    <a:pt x="12403" y="1296"/>
                    <a:pt x="11813" y="1481"/>
                  </a:cubicBezTo>
                  <a:cubicBezTo>
                    <a:pt x="10823" y="1791"/>
                    <a:pt x="9538" y="1832"/>
                    <a:pt x="8922" y="2828"/>
                  </a:cubicBezTo>
                  <a:cubicBezTo>
                    <a:pt x="8280" y="3866"/>
                    <a:pt x="8954" y="4597"/>
                    <a:pt x="9961" y="4828"/>
                  </a:cubicBezTo>
                  <a:cubicBezTo>
                    <a:pt x="10654" y="4986"/>
                    <a:pt x="11359" y="5233"/>
                    <a:pt x="11775" y="5858"/>
                  </a:cubicBezTo>
                  <a:cubicBezTo>
                    <a:pt x="12344" y="6714"/>
                    <a:pt x="11754" y="7772"/>
                    <a:pt x="10929" y="8250"/>
                  </a:cubicBezTo>
                  <a:cubicBezTo>
                    <a:pt x="10430" y="8540"/>
                    <a:pt x="9885" y="8661"/>
                    <a:pt x="9336" y="8661"/>
                  </a:cubicBezTo>
                  <a:cubicBezTo>
                    <a:pt x="8512" y="8661"/>
                    <a:pt x="7677" y="8387"/>
                    <a:pt x="6968" y="7999"/>
                  </a:cubicBezTo>
                  <a:cubicBezTo>
                    <a:pt x="6236" y="7597"/>
                    <a:pt x="5360" y="7085"/>
                    <a:pt x="5088" y="6233"/>
                  </a:cubicBezTo>
                  <a:cubicBezTo>
                    <a:pt x="4799" y="5322"/>
                    <a:pt x="5638" y="4879"/>
                    <a:pt x="5711" y="4024"/>
                  </a:cubicBezTo>
                  <a:cubicBezTo>
                    <a:pt x="5851" y="2395"/>
                    <a:pt x="3521" y="1859"/>
                    <a:pt x="2346" y="1859"/>
                  </a:cubicBezTo>
                  <a:cubicBezTo>
                    <a:pt x="1776" y="1859"/>
                    <a:pt x="804" y="1966"/>
                    <a:pt x="1223" y="2745"/>
                  </a:cubicBezTo>
                  <a:cubicBezTo>
                    <a:pt x="1464" y="3189"/>
                    <a:pt x="1913" y="3220"/>
                    <a:pt x="2354" y="3337"/>
                  </a:cubicBezTo>
                  <a:cubicBezTo>
                    <a:pt x="2996" y="3508"/>
                    <a:pt x="4408" y="3773"/>
                    <a:pt x="4044" y="4770"/>
                  </a:cubicBezTo>
                  <a:cubicBezTo>
                    <a:pt x="3888" y="5198"/>
                    <a:pt x="3400" y="5286"/>
                    <a:pt x="2870" y="5286"/>
                  </a:cubicBezTo>
                  <a:cubicBezTo>
                    <a:pt x="2498" y="5286"/>
                    <a:pt x="2106" y="5242"/>
                    <a:pt x="1794" y="5242"/>
                  </a:cubicBezTo>
                  <a:cubicBezTo>
                    <a:pt x="1698" y="5242"/>
                    <a:pt x="1610" y="5246"/>
                    <a:pt x="1532" y="5257"/>
                  </a:cubicBezTo>
                  <a:cubicBezTo>
                    <a:pt x="1085" y="5316"/>
                    <a:pt x="446" y="5536"/>
                    <a:pt x="0" y="5886"/>
                  </a:cubicBezTo>
                  <a:lnTo>
                    <a:pt x="0" y="7446"/>
                  </a:lnTo>
                  <a:cubicBezTo>
                    <a:pt x="72" y="7371"/>
                    <a:pt x="148" y="7298"/>
                    <a:pt x="230" y="7236"/>
                  </a:cubicBezTo>
                  <a:cubicBezTo>
                    <a:pt x="821" y="6797"/>
                    <a:pt x="1539" y="6353"/>
                    <a:pt x="2243" y="6130"/>
                  </a:cubicBezTo>
                  <a:cubicBezTo>
                    <a:pt x="2429" y="6071"/>
                    <a:pt x="2605" y="6044"/>
                    <a:pt x="2774" y="6044"/>
                  </a:cubicBezTo>
                  <a:cubicBezTo>
                    <a:pt x="3786" y="6044"/>
                    <a:pt x="4500" y="7020"/>
                    <a:pt x="5092" y="7786"/>
                  </a:cubicBezTo>
                  <a:cubicBezTo>
                    <a:pt x="5793" y="8697"/>
                    <a:pt x="6919" y="9294"/>
                    <a:pt x="8029" y="9580"/>
                  </a:cubicBezTo>
                  <a:cubicBezTo>
                    <a:pt x="8497" y="9699"/>
                    <a:pt x="9057" y="9768"/>
                    <a:pt x="9634" y="9768"/>
                  </a:cubicBezTo>
                  <a:cubicBezTo>
                    <a:pt x="10678" y="9768"/>
                    <a:pt x="11780" y="9543"/>
                    <a:pt x="12500" y="8992"/>
                  </a:cubicBezTo>
                  <a:cubicBezTo>
                    <a:pt x="13403" y="8305"/>
                    <a:pt x="14166" y="6749"/>
                    <a:pt x="13389" y="5725"/>
                  </a:cubicBezTo>
                  <a:cubicBezTo>
                    <a:pt x="12805" y="4948"/>
                    <a:pt x="11888" y="4965"/>
                    <a:pt x="11112" y="4515"/>
                  </a:cubicBezTo>
                  <a:cubicBezTo>
                    <a:pt x="10795" y="4333"/>
                    <a:pt x="10180" y="4034"/>
                    <a:pt x="10139" y="3622"/>
                  </a:cubicBezTo>
                  <a:cubicBezTo>
                    <a:pt x="10091" y="3192"/>
                    <a:pt x="10586" y="2708"/>
                    <a:pt x="10919" y="2515"/>
                  </a:cubicBezTo>
                  <a:cubicBezTo>
                    <a:pt x="11362" y="2261"/>
                    <a:pt x="11891" y="2165"/>
                    <a:pt x="12390" y="2106"/>
                  </a:cubicBezTo>
                  <a:cubicBezTo>
                    <a:pt x="13142" y="2024"/>
                    <a:pt x="13746" y="1763"/>
                    <a:pt x="14410" y="1402"/>
                  </a:cubicBezTo>
                  <a:cubicBezTo>
                    <a:pt x="14674" y="1258"/>
                    <a:pt x="15537" y="636"/>
                    <a:pt x="16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7"/>
          <p:cNvSpPr txBox="1">
            <a:spLocks noGrp="1"/>
          </p:cNvSpPr>
          <p:nvPr>
            <p:ph type="subTitle" idx="1"/>
          </p:nvPr>
        </p:nvSpPr>
        <p:spPr>
          <a:xfrm>
            <a:off x="720000" y="3218250"/>
            <a:ext cx="3157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7"/>
          <p:cNvSpPr txBox="1">
            <a:spLocks noGrp="1"/>
          </p:cNvSpPr>
          <p:nvPr>
            <p:ph type="title"/>
          </p:nvPr>
        </p:nvSpPr>
        <p:spPr>
          <a:xfrm>
            <a:off x="720000" y="878550"/>
            <a:ext cx="3157200" cy="23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8"/>
          <p:cNvGrpSpPr/>
          <p:nvPr/>
        </p:nvGrpSpPr>
        <p:grpSpPr>
          <a:xfrm>
            <a:off x="0" y="-488450"/>
            <a:ext cx="9144027" cy="2963923"/>
            <a:chOff x="0" y="-488450"/>
            <a:chExt cx="9144027" cy="2963923"/>
          </a:xfrm>
        </p:grpSpPr>
        <p:grpSp>
          <p:nvGrpSpPr>
            <p:cNvPr id="225" name="Google Shape;225;p8"/>
            <p:cNvGrpSpPr/>
            <p:nvPr/>
          </p:nvGrpSpPr>
          <p:grpSpPr>
            <a:xfrm>
              <a:off x="0" y="-488450"/>
              <a:ext cx="9144027" cy="2963923"/>
              <a:chOff x="0" y="-488450"/>
              <a:chExt cx="9144027" cy="2963923"/>
            </a:xfrm>
          </p:grpSpPr>
          <p:sp>
            <p:nvSpPr>
              <p:cNvPr id="226" name="Google Shape;226;p8"/>
              <p:cNvSpPr/>
              <p:nvPr/>
            </p:nvSpPr>
            <p:spPr>
              <a:xfrm>
                <a:off x="8743223" y="362600"/>
                <a:ext cx="37307" cy="3851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3" extrusionOk="0">
                    <a:moveTo>
                      <a:pt x="443" y="0"/>
                    </a:moveTo>
                    <a:cubicBezTo>
                      <a:pt x="199" y="0"/>
                      <a:pt x="0" y="199"/>
                      <a:pt x="0" y="443"/>
                    </a:cubicBezTo>
                    <a:cubicBezTo>
                      <a:pt x="0" y="687"/>
                      <a:pt x="199" y="883"/>
                      <a:pt x="443" y="883"/>
                    </a:cubicBezTo>
                    <a:cubicBezTo>
                      <a:pt x="687" y="883"/>
                      <a:pt x="884" y="687"/>
                      <a:pt x="884" y="443"/>
                    </a:cubicBezTo>
                    <a:cubicBezTo>
                      <a:pt x="884" y="199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8245126" y="569229"/>
                <a:ext cx="37307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4" extrusionOk="0">
                    <a:moveTo>
                      <a:pt x="440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8838941" y="381925"/>
                <a:ext cx="37434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884" extrusionOk="0">
                    <a:moveTo>
                      <a:pt x="443" y="0"/>
                    </a:moveTo>
                    <a:cubicBezTo>
                      <a:pt x="199" y="0"/>
                      <a:pt x="0" y="196"/>
                      <a:pt x="0" y="440"/>
                    </a:cubicBezTo>
                    <a:cubicBezTo>
                      <a:pt x="0" y="684"/>
                      <a:pt x="199" y="883"/>
                      <a:pt x="443" y="883"/>
                    </a:cubicBezTo>
                    <a:cubicBezTo>
                      <a:pt x="687" y="883"/>
                      <a:pt x="887" y="684"/>
                      <a:pt x="887" y="440"/>
                    </a:cubicBezTo>
                    <a:cubicBezTo>
                      <a:pt x="887" y="196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9030757" y="580913"/>
                <a:ext cx="37265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4" extrusionOk="0">
                    <a:moveTo>
                      <a:pt x="440" y="1"/>
                    </a:moveTo>
                    <a:cubicBezTo>
                      <a:pt x="196" y="1"/>
                      <a:pt x="0" y="200"/>
                      <a:pt x="0" y="444"/>
                    </a:cubicBezTo>
                    <a:cubicBezTo>
                      <a:pt x="0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8801633" y="491900"/>
                <a:ext cx="37349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4" extrusionOk="0">
                    <a:moveTo>
                      <a:pt x="441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1" y="884"/>
                    </a:cubicBezTo>
                    <a:cubicBezTo>
                      <a:pt x="688" y="884"/>
                      <a:pt x="884" y="688"/>
                      <a:pt x="884" y="444"/>
                    </a:cubicBezTo>
                    <a:cubicBezTo>
                      <a:pt x="884" y="200"/>
                      <a:pt x="688" y="1"/>
                      <a:pt x="441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8066773" y="500435"/>
                <a:ext cx="37476" cy="3873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88" extrusionOk="0">
                    <a:moveTo>
                      <a:pt x="444" y="1"/>
                    </a:moveTo>
                    <a:cubicBezTo>
                      <a:pt x="200" y="1"/>
                      <a:pt x="1" y="201"/>
                      <a:pt x="1" y="444"/>
                    </a:cubicBezTo>
                    <a:cubicBezTo>
                      <a:pt x="1" y="688"/>
                      <a:pt x="200" y="887"/>
                      <a:pt x="444" y="887"/>
                    </a:cubicBezTo>
                    <a:cubicBezTo>
                      <a:pt x="688" y="887"/>
                      <a:pt x="887" y="688"/>
                      <a:pt x="887" y="444"/>
                    </a:cubicBezTo>
                    <a:cubicBezTo>
                      <a:pt x="887" y="201"/>
                      <a:pt x="688" y="1"/>
                      <a:pt x="444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0" y="-336050"/>
                <a:ext cx="9141996" cy="2811523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4377" extrusionOk="0">
                    <a:moveTo>
                      <a:pt x="0" y="0"/>
                    </a:moveTo>
                    <a:lnTo>
                      <a:pt x="0" y="34376"/>
                    </a:lnTo>
                    <a:cubicBezTo>
                      <a:pt x="433" y="33623"/>
                      <a:pt x="773" y="32768"/>
                      <a:pt x="1185" y="32091"/>
                    </a:cubicBezTo>
                    <a:cubicBezTo>
                      <a:pt x="2271" y="30308"/>
                      <a:pt x="3353" y="28322"/>
                      <a:pt x="5212" y="27236"/>
                    </a:cubicBezTo>
                    <a:cubicBezTo>
                      <a:pt x="7143" y="26110"/>
                      <a:pt x="9809" y="26116"/>
                      <a:pt x="11524" y="24721"/>
                    </a:cubicBezTo>
                    <a:cubicBezTo>
                      <a:pt x="13132" y="23416"/>
                      <a:pt x="13808" y="21103"/>
                      <a:pt x="15424" y="19798"/>
                    </a:cubicBezTo>
                    <a:cubicBezTo>
                      <a:pt x="16189" y="19181"/>
                      <a:pt x="17080" y="18935"/>
                      <a:pt x="18050" y="18935"/>
                    </a:cubicBezTo>
                    <a:cubicBezTo>
                      <a:pt x="21237" y="18935"/>
                      <a:pt x="25278" y="21588"/>
                      <a:pt x="28531" y="22423"/>
                    </a:cubicBezTo>
                    <a:cubicBezTo>
                      <a:pt x="32139" y="23347"/>
                      <a:pt x="35667" y="22612"/>
                      <a:pt x="39258" y="23323"/>
                    </a:cubicBezTo>
                    <a:cubicBezTo>
                      <a:pt x="41466" y="23761"/>
                      <a:pt x="44634" y="25194"/>
                      <a:pt x="47336" y="25194"/>
                    </a:cubicBezTo>
                    <a:cubicBezTo>
                      <a:pt x="48682" y="25194"/>
                      <a:pt x="49913" y="24839"/>
                      <a:pt x="50853" y="23828"/>
                    </a:cubicBezTo>
                    <a:cubicBezTo>
                      <a:pt x="51750" y="22866"/>
                      <a:pt x="51736" y="21419"/>
                      <a:pt x="52234" y="20276"/>
                    </a:cubicBezTo>
                    <a:cubicBezTo>
                      <a:pt x="53513" y="17341"/>
                      <a:pt x="56248" y="15039"/>
                      <a:pt x="58749" y="13177"/>
                    </a:cubicBezTo>
                    <a:cubicBezTo>
                      <a:pt x="61470" y="11149"/>
                      <a:pt x="63838" y="9633"/>
                      <a:pt x="66727" y="9633"/>
                    </a:cubicBezTo>
                    <a:cubicBezTo>
                      <a:pt x="67748" y="9633"/>
                      <a:pt x="68835" y="9822"/>
                      <a:pt x="70025" y="10246"/>
                    </a:cubicBezTo>
                    <a:cubicBezTo>
                      <a:pt x="71133" y="10639"/>
                      <a:pt x="73675" y="11507"/>
                      <a:pt x="76327" y="11507"/>
                    </a:cubicBezTo>
                    <a:cubicBezTo>
                      <a:pt x="78084" y="11507"/>
                      <a:pt x="79891" y="11126"/>
                      <a:pt x="81360" y="9971"/>
                    </a:cubicBezTo>
                    <a:cubicBezTo>
                      <a:pt x="82979" y="8697"/>
                      <a:pt x="83583" y="6477"/>
                      <a:pt x="85535" y="5615"/>
                    </a:cubicBezTo>
                    <a:cubicBezTo>
                      <a:pt x="87071" y="4938"/>
                      <a:pt x="88864" y="5227"/>
                      <a:pt x="90493" y="5051"/>
                    </a:cubicBezTo>
                    <a:cubicBezTo>
                      <a:pt x="91988" y="4893"/>
                      <a:pt x="93389" y="4323"/>
                      <a:pt x="94530" y="3412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0" y="0"/>
                    </a:move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82266" y="478"/>
                    </a:moveTo>
                    <a:cubicBezTo>
                      <a:pt x="82805" y="478"/>
                      <a:pt x="83171" y="756"/>
                      <a:pt x="83377" y="1237"/>
                    </a:cubicBezTo>
                    <a:cubicBezTo>
                      <a:pt x="83763" y="2137"/>
                      <a:pt x="82386" y="3260"/>
                      <a:pt x="80606" y="3260"/>
                    </a:cubicBezTo>
                    <a:cubicBezTo>
                      <a:pt x="80007" y="3260"/>
                      <a:pt x="79363" y="3133"/>
                      <a:pt x="78725" y="2828"/>
                    </a:cubicBezTo>
                    <a:cubicBezTo>
                      <a:pt x="77852" y="2409"/>
                      <a:pt x="77794" y="1265"/>
                      <a:pt x="78869" y="1104"/>
                    </a:cubicBezTo>
                    <a:cubicBezTo>
                      <a:pt x="79171" y="1058"/>
                      <a:pt x="79410" y="1050"/>
                      <a:pt x="79619" y="1050"/>
                    </a:cubicBezTo>
                    <a:cubicBezTo>
                      <a:pt x="79740" y="1050"/>
                      <a:pt x="79851" y="1053"/>
                      <a:pt x="79960" y="1053"/>
                    </a:cubicBezTo>
                    <a:cubicBezTo>
                      <a:pt x="80317" y="1053"/>
                      <a:pt x="80641" y="1022"/>
                      <a:pt x="81171" y="763"/>
                    </a:cubicBezTo>
                    <a:cubicBezTo>
                      <a:pt x="81594" y="568"/>
                      <a:pt x="81958" y="478"/>
                      <a:pt x="82266" y="478"/>
                    </a:cubicBezTo>
                    <a:close/>
                    <a:moveTo>
                      <a:pt x="28271" y="7419"/>
                    </a:moveTo>
                    <a:cubicBezTo>
                      <a:pt x="29152" y="7419"/>
                      <a:pt x="30200" y="7776"/>
                      <a:pt x="30871" y="8198"/>
                    </a:cubicBezTo>
                    <a:cubicBezTo>
                      <a:pt x="31582" y="8649"/>
                      <a:pt x="32197" y="9061"/>
                      <a:pt x="32997" y="9383"/>
                    </a:cubicBezTo>
                    <a:cubicBezTo>
                      <a:pt x="33640" y="9645"/>
                      <a:pt x="34358" y="9806"/>
                      <a:pt x="34970" y="10140"/>
                    </a:cubicBezTo>
                    <a:cubicBezTo>
                      <a:pt x="36361" y="10902"/>
                      <a:pt x="35794" y="12517"/>
                      <a:pt x="34444" y="12933"/>
                    </a:cubicBezTo>
                    <a:cubicBezTo>
                      <a:pt x="34108" y="13037"/>
                      <a:pt x="33748" y="13084"/>
                      <a:pt x="33373" y="13084"/>
                    </a:cubicBezTo>
                    <a:cubicBezTo>
                      <a:pt x="30684" y="13084"/>
                      <a:pt x="27262" y="10647"/>
                      <a:pt x="26710" y="9209"/>
                    </a:cubicBezTo>
                    <a:cubicBezTo>
                      <a:pt x="26491" y="7876"/>
                      <a:pt x="27274" y="7419"/>
                      <a:pt x="28271" y="7419"/>
                    </a:cubicBezTo>
                    <a:close/>
                    <a:moveTo>
                      <a:pt x="38767" y="11448"/>
                    </a:moveTo>
                    <a:cubicBezTo>
                      <a:pt x="39217" y="11448"/>
                      <a:pt x="39833" y="11640"/>
                      <a:pt x="40639" y="12184"/>
                    </a:cubicBezTo>
                    <a:cubicBezTo>
                      <a:pt x="41140" y="12524"/>
                      <a:pt x="41989" y="13276"/>
                      <a:pt x="41460" y="13874"/>
                    </a:cubicBezTo>
                    <a:cubicBezTo>
                      <a:pt x="41136" y="14242"/>
                      <a:pt x="40630" y="14376"/>
                      <a:pt x="40104" y="14376"/>
                    </a:cubicBezTo>
                    <a:cubicBezTo>
                      <a:pt x="39574" y="14376"/>
                      <a:pt x="39025" y="14241"/>
                      <a:pt x="38622" y="14074"/>
                    </a:cubicBezTo>
                    <a:cubicBezTo>
                      <a:pt x="37756" y="13713"/>
                      <a:pt x="38024" y="13088"/>
                      <a:pt x="37794" y="12363"/>
                    </a:cubicBezTo>
                    <a:cubicBezTo>
                      <a:pt x="37693" y="12045"/>
                      <a:pt x="37973" y="11448"/>
                      <a:pt x="38767" y="11448"/>
                    </a:cubicBezTo>
                    <a:close/>
                    <a:moveTo>
                      <a:pt x="55358" y="0"/>
                    </a:moveTo>
                    <a:cubicBezTo>
                      <a:pt x="52702" y="860"/>
                      <a:pt x="50311" y="2127"/>
                      <a:pt x="48923" y="4447"/>
                    </a:cubicBezTo>
                    <a:cubicBezTo>
                      <a:pt x="47961" y="6058"/>
                      <a:pt x="47964" y="7690"/>
                      <a:pt x="46236" y="8772"/>
                    </a:cubicBezTo>
                    <a:cubicBezTo>
                      <a:pt x="45027" y="9528"/>
                      <a:pt x="43540" y="9809"/>
                      <a:pt x="42006" y="9809"/>
                    </a:cubicBezTo>
                    <a:cubicBezTo>
                      <a:pt x="40075" y="9809"/>
                      <a:pt x="38070" y="9363"/>
                      <a:pt x="36457" y="8861"/>
                    </a:cubicBezTo>
                    <a:cubicBezTo>
                      <a:pt x="32479" y="7628"/>
                      <a:pt x="28988" y="4550"/>
                      <a:pt x="24854" y="3879"/>
                    </a:cubicBezTo>
                    <a:cubicBezTo>
                      <a:pt x="24391" y="3804"/>
                      <a:pt x="23933" y="3768"/>
                      <a:pt x="23479" y="3768"/>
                    </a:cubicBezTo>
                    <a:cubicBezTo>
                      <a:pt x="21754" y="3768"/>
                      <a:pt x="20103" y="4287"/>
                      <a:pt x="18578" y="5144"/>
                    </a:cubicBezTo>
                    <a:cubicBezTo>
                      <a:pt x="16492" y="6319"/>
                      <a:pt x="15812" y="7563"/>
                      <a:pt x="14520" y="9439"/>
                    </a:cubicBezTo>
                    <a:cubicBezTo>
                      <a:pt x="13190" y="11359"/>
                      <a:pt x="10991" y="12026"/>
                      <a:pt x="8751" y="12112"/>
                    </a:cubicBezTo>
                    <a:cubicBezTo>
                      <a:pt x="8652" y="12116"/>
                      <a:pt x="8554" y="12118"/>
                      <a:pt x="8457" y="12118"/>
                    </a:cubicBezTo>
                    <a:cubicBezTo>
                      <a:pt x="6622" y="12118"/>
                      <a:pt x="5067" y="11476"/>
                      <a:pt x="3299" y="11342"/>
                    </a:cubicBezTo>
                    <a:cubicBezTo>
                      <a:pt x="3155" y="11331"/>
                      <a:pt x="3013" y="11325"/>
                      <a:pt x="2872" y="11325"/>
                    </a:cubicBezTo>
                    <a:cubicBezTo>
                      <a:pt x="1797" y="11325"/>
                      <a:pt x="821" y="11643"/>
                      <a:pt x="0" y="12180"/>
                    </a:cubicBez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0" y="-336050"/>
                <a:ext cx="9144027" cy="2712318"/>
              </a:xfrm>
              <a:custGeom>
                <a:avLst/>
                <a:gdLst/>
                <a:ahLst/>
                <a:cxnLst/>
                <a:rect l="l" t="t" r="r" b="b"/>
                <a:pathLst>
                  <a:path w="94551" h="33164" extrusionOk="0">
                    <a:moveTo>
                      <a:pt x="91444" y="0"/>
                    </a:moveTo>
                    <a:cubicBezTo>
                      <a:pt x="91444" y="0"/>
                      <a:pt x="86459" y="4064"/>
                      <a:pt x="80493" y="4064"/>
                    </a:cubicBezTo>
                    <a:cubicBezTo>
                      <a:pt x="80238" y="4064"/>
                      <a:pt x="79980" y="4056"/>
                      <a:pt x="79722" y="4041"/>
                    </a:cubicBezTo>
                    <a:cubicBezTo>
                      <a:pt x="74914" y="3753"/>
                      <a:pt x="71867" y="2658"/>
                      <a:pt x="67952" y="2658"/>
                    </a:cubicBezTo>
                    <a:cubicBezTo>
                      <a:pt x="66732" y="2658"/>
                      <a:pt x="65429" y="2764"/>
                      <a:pt x="63961" y="3034"/>
                    </a:cubicBezTo>
                    <a:cubicBezTo>
                      <a:pt x="57784" y="4168"/>
                      <a:pt x="57155" y="9841"/>
                      <a:pt x="54383" y="10847"/>
                    </a:cubicBezTo>
                    <a:cubicBezTo>
                      <a:pt x="51609" y="11857"/>
                      <a:pt x="54760" y="15506"/>
                      <a:pt x="48332" y="16582"/>
                    </a:cubicBezTo>
                    <a:cubicBezTo>
                      <a:pt x="44291" y="17258"/>
                      <a:pt x="42763" y="19013"/>
                      <a:pt x="39201" y="19013"/>
                    </a:cubicBezTo>
                    <a:cubicBezTo>
                      <a:pt x="37093" y="19013"/>
                      <a:pt x="34273" y="18398"/>
                      <a:pt x="29799" y="16582"/>
                    </a:cubicBezTo>
                    <a:cubicBezTo>
                      <a:pt x="25948" y="15019"/>
                      <a:pt x="23494" y="14530"/>
                      <a:pt x="21546" y="14530"/>
                    </a:cubicBezTo>
                    <a:cubicBezTo>
                      <a:pt x="18391" y="14530"/>
                      <a:pt x="16564" y="15813"/>
                      <a:pt x="12279" y="15891"/>
                    </a:cubicBezTo>
                    <a:cubicBezTo>
                      <a:pt x="7108" y="15988"/>
                      <a:pt x="9926" y="20303"/>
                      <a:pt x="4964" y="20808"/>
                    </a:cubicBezTo>
                    <a:cubicBezTo>
                      <a:pt x="0" y="21313"/>
                      <a:pt x="0" y="24113"/>
                      <a:pt x="0" y="24113"/>
                    </a:cubicBezTo>
                    <a:lnTo>
                      <a:pt x="0" y="33163"/>
                    </a:lnTo>
                    <a:cubicBezTo>
                      <a:pt x="0" y="33163"/>
                      <a:pt x="3450" y="24646"/>
                      <a:pt x="8366" y="24113"/>
                    </a:cubicBezTo>
                    <a:cubicBezTo>
                      <a:pt x="13031" y="23608"/>
                      <a:pt x="13724" y="18365"/>
                      <a:pt x="18518" y="18365"/>
                    </a:cubicBezTo>
                    <a:cubicBezTo>
                      <a:pt x="18777" y="18365"/>
                      <a:pt x="19049" y="18381"/>
                      <a:pt x="19333" y="18413"/>
                    </a:cubicBezTo>
                    <a:cubicBezTo>
                      <a:pt x="24883" y="19042"/>
                      <a:pt x="28160" y="21818"/>
                      <a:pt x="32066" y="22069"/>
                    </a:cubicBezTo>
                    <a:cubicBezTo>
                      <a:pt x="32745" y="22113"/>
                      <a:pt x="33450" y="22126"/>
                      <a:pt x="34171" y="22126"/>
                    </a:cubicBezTo>
                    <a:cubicBezTo>
                      <a:pt x="35281" y="22126"/>
                      <a:pt x="36429" y="22094"/>
                      <a:pt x="37576" y="22094"/>
                    </a:cubicBezTo>
                    <a:cubicBezTo>
                      <a:pt x="39978" y="22094"/>
                      <a:pt x="42377" y="22232"/>
                      <a:pt x="44421" y="23079"/>
                    </a:cubicBezTo>
                    <a:cubicBezTo>
                      <a:pt x="45569" y="23553"/>
                      <a:pt x="46852" y="23767"/>
                      <a:pt x="48117" y="23767"/>
                    </a:cubicBezTo>
                    <a:cubicBezTo>
                      <a:pt x="50882" y="23767"/>
                      <a:pt x="53556" y="22744"/>
                      <a:pt x="54506" y="21186"/>
                    </a:cubicBezTo>
                    <a:cubicBezTo>
                      <a:pt x="55894" y="18918"/>
                      <a:pt x="54760" y="14884"/>
                      <a:pt x="56777" y="12867"/>
                    </a:cubicBezTo>
                    <a:cubicBezTo>
                      <a:pt x="58559" y="11083"/>
                      <a:pt x="61324" y="7632"/>
                      <a:pt x="65593" y="7632"/>
                    </a:cubicBezTo>
                    <a:cubicBezTo>
                      <a:pt x="66158" y="7632"/>
                      <a:pt x="66748" y="7692"/>
                      <a:pt x="67366" y="7824"/>
                    </a:cubicBezTo>
                    <a:cubicBezTo>
                      <a:pt x="71935" y="8803"/>
                      <a:pt x="73644" y="10344"/>
                      <a:pt x="76314" y="10344"/>
                    </a:cubicBezTo>
                    <a:cubicBezTo>
                      <a:pt x="76738" y="10344"/>
                      <a:pt x="77186" y="10305"/>
                      <a:pt x="77673" y="10219"/>
                    </a:cubicBezTo>
                    <a:cubicBezTo>
                      <a:pt x="81233" y="9590"/>
                      <a:pt x="82494" y="7068"/>
                      <a:pt x="85772" y="6814"/>
                    </a:cubicBezTo>
                    <a:cubicBezTo>
                      <a:pt x="89050" y="6563"/>
                      <a:pt x="91861" y="5165"/>
                      <a:pt x="94550" y="2017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422697" y="642464"/>
                <a:ext cx="158701" cy="10051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229" extrusionOk="0">
                    <a:moveTo>
                      <a:pt x="880" y="1"/>
                    </a:moveTo>
                    <a:cubicBezTo>
                      <a:pt x="831" y="1"/>
                      <a:pt x="781" y="5"/>
                      <a:pt x="730" y="12"/>
                    </a:cubicBezTo>
                    <a:cubicBezTo>
                      <a:pt x="307" y="74"/>
                      <a:pt x="1" y="397"/>
                      <a:pt x="53" y="730"/>
                    </a:cubicBezTo>
                    <a:cubicBezTo>
                      <a:pt x="95" y="1025"/>
                      <a:pt x="402" y="1229"/>
                      <a:pt x="766" y="1229"/>
                    </a:cubicBezTo>
                    <a:cubicBezTo>
                      <a:pt x="814" y="1229"/>
                      <a:pt x="862" y="1225"/>
                      <a:pt x="911" y="1218"/>
                    </a:cubicBezTo>
                    <a:cubicBezTo>
                      <a:pt x="1334" y="1153"/>
                      <a:pt x="1640" y="830"/>
                      <a:pt x="1588" y="500"/>
                    </a:cubicBezTo>
                    <a:cubicBezTo>
                      <a:pt x="1546" y="206"/>
                      <a:pt x="1243" y="1"/>
                      <a:pt x="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666695" y="625698"/>
                <a:ext cx="71179" cy="6027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37" extrusionOk="0">
                    <a:moveTo>
                      <a:pt x="367" y="1"/>
                    </a:moveTo>
                    <a:cubicBezTo>
                      <a:pt x="165" y="1"/>
                      <a:pt x="0" y="165"/>
                      <a:pt x="0" y="368"/>
                    </a:cubicBezTo>
                    <a:cubicBezTo>
                      <a:pt x="0" y="571"/>
                      <a:pt x="165" y="736"/>
                      <a:pt x="367" y="736"/>
                    </a:cubicBezTo>
                    <a:cubicBezTo>
                      <a:pt x="570" y="736"/>
                      <a:pt x="735" y="571"/>
                      <a:pt x="735" y="368"/>
                    </a:cubicBezTo>
                    <a:cubicBezTo>
                      <a:pt x="735" y="165"/>
                      <a:pt x="570" y="1"/>
                      <a:pt x="3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564957" y="563869"/>
                <a:ext cx="63248" cy="5324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1" extrusionOk="0">
                    <a:moveTo>
                      <a:pt x="327" y="0"/>
                    </a:moveTo>
                    <a:cubicBezTo>
                      <a:pt x="149" y="0"/>
                      <a:pt x="1" y="145"/>
                      <a:pt x="1" y="324"/>
                    </a:cubicBezTo>
                    <a:cubicBezTo>
                      <a:pt x="1" y="506"/>
                      <a:pt x="149" y="650"/>
                      <a:pt x="327" y="650"/>
                    </a:cubicBezTo>
                    <a:cubicBezTo>
                      <a:pt x="506" y="650"/>
                      <a:pt x="653" y="506"/>
                      <a:pt x="653" y="324"/>
                    </a:cubicBezTo>
                    <a:cubicBezTo>
                      <a:pt x="653" y="145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7258547" y="-335595"/>
                <a:ext cx="166921" cy="11384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92" extrusionOk="0">
                    <a:moveTo>
                      <a:pt x="863" y="1"/>
                    </a:moveTo>
                    <a:cubicBezTo>
                      <a:pt x="389" y="1"/>
                      <a:pt x="0" y="313"/>
                      <a:pt x="0" y="695"/>
                    </a:cubicBezTo>
                    <a:cubicBezTo>
                      <a:pt x="0" y="1079"/>
                      <a:pt x="389" y="1392"/>
                      <a:pt x="863" y="1392"/>
                    </a:cubicBezTo>
                    <a:cubicBezTo>
                      <a:pt x="1337" y="1392"/>
                      <a:pt x="1725" y="1079"/>
                      <a:pt x="1725" y="695"/>
                    </a:cubicBezTo>
                    <a:cubicBezTo>
                      <a:pt x="1725" y="313"/>
                      <a:pt x="1337" y="1"/>
                      <a:pt x="8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7506414" y="-236963"/>
                <a:ext cx="57252" cy="4817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9" extrusionOk="0">
                    <a:moveTo>
                      <a:pt x="296" y="0"/>
                    </a:moveTo>
                    <a:cubicBezTo>
                      <a:pt x="135" y="0"/>
                      <a:pt x="1" y="131"/>
                      <a:pt x="1" y="293"/>
                    </a:cubicBezTo>
                    <a:cubicBezTo>
                      <a:pt x="1" y="458"/>
                      <a:pt x="135" y="588"/>
                      <a:pt x="296" y="588"/>
                    </a:cubicBezTo>
                    <a:cubicBezTo>
                      <a:pt x="458" y="588"/>
                      <a:pt x="591" y="458"/>
                      <a:pt x="591" y="293"/>
                    </a:cubicBezTo>
                    <a:cubicBezTo>
                      <a:pt x="591" y="131"/>
                      <a:pt x="458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5153564" y="271654"/>
                <a:ext cx="138295" cy="78514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960" extrusionOk="0">
                    <a:moveTo>
                      <a:pt x="715" y="0"/>
                    </a:moveTo>
                    <a:cubicBezTo>
                      <a:pt x="320" y="0"/>
                      <a:pt x="1" y="213"/>
                      <a:pt x="1" y="478"/>
                    </a:cubicBezTo>
                    <a:cubicBezTo>
                      <a:pt x="1" y="743"/>
                      <a:pt x="320" y="959"/>
                      <a:pt x="715" y="959"/>
                    </a:cubicBezTo>
                    <a:cubicBezTo>
                      <a:pt x="1110" y="959"/>
                      <a:pt x="1430" y="743"/>
                      <a:pt x="1430" y="478"/>
                    </a:cubicBezTo>
                    <a:cubicBezTo>
                      <a:pt x="1430" y="213"/>
                      <a:pt x="1110" y="0"/>
                      <a:pt x="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5324063" y="202791"/>
                <a:ext cx="61217" cy="5177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3" extrusionOk="0">
                    <a:moveTo>
                      <a:pt x="316" y="0"/>
                    </a:moveTo>
                    <a:cubicBezTo>
                      <a:pt x="144" y="0"/>
                      <a:pt x="0" y="141"/>
                      <a:pt x="0" y="317"/>
                    </a:cubicBezTo>
                    <a:cubicBezTo>
                      <a:pt x="0" y="492"/>
                      <a:pt x="144" y="633"/>
                      <a:pt x="316" y="633"/>
                    </a:cubicBezTo>
                    <a:cubicBezTo>
                      <a:pt x="492" y="633"/>
                      <a:pt x="633" y="492"/>
                      <a:pt x="633" y="317"/>
                    </a:cubicBezTo>
                    <a:cubicBezTo>
                      <a:pt x="633" y="141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5153564" y="158137"/>
                <a:ext cx="36653" cy="30997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79" extrusionOk="0">
                    <a:moveTo>
                      <a:pt x="190" y="1"/>
                    </a:moveTo>
                    <a:cubicBezTo>
                      <a:pt x="83" y="1"/>
                      <a:pt x="1" y="86"/>
                      <a:pt x="1" y="189"/>
                    </a:cubicBezTo>
                    <a:cubicBezTo>
                      <a:pt x="1" y="296"/>
                      <a:pt x="83" y="378"/>
                      <a:pt x="190" y="378"/>
                    </a:cubicBezTo>
                    <a:cubicBezTo>
                      <a:pt x="293" y="378"/>
                      <a:pt x="379" y="296"/>
                      <a:pt x="379" y="189"/>
                    </a:cubicBezTo>
                    <a:cubicBezTo>
                      <a:pt x="379" y="86"/>
                      <a:pt x="293" y="1"/>
                      <a:pt x="1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8"/>
              <p:cNvSpPr/>
              <p:nvPr/>
            </p:nvSpPr>
            <p:spPr>
              <a:xfrm>
                <a:off x="4820302" y="519215"/>
                <a:ext cx="136361" cy="1149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406" extrusionOk="0">
                    <a:moveTo>
                      <a:pt x="705" y="0"/>
                    </a:moveTo>
                    <a:cubicBezTo>
                      <a:pt x="317" y="0"/>
                      <a:pt x="0" y="313"/>
                      <a:pt x="0" y="701"/>
                    </a:cubicBezTo>
                    <a:cubicBezTo>
                      <a:pt x="0" y="1093"/>
                      <a:pt x="317" y="1406"/>
                      <a:pt x="705" y="1406"/>
                    </a:cubicBezTo>
                    <a:cubicBezTo>
                      <a:pt x="1093" y="1406"/>
                      <a:pt x="1409" y="1093"/>
                      <a:pt x="1409" y="701"/>
                    </a:cubicBezTo>
                    <a:cubicBezTo>
                      <a:pt x="1409" y="313"/>
                      <a:pt x="1093" y="0"/>
                      <a:pt x="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1839419" y="635840"/>
                <a:ext cx="42649" cy="363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44" extrusionOk="0">
                    <a:moveTo>
                      <a:pt x="221" y="0"/>
                    </a:moveTo>
                    <a:cubicBezTo>
                      <a:pt x="97" y="0"/>
                      <a:pt x="0" y="100"/>
                      <a:pt x="0" y="224"/>
                    </a:cubicBezTo>
                    <a:cubicBezTo>
                      <a:pt x="0" y="344"/>
                      <a:pt x="97" y="444"/>
                      <a:pt x="221" y="444"/>
                    </a:cubicBezTo>
                    <a:cubicBezTo>
                      <a:pt x="341" y="444"/>
                      <a:pt x="441" y="344"/>
                      <a:pt x="441" y="224"/>
                    </a:cubicBezTo>
                    <a:cubicBezTo>
                      <a:pt x="441" y="100"/>
                      <a:pt x="341" y="0"/>
                      <a:pt x="2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1702188" y="447899"/>
                <a:ext cx="102126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055" extrusionOk="0">
                    <a:moveTo>
                      <a:pt x="530" y="0"/>
                    </a:moveTo>
                    <a:cubicBezTo>
                      <a:pt x="238" y="0"/>
                      <a:pt x="0" y="237"/>
                      <a:pt x="0" y="525"/>
                    </a:cubicBezTo>
                    <a:cubicBezTo>
                      <a:pt x="0" y="817"/>
                      <a:pt x="238" y="1055"/>
                      <a:pt x="530" y="1055"/>
                    </a:cubicBezTo>
                    <a:cubicBezTo>
                      <a:pt x="818" y="1055"/>
                      <a:pt x="1056" y="817"/>
                      <a:pt x="1056" y="525"/>
                    </a:cubicBezTo>
                    <a:cubicBezTo>
                      <a:pt x="1056" y="237"/>
                      <a:pt x="818" y="0"/>
                      <a:pt x="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1625980" y="-488450"/>
                <a:ext cx="2108278" cy="509521"/>
              </a:xfrm>
              <a:custGeom>
                <a:avLst/>
                <a:gdLst/>
                <a:ahLst/>
                <a:cxnLst/>
                <a:rect l="l" t="t" r="r" b="b"/>
                <a:pathLst>
                  <a:path w="21800" h="6230" extrusionOk="0">
                    <a:moveTo>
                      <a:pt x="1026" y="0"/>
                    </a:moveTo>
                    <a:cubicBezTo>
                      <a:pt x="758" y="258"/>
                      <a:pt x="534" y="568"/>
                      <a:pt x="393" y="935"/>
                    </a:cubicBezTo>
                    <a:cubicBezTo>
                      <a:pt x="0" y="1951"/>
                      <a:pt x="405" y="2870"/>
                      <a:pt x="1365" y="2870"/>
                    </a:cubicBezTo>
                    <a:cubicBezTo>
                      <a:pt x="1486" y="2870"/>
                      <a:pt x="1616" y="2855"/>
                      <a:pt x="1754" y="2825"/>
                    </a:cubicBezTo>
                    <a:cubicBezTo>
                      <a:pt x="3094" y="2523"/>
                      <a:pt x="4393" y="2035"/>
                      <a:pt x="5736" y="1729"/>
                    </a:cubicBezTo>
                    <a:cubicBezTo>
                      <a:pt x="6192" y="1626"/>
                      <a:pt x="6641" y="1580"/>
                      <a:pt x="7086" y="1580"/>
                    </a:cubicBezTo>
                    <a:cubicBezTo>
                      <a:pt x="8204" y="1580"/>
                      <a:pt x="9290" y="1874"/>
                      <a:pt x="10368" y="2309"/>
                    </a:cubicBezTo>
                    <a:cubicBezTo>
                      <a:pt x="12037" y="2983"/>
                      <a:pt x="13546" y="3945"/>
                      <a:pt x="15168" y="4715"/>
                    </a:cubicBezTo>
                    <a:cubicBezTo>
                      <a:pt x="16633" y="5408"/>
                      <a:pt x="18405" y="6230"/>
                      <a:pt x="20070" y="6230"/>
                    </a:cubicBezTo>
                    <a:cubicBezTo>
                      <a:pt x="20087" y="6230"/>
                      <a:pt x="20105" y="6230"/>
                      <a:pt x="20122" y="6229"/>
                    </a:cubicBezTo>
                    <a:cubicBezTo>
                      <a:pt x="21208" y="6216"/>
                      <a:pt x="21799" y="5364"/>
                      <a:pt x="21647" y="4337"/>
                    </a:cubicBezTo>
                    <a:cubicBezTo>
                      <a:pt x="21548" y="3657"/>
                      <a:pt x="20960" y="3237"/>
                      <a:pt x="20410" y="2897"/>
                    </a:cubicBezTo>
                    <a:cubicBezTo>
                      <a:pt x="19686" y="2457"/>
                      <a:pt x="17909" y="1158"/>
                      <a:pt x="19597" y="698"/>
                    </a:cubicBezTo>
                    <a:cubicBezTo>
                      <a:pt x="20077" y="568"/>
                      <a:pt x="20851" y="382"/>
                      <a:pt x="21335" y="0"/>
                    </a:cubicBezTo>
                    <a:lnTo>
                      <a:pt x="19435" y="0"/>
                    </a:lnTo>
                    <a:cubicBezTo>
                      <a:pt x="18373" y="344"/>
                      <a:pt x="17037" y="663"/>
                      <a:pt x="17181" y="1681"/>
                    </a:cubicBezTo>
                    <a:cubicBezTo>
                      <a:pt x="17270" y="2296"/>
                      <a:pt x="18030" y="2495"/>
                      <a:pt x="18504" y="2729"/>
                    </a:cubicBezTo>
                    <a:cubicBezTo>
                      <a:pt x="19108" y="3027"/>
                      <a:pt x="19758" y="3389"/>
                      <a:pt x="20198" y="3917"/>
                    </a:cubicBezTo>
                    <a:cubicBezTo>
                      <a:pt x="20466" y="4240"/>
                      <a:pt x="20837" y="4852"/>
                      <a:pt x="20490" y="5237"/>
                    </a:cubicBezTo>
                    <a:cubicBezTo>
                      <a:pt x="20338" y="5406"/>
                      <a:pt x="20082" y="5465"/>
                      <a:pt x="19796" y="5465"/>
                    </a:cubicBezTo>
                    <a:cubicBezTo>
                      <a:pt x="19300" y="5465"/>
                      <a:pt x="18713" y="5287"/>
                      <a:pt x="18422" y="5203"/>
                    </a:cubicBezTo>
                    <a:cubicBezTo>
                      <a:pt x="16679" y="4701"/>
                      <a:pt x="15150" y="3835"/>
                      <a:pt x="13611" y="2918"/>
                    </a:cubicBezTo>
                    <a:cubicBezTo>
                      <a:pt x="11739" y="1797"/>
                      <a:pt x="9437" y="956"/>
                      <a:pt x="7269" y="742"/>
                    </a:cubicBezTo>
                    <a:cubicBezTo>
                      <a:pt x="6873" y="703"/>
                      <a:pt x="6479" y="679"/>
                      <a:pt x="6086" y="679"/>
                    </a:cubicBezTo>
                    <a:cubicBezTo>
                      <a:pt x="5526" y="679"/>
                      <a:pt x="4969" y="728"/>
                      <a:pt x="4413" y="849"/>
                    </a:cubicBezTo>
                    <a:cubicBezTo>
                      <a:pt x="3617" y="1018"/>
                      <a:pt x="2861" y="1523"/>
                      <a:pt x="2043" y="1584"/>
                    </a:cubicBezTo>
                    <a:cubicBezTo>
                      <a:pt x="2001" y="1588"/>
                      <a:pt x="1962" y="1589"/>
                      <a:pt x="1925" y="1589"/>
                    </a:cubicBezTo>
                    <a:cubicBezTo>
                      <a:pt x="1136" y="1589"/>
                      <a:pt x="1362" y="868"/>
                      <a:pt x="1809" y="403"/>
                    </a:cubicBezTo>
                    <a:cubicBezTo>
                      <a:pt x="1960" y="244"/>
                      <a:pt x="2136" y="117"/>
                      <a:pt x="2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3708527" y="-488450"/>
                <a:ext cx="1233826" cy="693782"/>
              </a:xfrm>
              <a:custGeom>
                <a:avLst/>
                <a:gdLst/>
                <a:ahLst/>
                <a:cxnLst/>
                <a:rect l="l" t="t" r="r" b="b"/>
                <a:pathLst>
                  <a:path w="12758" h="8483" extrusionOk="0">
                    <a:moveTo>
                      <a:pt x="2278" y="0"/>
                    </a:moveTo>
                    <a:cubicBezTo>
                      <a:pt x="1942" y="365"/>
                      <a:pt x="1282" y="581"/>
                      <a:pt x="979" y="897"/>
                    </a:cubicBezTo>
                    <a:cubicBezTo>
                      <a:pt x="0" y="1911"/>
                      <a:pt x="330" y="2969"/>
                      <a:pt x="1453" y="3570"/>
                    </a:cubicBezTo>
                    <a:cubicBezTo>
                      <a:pt x="2595" y="4182"/>
                      <a:pt x="3202" y="5419"/>
                      <a:pt x="1986" y="6378"/>
                    </a:cubicBezTo>
                    <a:cubicBezTo>
                      <a:pt x="1330" y="6896"/>
                      <a:pt x="1058" y="7394"/>
                      <a:pt x="1821" y="8068"/>
                    </a:cubicBezTo>
                    <a:cubicBezTo>
                      <a:pt x="2194" y="8399"/>
                      <a:pt x="2723" y="8483"/>
                      <a:pt x="3256" y="8483"/>
                    </a:cubicBezTo>
                    <a:cubicBezTo>
                      <a:pt x="3653" y="8483"/>
                      <a:pt x="4052" y="8436"/>
                      <a:pt x="4391" y="8411"/>
                    </a:cubicBezTo>
                    <a:cubicBezTo>
                      <a:pt x="6079" y="8288"/>
                      <a:pt x="8126" y="7367"/>
                      <a:pt x="8727" y="5646"/>
                    </a:cubicBezTo>
                    <a:cubicBezTo>
                      <a:pt x="9187" y="4320"/>
                      <a:pt x="7944" y="2609"/>
                      <a:pt x="9332" y="1608"/>
                    </a:cubicBezTo>
                    <a:cubicBezTo>
                      <a:pt x="9779" y="1282"/>
                      <a:pt x="10263" y="1151"/>
                      <a:pt x="10785" y="1007"/>
                    </a:cubicBezTo>
                    <a:cubicBezTo>
                      <a:pt x="11455" y="818"/>
                      <a:pt x="12098" y="433"/>
                      <a:pt x="12679" y="56"/>
                    </a:cubicBezTo>
                    <a:cubicBezTo>
                      <a:pt x="12699" y="42"/>
                      <a:pt x="12726" y="24"/>
                      <a:pt x="12758" y="0"/>
                    </a:cubicBezTo>
                    <a:lnTo>
                      <a:pt x="10023" y="0"/>
                    </a:lnTo>
                    <a:cubicBezTo>
                      <a:pt x="9985" y="11"/>
                      <a:pt x="9950" y="21"/>
                      <a:pt x="9916" y="32"/>
                    </a:cubicBezTo>
                    <a:cubicBezTo>
                      <a:pt x="8792" y="358"/>
                      <a:pt x="6903" y="268"/>
                      <a:pt x="6745" y="1856"/>
                    </a:cubicBezTo>
                    <a:cubicBezTo>
                      <a:pt x="6666" y="2632"/>
                      <a:pt x="7240" y="3278"/>
                      <a:pt x="6483" y="3876"/>
                    </a:cubicBezTo>
                    <a:cubicBezTo>
                      <a:pt x="6219" y="4085"/>
                      <a:pt x="5995" y="4170"/>
                      <a:pt x="5796" y="4170"/>
                    </a:cubicBezTo>
                    <a:cubicBezTo>
                      <a:pt x="5355" y="4170"/>
                      <a:pt x="5038" y="3750"/>
                      <a:pt x="4673" y="3333"/>
                    </a:cubicBezTo>
                    <a:cubicBezTo>
                      <a:pt x="4130" y="2718"/>
                      <a:pt x="3419" y="2725"/>
                      <a:pt x="2670" y="2615"/>
                    </a:cubicBezTo>
                    <a:cubicBezTo>
                      <a:pt x="2433" y="2577"/>
                      <a:pt x="1965" y="2567"/>
                      <a:pt x="1804" y="2354"/>
                    </a:cubicBezTo>
                    <a:cubicBezTo>
                      <a:pt x="1567" y="2041"/>
                      <a:pt x="1918" y="1516"/>
                      <a:pt x="2089" y="1265"/>
                    </a:cubicBezTo>
                    <a:cubicBezTo>
                      <a:pt x="2240" y="1045"/>
                      <a:pt x="2825" y="523"/>
                      <a:pt x="32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0" y="-488450"/>
                <a:ext cx="1555774" cy="798876"/>
              </a:xfrm>
              <a:custGeom>
                <a:avLst/>
                <a:gdLst/>
                <a:ahLst/>
                <a:cxnLst/>
                <a:rect l="l" t="t" r="r" b="b"/>
                <a:pathLst>
                  <a:path w="16087" h="9768" extrusionOk="0">
                    <a:moveTo>
                      <a:pt x="14846" y="0"/>
                    </a:moveTo>
                    <a:cubicBezTo>
                      <a:pt x="14818" y="70"/>
                      <a:pt x="14784" y="138"/>
                      <a:pt x="14736" y="197"/>
                    </a:cubicBezTo>
                    <a:cubicBezTo>
                      <a:pt x="14506" y="492"/>
                      <a:pt x="13922" y="677"/>
                      <a:pt x="13592" y="818"/>
                    </a:cubicBezTo>
                    <a:cubicBezTo>
                      <a:pt x="13025" y="1059"/>
                      <a:pt x="12403" y="1296"/>
                      <a:pt x="11813" y="1481"/>
                    </a:cubicBezTo>
                    <a:cubicBezTo>
                      <a:pt x="10823" y="1791"/>
                      <a:pt x="9538" y="1832"/>
                      <a:pt x="8922" y="2828"/>
                    </a:cubicBezTo>
                    <a:cubicBezTo>
                      <a:pt x="8280" y="3866"/>
                      <a:pt x="8954" y="4597"/>
                      <a:pt x="9961" y="4828"/>
                    </a:cubicBezTo>
                    <a:cubicBezTo>
                      <a:pt x="10654" y="4986"/>
                      <a:pt x="11359" y="5233"/>
                      <a:pt x="11775" y="5858"/>
                    </a:cubicBezTo>
                    <a:cubicBezTo>
                      <a:pt x="12344" y="6714"/>
                      <a:pt x="11754" y="7772"/>
                      <a:pt x="10929" y="8250"/>
                    </a:cubicBezTo>
                    <a:cubicBezTo>
                      <a:pt x="10430" y="8540"/>
                      <a:pt x="9885" y="8661"/>
                      <a:pt x="9336" y="8661"/>
                    </a:cubicBezTo>
                    <a:cubicBezTo>
                      <a:pt x="8512" y="8661"/>
                      <a:pt x="7677" y="8387"/>
                      <a:pt x="6968" y="7999"/>
                    </a:cubicBezTo>
                    <a:cubicBezTo>
                      <a:pt x="6236" y="7597"/>
                      <a:pt x="5360" y="7085"/>
                      <a:pt x="5088" y="6233"/>
                    </a:cubicBezTo>
                    <a:cubicBezTo>
                      <a:pt x="4799" y="5322"/>
                      <a:pt x="5638" y="4879"/>
                      <a:pt x="5711" y="4024"/>
                    </a:cubicBezTo>
                    <a:cubicBezTo>
                      <a:pt x="5851" y="2395"/>
                      <a:pt x="3521" y="1859"/>
                      <a:pt x="2346" y="1859"/>
                    </a:cubicBezTo>
                    <a:cubicBezTo>
                      <a:pt x="1776" y="1859"/>
                      <a:pt x="804" y="1966"/>
                      <a:pt x="1223" y="2745"/>
                    </a:cubicBezTo>
                    <a:cubicBezTo>
                      <a:pt x="1464" y="3189"/>
                      <a:pt x="1913" y="3220"/>
                      <a:pt x="2354" y="3337"/>
                    </a:cubicBezTo>
                    <a:cubicBezTo>
                      <a:pt x="2996" y="3508"/>
                      <a:pt x="4408" y="3773"/>
                      <a:pt x="4044" y="4770"/>
                    </a:cubicBezTo>
                    <a:cubicBezTo>
                      <a:pt x="3888" y="5198"/>
                      <a:pt x="3400" y="5286"/>
                      <a:pt x="2870" y="5286"/>
                    </a:cubicBezTo>
                    <a:cubicBezTo>
                      <a:pt x="2498" y="5286"/>
                      <a:pt x="2106" y="5242"/>
                      <a:pt x="1794" y="5242"/>
                    </a:cubicBezTo>
                    <a:cubicBezTo>
                      <a:pt x="1698" y="5242"/>
                      <a:pt x="1610" y="5246"/>
                      <a:pt x="1532" y="5257"/>
                    </a:cubicBezTo>
                    <a:cubicBezTo>
                      <a:pt x="1085" y="5316"/>
                      <a:pt x="446" y="5536"/>
                      <a:pt x="0" y="5886"/>
                    </a:cubicBezTo>
                    <a:lnTo>
                      <a:pt x="0" y="7446"/>
                    </a:lnTo>
                    <a:cubicBezTo>
                      <a:pt x="72" y="7371"/>
                      <a:pt x="148" y="7298"/>
                      <a:pt x="230" y="7236"/>
                    </a:cubicBezTo>
                    <a:cubicBezTo>
                      <a:pt x="821" y="6797"/>
                      <a:pt x="1539" y="6353"/>
                      <a:pt x="2243" y="6130"/>
                    </a:cubicBezTo>
                    <a:cubicBezTo>
                      <a:pt x="2429" y="6071"/>
                      <a:pt x="2605" y="6044"/>
                      <a:pt x="2774" y="6044"/>
                    </a:cubicBezTo>
                    <a:cubicBezTo>
                      <a:pt x="3786" y="6044"/>
                      <a:pt x="4500" y="7020"/>
                      <a:pt x="5092" y="7786"/>
                    </a:cubicBezTo>
                    <a:cubicBezTo>
                      <a:pt x="5793" y="8697"/>
                      <a:pt x="6919" y="9294"/>
                      <a:pt x="8029" y="9580"/>
                    </a:cubicBezTo>
                    <a:cubicBezTo>
                      <a:pt x="8497" y="9699"/>
                      <a:pt x="9057" y="9768"/>
                      <a:pt x="9634" y="9768"/>
                    </a:cubicBezTo>
                    <a:cubicBezTo>
                      <a:pt x="10678" y="9768"/>
                      <a:pt x="11780" y="9543"/>
                      <a:pt x="12500" y="8992"/>
                    </a:cubicBezTo>
                    <a:cubicBezTo>
                      <a:pt x="13403" y="8305"/>
                      <a:pt x="14166" y="6749"/>
                      <a:pt x="13389" y="5725"/>
                    </a:cubicBezTo>
                    <a:cubicBezTo>
                      <a:pt x="12805" y="4948"/>
                      <a:pt x="11888" y="4965"/>
                      <a:pt x="11112" y="4515"/>
                    </a:cubicBezTo>
                    <a:cubicBezTo>
                      <a:pt x="10795" y="4333"/>
                      <a:pt x="10180" y="4034"/>
                      <a:pt x="10139" y="3622"/>
                    </a:cubicBezTo>
                    <a:cubicBezTo>
                      <a:pt x="10091" y="3192"/>
                      <a:pt x="10586" y="2708"/>
                      <a:pt x="10919" y="2515"/>
                    </a:cubicBezTo>
                    <a:cubicBezTo>
                      <a:pt x="11362" y="2261"/>
                      <a:pt x="11891" y="2165"/>
                      <a:pt x="12390" y="2106"/>
                    </a:cubicBezTo>
                    <a:cubicBezTo>
                      <a:pt x="13142" y="2024"/>
                      <a:pt x="13746" y="1763"/>
                      <a:pt x="14410" y="1402"/>
                    </a:cubicBezTo>
                    <a:cubicBezTo>
                      <a:pt x="14674" y="1258"/>
                      <a:pt x="15537" y="636"/>
                      <a:pt x="160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" name="Google Shape;250;p8"/>
            <p:cNvSpPr/>
            <p:nvPr/>
          </p:nvSpPr>
          <p:spPr>
            <a:xfrm>
              <a:off x="3259601" y="867698"/>
              <a:ext cx="146612" cy="94707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519750" y="962323"/>
              <a:ext cx="109766" cy="55123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3519750" y="867698"/>
              <a:ext cx="109766" cy="47517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3427392" y="849951"/>
              <a:ext cx="48935" cy="41383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3793245" y="989884"/>
              <a:ext cx="46227" cy="39420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8"/>
          <p:cNvSpPr txBox="1">
            <a:spLocks noGrp="1"/>
          </p:cNvSpPr>
          <p:nvPr>
            <p:ph type="title"/>
          </p:nvPr>
        </p:nvSpPr>
        <p:spPr>
          <a:xfrm>
            <a:off x="720000" y="1217250"/>
            <a:ext cx="7704000" cy="27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9"/>
          <p:cNvGrpSpPr/>
          <p:nvPr/>
        </p:nvGrpSpPr>
        <p:grpSpPr>
          <a:xfrm>
            <a:off x="0" y="-488450"/>
            <a:ext cx="9144027" cy="2963923"/>
            <a:chOff x="0" y="-488450"/>
            <a:chExt cx="9144027" cy="2963923"/>
          </a:xfrm>
        </p:grpSpPr>
        <p:grpSp>
          <p:nvGrpSpPr>
            <p:cNvPr id="258" name="Google Shape;258;p9"/>
            <p:cNvGrpSpPr/>
            <p:nvPr/>
          </p:nvGrpSpPr>
          <p:grpSpPr>
            <a:xfrm>
              <a:off x="0" y="-488450"/>
              <a:ext cx="9144027" cy="2963923"/>
              <a:chOff x="0" y="-488450"/>
              <a:chExt cx="9144027" cy="2963923"/>
            </a:xfrm>
          </p:grpSpPr>
          <p:sp>
            <p:nvSpPr>
              <p:cNvPr id="259" name="Google Shape;259;p9"/>
              <p:cNvSpPr/>
              <p:nvPr/>
            </p:nvSpPr>
            <p:spPr>
              <a:xfrm>
                <a:off x="8743223" y="362600"/>
                <a:ext cx="37307" cy="3851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3" extrusionOk="0">
                    <a:moveTo>
                      <a:pt x="443" y="0"/>
                    </a:moveTo>
                    <a:cubicBezTo>
                      <a:pt x="199" y="0"/>
                      <a:pt x="0" y="199"/>
                      <a:pt x="0" y="443"/>
                    </a:cubicBezTo>
                    <a:cubicBezTo>
                      <a:pt x="0" y="687"/>
                      <a:pt x="199" y="883"/>
                      <a:pt x="443" y="883"/>
                    </a:cubicBezTo>
                    <a:cubicBezTo>
                      <a:pt x="687" y="883"/>
                      <a:pt x="884" y="687"/>
                      <a:pt x="884" y="443"/>
                    </a:cubicBezTo>
                    <a:cubicBezTo>
                      <a:pt x="884" y="199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8245126" y="569229"/>
                <a:ext cx="37307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4" extrusionOk="0">
                    <a:moveTo>
                      <a:pt x="440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8838941" y="381925"/>
                <a:ext cx="37434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884" extrusionOk="0">
                    <a:moveTo>
                      <a:pt x="443" y="0"/>
                    </a:moveTo>
                    <a:cubicBezTo>
                      <a:pt x="199" y="0"/>
                      <a:pt x="0" y="196"/>
                      <a:pt x="0" y="440"/>
                    </a:cubicBezTo>
                    <a:cubicBezTo>
                      <a:pt x="0" y="684"/>
                      <a:pt x="199" y="883"/>
                      <a:pt x="443" y="883"/>
                    </a:cubicBezTo>
                    <a:cubicBezTo>
                      <a:pt x="687" y="883"/>
                      <a:pt x="887" y="684"/>
                      <a:pt x="887" y="440"/>
                    </a:cubicBezTo>
                    <a:cubicBezTo>
                      <a:pt x="887" y="196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9030757" y="580913"/>
                <a:ext cx="37265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4" extrusionOk="0">
                    <a:moveTo>
                      <a:pt x="440" y="1"/>
                    </a:moveTo>
                    <a:cubicBezTo>
                      <a:pt x="196" y="1"/>
                      <a:pt x="0" y="200"/>
                      <a:pt x="0" y="444"/>
                    </a:cubicBezTo>
                    <a:cubicBezTo>
                      <a:pt x="0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8801633" y="491900"/>
                <a:ext cx="37349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4" extrusionOk="0">
                    <a:moveTo>
                      <a:pt x="441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1" y="884"/>
                    </a:cubicBezTo>
                    <a:cubicBezTo>
                      <a:pt x="688" y="884"/>
                      <a:pt x="884" y="688"/>
                      <a:pt x="884" y="444"/>
                    </a:cubicBezTo>
                    <a:cubicBezTo>
                      <a:pt x="884" y="200"/>
                      <a:pt x="688" y="1"/>
                      <a:pt x="441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066773" y="500435"/>
                <a:ext cx="37476" cy="3873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88" extrusionOk="0">
                    <a:moveTo>
                      <a:pt x="444" y="1"/>
                    </a:moveTo>
                    <a:cubicBezTo>
                      <a:pt x="200" y="1"/>
                      <a:pt x="1" y="201"/>
                      <a:pt x="1" y="444"/>
                    </a:cubicBezTo>
                    <a:cubicBezTo>
                      <a:pt x="1" y="688"/>
                      <a:pt x="200" y="887"/>
                      <a:pt x="444" y="887"/>
                    </a:cubicBezTo>
                    <a:cubicBezTo>
                      <a:pt x="688" y="887"/>
                      <a:pt x="887" y="688"/>
                      <a:pt x="887" y="444"/>
                    </a:cubicBezTo>
                    <a:cubicBezTo>
                      <a:pt x="887" y="201"/>
                      <a:pt x="688" y="1"/>
                      <a:pt x="444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0" y="-336050"/>
                <a:ext cx="9141996" cy="2811523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4377" extrusionOk="0">
                    <a:moveTo>
                      <a:pt x="0" y="0"/>
                    </a:moveTo>
                    <a:lnTo>
                      <a:pt x="0" y="34376"/>
                    </a:lnTo>
                    <a:cubicBezTo>
                      <a:pt x="433" y="33623"/>
                      <a:pt x="773" y="32768"/>
                      <a:pt x="1185" y="32091"/>
                    </a:cubicBezTo>
                    <a:cubicBezTo>
                      <a:pt x="2271" y="30308"/>
                      <a:pt x="3353" y="28322"/>
                      <a:pt x="5212" y="27236"/>
                    </a:cubicBezTo>
                    <a:cubicBezTo>
                      <a:pt x="7143" y="26110"/>
                      <a:pt x="9809" y="26116"/>
                      <a:pt x="11524" y="24721"/>
                    </a:cubicBezTo>
                    <a:cubicBezTo>
                      <a:pt x="13132" y="23416"/>
                      <a:pt x="13808" y="21103"/>
                      <a:pt x="15424" y="19798"/>
                    </a:cubicBezTo>
                    <a:cubicBezTo>
                      <a:pt x="16189" y="19181"/>
                      <a:pt x="17080" y="18935"/>
                      <a:pt x="18050" y="18935"/>
                    </a:cubicBezTo>
                    <a:cubicBezTo>
                      <a:pt x="21237" y="18935"/>
                      <a:pt x="25278" y="21588"/>
                      <a:pt x="28531" y="22423"/>
                    </a:cubicBezTo>
                    <a:cubicBezTo>
                      <a:pt x="32139" y="23347"/>
                      <a:pt x="35667" y="22612"/>
                      <a:pt x="39258" y="23323"/>
                    </a:cubicBezTo>
                    <a:cubicBezTo>
                      <a:pt x="41466" y="23761"/>
                      <a:pt x="44634" y="25194"/>
                      <a:pt x="47336" y="25194"/>
                    </a:cubicBezTo>
                    <a:cubicBezTo>
                      <a:pt x="48682" y="25194"/>
                      <a:pt x="49913" y="24839"/>
                      <a:pt x="50853" y="23828"/>
                    </a:cubicBezTo>
                    <a:cubicBezTo>
                      <a:pt x="51750" y="22866"/>
                      <a:pt x="51736" y="21419"/>
                      <a:pt x="52234" y="20276"/>
                    </a:cubicBezTo>
                    <a:cubicBezTo>
                      <a:pt x="53513" y="17341"/>
                      <a:pt x="56248" y="15039"/>
                      <a:pt x="58749" y="13177"/>
                    </a:cubicBezTo>
                    <a:cubicBezTo>
                      <a:pt x="61470" y="11149"/>
                      <a:pt x="63838" y="9633"/>
                      <a:pt x="66727" y="9633"/>
                    </a:cubicBezTo>
                    <a:cubicBezTo>
                      <a:pt x="67748" y="9633"/>
                      <a:pt x="68835" y="9822"/>
                      <a:pt x="70025" y="10246"/>
                    </a:cubicBezTo>
                    <a:cubicBezTo>
                      <a:pt x="71133" y="10639"/>
                      <a:pt x="73675" y="11507"/>
                      <a:pt x="76327" y="11507"/>
                    </a:cubicBezTo>
                    <a:cubicBezTo>
                      <a:pt x="78084" y="11507"/>
                      <a:pt x="79891" y="11126"/>
                      <a:pt x="81360" y="9971"/>
                    </a:cubicBezTo>
                    <a:cubicBezTo>
                      <a:pt x="82979" y="8697"/>
                      <a:pt x="83583" y="6477"/>
                      <a:pt x="85535" y="5615"/>
                    </a:cubicBezTo>
                    <a:cubicBezTo>
                      <a:pt x="87071" y="4938"/>
                      <a:pt x="88864" y="5227"/>
                      <a:pt x="90493" y="5051"/>
                    </a:cubicBezTo>
                    <a:cubicBezTo>
                      <a:pt x="91988" y="4893"/>
                      <a:pt x="93389" y="4323"/>
                      <a:pt x="94530" y="3412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0" y="0"/>
                    </a:move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82266" y="478"/>
                    </a:moveTo>
                    <a:cubicBezTo>
                      <a:pt x="82805" y="478"/>
                      <a:pt x="83171" y="756"/>
                      <a:pt x="83377" y="1237"/>
                    </a:cubicBezTo>
                    <a:cubicBezTo>
                      <a:pt x="83763" y="2137"/>
                      <a:pt x="82386" y="3260"/>
                      <a:pt x="80606" y="3260"/>
                    </a:cubicBezTo>
                    <a:cubicBezTo>
                      <a:pt x="80007" y="3260"/>
                      <a:pt x="79363" y="3133"/>
                      <a:pt x="78725" y="2828"/>
                    </a:cubicBezTo>
                    <a:cubicBezTo>
                      <a:pt x="77852" y="2409"/>
                      <a:pt x="77794" y="1265"/>
                      <a:pt x="78869" y="1104"/>
                    </a:cubicBezTo>
                    <a:cubicBezTo>
                      <a:pt x="79171" y="1058"/>
                      <a:pt x="79410" y="1050"/>
                      <a:pt x="79619" y="1050"/>
                    </a:cubicBezTo>
                    <a:cubicBezTo>
                      <a:pt x="79740" y="1050"/>
                      <a:pt x="79851" y="1053"/>
                      <a:pt x="79960" y="1053"/>
                    </a:cubicBezTo>
                    <a:cubicBezTo>
                      <a:pt x="80317" y="1053"/>
                      <a:pt x="80641" y="1022"/>
                      <a:pt x="81171" y="763"/>
                    </a:cubicBezTo>
                    <a:cubicBezTo>
                      <a:pt x="81594" y="568"/>
                      <a:pt x="81958" y="478"/>
                      <a:pt x="82266" y="478"/>
                    </a:cubicBezTo>
                    <a:close/>
                    <a:moveTo>
                      <a:pt x="28271" y="7419"/>
                    </a:moveTo>
                    <a:cubicBezTo>
                      <a:pt x="29152" y="7419"/>
                      <a:pt x="30200" y="7776"/>
                      <a:pt x="30871" y="8198"/>
                    </a:cubicBezTo>
                    <a:cubicBezTo>
                      <a:pt x="31582" y="8649"/>
                      <a:pt x="32197" y="9061"/>
                      <a:pt x="32997" y="9383"/>
                    </a:cubicBezTo>
                    <a:cubicBezTo>
                      <a:pt x="33640" y="9645"/>
                      <a:pt x="34358" y="9806"/>
                      <a:pt x="34970" y="10140"/>
                    </a:cubicBezTo>
                    <a:cubicBezTo>
                      <a:pt x="36361" y="10902"/>
                      <a:pt x="35794" y="12517"/>
                      <a:pt x="34444" y="12933"/>
                    </a:cubicBezTo>
                    <a:cubicBezTo>
                      <a:pt x="34108" y="13037"/>
                      <a:pt x="33748" y="13084"/>
                      <a:pt x="33373" y="13084"/>
                    </a:cubicBezTo>
                    <a:cubicBezTo>
                      <a:pt x="30684" y="13084"/>
                      <a:pt x="27262" y="10647"/>
                      <a:pt x="26710" y="9209"/>
                    </a:cubicBezTo>
                    <a:cubicBezTo>
                      <a:pt x="26491" y="7876"/>
                      <a:pt x="27274" y="7419"/>
                      <a:pt x="28271" y="7419"/>
                    </a:cubicBezTo>
                    <a:close/>
                    <a:moveTo>
                      <a:pt x="38767" y="11448"/>
                    </a:moveTo>
                    <a:cubicBezTo>
                      <a:pt x="39217" y="11448"/>
                      <a:pt x="39833" y="11640"/>
                      <a:pt x="40639" y="12184"/>
                    </a:cubicBezTo>
                    <a:cubicBezTo>
                      <a:pt x="41140" y="12524"/>
                      <a:pt x="41989" y="13276"/>
                      <a:pt x="41460" y="13874"/>
                    </a:cubicBezTo>
                    <a:cubicBezTo>
                      <a:pt x="41136" y="14242"/>
                      <a:pt x="40630" y="14376"/>
                      <a:pt x="40104" y="14376"/>
                    </a:cubicBezTo>
                    <a:cubicBezTo>
                      <a:pt x="39574" y="14376"/>
                      <a:pt x="39025" y="14241"/>
                      <a:pt x="38622" y="14074"/>
                    </a:cubicBezTo>
                    <a:cubicBezTo>
                      <a:pt x="37756" y="13713"/>
                      <a:pt x="38024" y="13088"/>
                      <a:pt x="37794" y="12363"/>
                    </a:cubicBezTo>
                    <a:cubicBezTo>
                      <a:pt x="37693" y="12045"/>
                      <a:pt x="37973" y="11448"/>
                      <a:pt x="38767" y="11448"/>
                    </a:cubicBezTo>
                    <a:close/>
                    <a:moveTo>
                      <a:pt x="55358" y="0"/>
                    </a:moveTo>
                    <a:cubicBezTo>
                      <a:pt x="52702" y="860"/>
                      <a:pt x="50311" y="2127"/>
                      <a:pt x="48923" y="4447"/>
                    </a:cubicBezTo>
                    <a:cubicBezTo>
                      <a:pt x="47961" y="6058"/>
                      <a:pt x="47964" y="7690"/>
                      <a:pt x="46236" y="8772"/>
                    </a:cubicBezTo>
                    <a:cubicBezTo>
                      <a:pt x="45027" y="9528"/>
                      <a:pt x="43540" y="9809"/>
                      <a:pt x="42006" y="9809"/>
                    </a:cubicBezTo>
                    <a:cubicBezTo>
                      <a:pt x="40075" y="9809"/>
                      <a:pt x="38070" y="9363"/>
                      <a:pt x="36457" y="8861"/>
                    </a:cubicBezTo>
                    <a:cubicBezTo>
                      <a:pt x="32479" y="7628"/>
                      <a:pt x="28988" y="4550"/>
                      <a:pt x="24854" y="3879"/>
                    </a:cubicBezTo>
                    <a:cubicBezTo>
                      <a:pt x="24391" y="3804"/>
                      <a:pt x="23933" y="3768"/>
                      <a:pt x="23479" y="3768"/>
                    </a:cubicBezTo>
                    <a:cubicBezTo>
                      <a:pt x="21754" y="3768"/>
                      <a:pt x="20103" y="4287"/>
                      <a:pt x="18578" y="5144"/>
                    </a:cubicBezTo>
                    <a:cubicBezTo>
                      <a:pt x="16492" y="6319"/>
                      <a:pt x="15812" y="7563"/>
                      <a:pt x="14520" y="9439"/>
                    </a:cubicBezTo>
                    <a:cubicBezTo>
                      <a:pt x="13190" y="11359"/>
                      <a:pt x="10991" y="12026"/>
                      <a:pt x="8751" y="12112"/>
                    </a:cubicBezTo>
                    <a:cubicBezTo>
                      <a:pt x="8652" y="12116"/>
                      <a:pt x="8554" y="12118"/>
                      <a:pt x="8457" y="12118"/>
                    </a:cubicBezTo>
                    <a:cubicBezTo>
                      <a:pt x="6622" y="12118"/>
                      <a:pt x="5067" y="11476"/>
                      <a:pt x="3299" y="11342"/>
                    </a:cubicBezTo>
                    <a:cubicBezTo>
                      <a:pt x="3155" y="11331"/>
                      <a:pt x="3013" y="11325"/>
                      <a:pt x="2872" y="11325"/>
                    </a:cubicBezTo>
                    <a:cubicBezTo>
                      <a:pt x="1797" y="11325"/>
                      <a:pt x="821" y="11643"/>
                      <a:pt x="0" y="12180"/>
                    </a:cubicBez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0" y="-336050"/>
                <a:ext cx="9144027" cy="2712318"/>
              </a:xfrm>
              <a:custGeom>
                <a:avLst/>
                <a:gdLst/>
                <a:ahLst/>
                <a:cxnLst/>
                <a:rect l="l" t="t" r="r" b="b"/>
                <a:pathLst>
                  <a:path w="94551" h="33164" extrusionOk="0">
                    <a:moveTo>
                      <a:pt x="91444" y="0"/>
                    </a:moveTo>
                    <a:cubicBezTo>
                      <a:pt x="91444" y="0"/>
                      <a:pt x="86459" y="4064"/>
                      <a:pt x="80493" y="4064"/>
                    </a:cubicBezTo>
                    <a:cubicBezTo>
                      <a:pt x="80238" y="4064"/>
                      <a:pt x="79980" y="4056"/>
                      <a:pt x="79722" y="4041"/>
                    </a:cubicBezTo>
                    <a:cubicBezTo>
                      <a:pt x="74914" y="3753"/>
                      <a:pt x="71867" y="2658"/>
                      <a:pt x="67952" y="2658"/>
                    </a:cubicBezTo>
                    <a:cubicBezTo>
                      <a:pt x="66732" y="2658"/>
                      <a:pt x="65429" y="2764"/>
                      <a:pt x="63961" y="3034"/>
                    </a:cubicBezTo>
                    <a:cubicBezTo>
                      <a:pt x="57784" y="4168"/>
                      <a:pt x="57155" y="9841"/>
                      <a:pt x="54383" y="10847"/>
                    </a:cubicBezTo>
                    <a:cubicBezTo>
                      <a:pt x="51609" y="11857"/>
                      <a:pt x="54760" y="15506"/>
                      <a:pt x="48332" y="16582"/>
                    </a:cubicBezTo>
                    <a:cubicBezTo>
                      <a:pt x="44291" y="17258"/>
                      <a:pt x="42763" y="19013"/>
                      <a:pt x="39201" y="19013"/>
                    </a:cubicBezTo>
                    <a:cubicBezTo>
                      <a:pt x="37093" y="19013"/>
                      <a:pt x="34273" y="18398"/>
                      <a:pt x="29799" y="16582"/>
                    </a:cubicBezTo>
                    <a:cubicBezTo>
                      <a:pt x="25948" y="15019"/>
                      <a:pt x="23494" y="14530"/>
                      <a:pt x="21546" y="14530"/>
                    </a:cubicBezTo>
                    <a:cubicBezTo>
                      <a:pt x="18391" y="14530"/>
                      <a:pt x="16564" y="15813"/>
                      <a:pt x="12279" y="15891"/>
                    </a:cubicBezTo>
                    <a:cubicBezTo>
                      <a:pt x="7108" y="15988"/>
                      <a:pt x="9926" y="20303"/>
                      <a:pt x="4964" y="20808"/>
                    </a:cubicBezTo>
                    <a:cubicBezTo>
                      <a:pt x="0" y="21313"/>
                      <a:pt x="0" y="24113"/>
                      <a:pt x="0" y="24113"/>
                    </a:cubicBezTo>
                    <a:lnTo>
                      <a:pt x="0" y="33163"/>
                    </a:lnTo>
                    <a:cubicBezTo>
                      <a:pt x="0" y="33163"/>
                      <a:pt x="3450" y="24646"/>
                      <a:pt x="8366" y="24113"/>
                    </a:cubicBezTo>
                    <a:cubicBezTo>
                      <a:pt x="13031" y="23608"/>
                      <a:pt x="13724" y="18365"/>
                      <a:pt x="18518" y="18365"/>
                    </a:cubicBezTo>
                    <a:cubicBezTo>
                      <a:pt x="18777" y="18365"/>
                      <a:pt x="19049" y="18381"/>
                      <a:pt x="19333" y="18413"/>
                    </a:cubicBezTo>
                    <a:cubicBezTo>
                      <a:pt x="24883" y="19042"/>
                      <a:pt x="28160" y="21818"/>
                      <a:pt x="32066" y="22069"/>
                    </a:cubicBezTo>
                    <a:cubicBezTo>
                      <a:pt x="32745" y="22113"/>
                      <a:pt x="33450" y="22126"/>
                      <a:pt x="34171" y="22126"/>
                    </a:cubicBezTo>
                    <a:cubicBezTo>
                      <a:pt x="35281" y="22126"/>
                      <a:pt x="36429" y="22094"/>
                      <a:pt x="37576" y="22094"/>
                    </a:cubicBezTo>
                    <a:cubicBezTo>
                      <a:pt x="39978" y="22094"/>
                      <a:pt x="42377" y="22232"/>
                      <a:pt x="44421" y="23079"/>
                    </a:cubicBezTo>
                    <a:cubicBezTo>
                      <a:pt x="45569" y="23553"/>
                      <a:pt x="46852" y="23767"/>
                      <a:pt x="48117" y="23767"/>
                    </a:cubicBezTo>
                    <a:cubicBezTo>
                      <a:pt x="50882" y="23767"/>
                      <a:pt x="53556" y="22744"/>
                      <a:pt x="54506" y="21186"/>
                    </a:cubicBezTo>
                    <a:cubicBezTo>
                      <a:pt x="55894" y="18918"/>
                      <a:pt x="54760" y="14884"/>
                      <a:pt x="56777" y="12867"/>
                    </a:cubicBezTo>
                    <a:cubicBezTo>
                      <a:pt x="58559" y="11083"/>
                      <a:pt x="61324" y="7632"/>
                      <a:pt x="65593" y="7632"/>
                    </a:cubicBezTo>
                    <a:cubicBezTo>
                      <a:pt x="66158" y="7632"/>
                      <a:pt x="66748" y="7692"/>
                      <a:pt x="67366" y="7824"/>
                    </a:cubicBezTo>
                    <a:cubicBezTo>
                      <a:pt x="71935" y="8803"/>
                      <a:pt x="73644" y="10344"/>
                      <a:pt x="76314" y="10344"/>
                    </a:cubicBezTo>
                    <a:cubicBezTo>
                      <a:pt x="76738" y="10344"/>
                      <a:pt x="77186" y="10305"/>
                      <a:pt x="77673" y="10219"/>
                    </a:cubicBezTo>
                    <a:cubicBezTo>
                      <a:pt x="81233" y="9590"/>
                      <a:pt x="82494" y="7068"/>
                      <a:pt x="85772" y="6814"/>
                    </a:cubicBezTo>
                    <a:cubicBezTo>
                      <a:pt x="89050" y="6563"/>
                      <a:pt x="91861" y="5165"/>
                      <a:pt x="94550" y="2017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422697" y="642464"/>
                <a:ext cx="158701" cy="10051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229" extrusionOk="0">
                    <a:moveTo>
                      <a:pt x="880" y="1"/>
                    </a:moveTo>
                    <a:cubicBezTo>
                      <a:pt x="831" y="1"/>
                      <a:pt x="781" y="5"/>
                      <a:pt x="730" y="12"/>
                    </a:cubicBezTo>
                    <a:cubicBezTo>
                      <a:pt x="307" y="74"/>
                      <a:pt x="1" y="397"/>
                      <a:pt x="53" y="730"/>
                    </a:cubicBezTo>
                    <a:cubicBezTo>
                      <a:pt x="95" y="1025"/>
                      <a:pt x="402" y="1229"/>
                      <a:pt x="766" y="1229"/>
                    </a:cubicBezTo>
                    <a:cubicBezTo>
                      <a:pt x="814" y="1229"/>
                      <a:pt x="862" y="1225"/>
                      <a:pt x="911" y="1218"/>
                    </a:cubicBezTo>
                    <a:cubicBezTo>
                      <a:pt x="1334" y="1153"/>
                      <a:pt x="1640" y="830"/>
                      <a:pt x="1588" y="500"/>
                    </a:cubicBezTo>
                    <a:cubicBezTo>
                      <a:pt x="1546" y="206"/>
                      <a:pt x="1243" y="1"/>
                      <a:pt x="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1666695" y="625698"/>
                <a:ext cx="71179" cy="6027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37" extrusionOk="0">
                    <a:moveTo>
                      <a:pt x="367" y="1"/>
                    </a:moveTo>
                    <a:cubicBezTo>
                      <a:pt x="165" y="1"/>
                      <a:pt x="0" y="165"/>
                      <a:pt x="0" y="368"/>
                    </a:cubicBezTo>
                    <a:cubicBezTo>
                      <a:pt x="0" y="571"/>
                      <a:pt x="165" y="736"/>
                      <a:pt x="367" y="736"/>
                    </a:cubicBezTo>
                    <a:cubicBezTo>
                      <a:pt x="570" y="736"/>
                      <a:pt x="735" y="571"/>
                      <a:pt x="735" y="368"/>
                    </a:cubicBezTo>
                    <a:cubicBezTo>
                      <a:pt x="735" y="165"/>
                      <a:pt x="570" y="1"/>
                      <a:pt x="3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1564957" y="563869"/>
                <a:ext cx="63248" cy="5324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1" extrusionOk="0">
                    <a:moveTo>
                      <a:pt x="327" y="0"/>
                    </a:moveTo>
                    <a:cubicBezTo>
                      <a:pt x="149" y="0"/>
                      <a:pt x="1" y="145"/>
                      <a:pt x="1" y="324"/>
                    </a:cubicBezTo>
                    <a:cubicBezTo>
                      <a:pt x="1" y="506"/>
                      <a:pt x="149" y="650"/>
                      <a:pt x="327" y="650"/>
                    </a:cubicBezTo>
                    <a:cubicBezTo>
                      <a:pt x="506" y="650"/>
                      <a:pt x="653" y="506"/>
                      <a:pt x="653" y="324"/>
                    </a:cubicBezTo>
                    <a:cubicBezTo>
                      <a:pt x="653" y="145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7258547" y="-335595"/>
                <a:ext cx="166921" cy="11384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92" extrusionOk="0">
                    <a:moveTo>
                      <a:pt x="863" y="1"/>
                    </a:moveTo>
                    <a:cubicBezTo>
                      <a:pt x="389" y="1"/>
                      <a:pt x="0" y="313"/>
                      <a:pt x="0" y="695"/>
                    </a:cubicBezTo>
                    <a:cubicBezTo>
                      <a:pt x="0" y="1079"/>
                      <a:pt x="389" y="1392"/>
                      <a:pt x="863" y="1392"/>
                    </a:cubicBezTo>
                    <a:cubicBezTo>
                      <a:pt x="1337" y="1392"/>
                      <a:pt x="1725" y="1079"/>
                      <a:pt x="1725" y="695"/>
                    </a:cubicBezTo>
                    <a:cubicBezTo>
                      <a:pt x="1725" y="313"/>
                      <a:pt x="1337" y="1"/>
                      <a:pt x="8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7506414" y="-236963"/>
                <a:ext cx="57252" cy="4817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9" extrusionOk="0">
                    <a:moveTo>
                      <a:pt x="296" y="0"/>
                    </a:moveTo>
                    <a:cubicBezTo>
                      <a:pt x="135" y="0"/>
                      <a:pt x="1" y="131"/>
                      <a:pt x="1" y="293"/>
                    </a:cubicBezTo>
                    <a:cubicBezTo>
                      <a:pt x="1" y="458"/>
                      <a:pt x="135" y="588"/>
                      <a:pt x="296" y="588"/>
                    </a:cubicBezTo>
                    <a:cubicBezTo>
                      <a:pt x="458" y="588"/>
                      <a:pt x="591" y="458"/>
                      <a:pt x="591" y="293"/>
                    </a:cubicBezTo>
                    <a:cubicBezTo>
                      <a:pt x="591" y="131"/>
                      <a:pt x="458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5153564" y="271654"/>
                <a:ext cx="138295" cy="78514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960" extrusionOk="0">
                    <a:moveTo>
                      <a:pt x="715" y="0"/>
                    </a:moveTo>
                    <a:cubicBezTo>
                      <a:pt x="320" y="0"/>
                      <a:pt x="1" y="213"/>
                      <a:pt x="1" y="478"/>
                    </a:cubicBezTo>
                    <a:cubicBezTo>
                      <a:pt x="1" y="743"/>
                      <a:pt x="320" y="959"/>
                      <a:pt x="715" y="959"/>
                    </a:cubicBezTo>
                    <a:cubicBezTo>
                      <a:pt x="1110" y="959"/>
                      <a:pt x="1430" y="743"/>
                      <a:pt x="1430" y="478"/>
                    </a:cubicBezTo>
                    <a:cubicBezTo>
                      <a:pt x="1430" y="213"/>
                      <a:pt x="1110" y="0"/>
                      <a:pt x="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5324063" y="202791"/>
                <a:ext cx="61217" cy="5177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3" extrusionOk="0">
                    <a:moveTo>
                      <a:pt x="316" y="0"/>
                    </a:moveTo>
                    <a:cubicBezTo>
                      <a:pt x="144" y="0"/>
                      <a:pt x="0" y="141"/>
                      <a:pt x="0" y="317"/>
                    </a:cubicBezTo>
                    <a:cubicBezTo>
                      <a:pt x="0" y="492"/>
                      <a:pt x="144" y="633"/>
                      <a:pt x="316" y="633"/>
                    </a:cubicBezTo>
                    <a:cubicBezTo>
                      <a:pt x="492" y="633"/>
                      <a:pt x="633" y="492"/>
                      <a:pt x="633" y="317"/>
                    </a:cubicBezTo>
                    <a:cubicBezTo>
                      <a:pt x="633" y="141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153564" y="158137"/>
                <a:ext cx="36653" cy="30997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79" extrusionOk="0">
                    <a:moveTo>
                      <a:pt x="190" y="1"/>
                    </a:moveTo>
                    <a:cubicBezTo>
                      <a:pt x="83" y="1"/>
                      <a:pt x="1" y="86"/>
                      <a:pt x="1" y="189"/>
                    </a:cubicBezTo>
                    <a:cubicBezTo>
                      <a:pt x="1" y="296"/>
                      <a:pt x="83" y="378"/>
                      <a:pt x="190" y="378"/>
                    </a:cubicBezTo>
                    <a:cubicBezTo>
                      <a:pt x="293" y="378"/>
                      <a:pt x="379" y="296"/>
                      <a:pt x="379" y="189"/>
                    </a:cubicBezTo>
                    <a:cubicBezTo>
                      <a:pt x="379" y="86"/>
                      <a:pt x="293" y="1"/>
                      <a:pt x="1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4820302" y="519215"/>
                <a:ext cx="136361" cy="1149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406" extrusionOk="0">
                    <a:moveTo>
                      <a:pt x="705" y="0"/>
                    </a:moveTo>
                    <a:cubicBezTo>
                      <a:pt x="317" y="0"/>
                      <a:pt x="0" y="313"/>
                      <a:pt x="0" y="701"/>
                    </a:cubicBezTo>
                    <a:cubicBezTo>
                      <a:pt x="0" y="1093"/>
                      <a:pt x="317" y="1406"/>
                      <a:pt x="705" y="1406"/>
                    </a:cubicBezTo>
                    <a:cubicBezTo>
                      <a:pt x="1093" y="1406"/>
                      <a:pt x="1409" y="1093"/>
                      <a:pt x="1409" y="701"/>
                    </a:cubicBezTo>
                    <a:cubicBezTo>
                      <a:pt x="1409" y="313"/>
                      <a:pt x="1093" y="0"/>
                      <a:pt x="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1839419" y="635840"/>
                <a:ext cx="42649" cy="363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44" extrusionOk="0">
                    <a:moveTo>
                      <a:pt x="221" y="0"/>
                    </a:moveTo>
                    <a:cubicBezTo>
                      <a:pt x="97" y="0"/>
                      <a:pt x="0" y="100"/>
                      <a:pt x="0" y="224"/>
                    </a:cubicBezTo>
                    <a:cubicBezTo>
                      <a:pt x="0" y="344"/>
                      <a:pt x="97" y="444"/>
                      <a:pt x="221" y="444"/>
                    </a:cubicBezTo>
                    <a:cubicBezTo>
                      <a:pt x="341" y="444"/>
                      <a:pt x="441" y="344"/>
                      <a:pt x="441" y="224"/>
                    </a:cubicBezTo>
                    <a:cubicBezTo>
                      <a:pt x="441" y="100"/>
                      <a:pt x="341" y="0"/>
                      <a:pt x="2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1702188" y="447899"/>
                <a:ext cx="102126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055" extrusionOk="0">
                    <a:moveTo>
                      <a:pt x="530" y="0"/>
                    </a:moveTo>
                    <a:cubicBezTo>
                      <a:pt x="238" y="0"/>
                      <a:pt x="0" y="237"/>
                      <a:pt x="0" y="525"/>
                    </a:cubicBezTo>
                    <a:cubicBezTo>
                      <a:pt x="0" y="817"/>
                      <a:pt x="238" y="1055"/>
                      <a:pt x="530" y="1055"/>
                    </a:cubicBezTo>
                    <a:cubicBezTo>
                      <a:pt x="818" y="1055"/>
                      <a:pt x="1056" y="817"/>
                      <a:pt x="1056" y="525"/>
                    </a:cubicBezTo>
                    <a:cubicBezTo>
                      <a:pt x="1056" y="237"/>
                      <a:pt x="818" y="0"/>
                      <a:pt x="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625980" y="-488450"/>
                <a:ext cx="2108278" cy="509521"/>
              </a:xfrm>
              <a:custGeom>
                <a:avLst/>
                <a:gdLst/>
                <a:ahLst/>
                <a:cxnLst/>
                <a:rect l="l" t="t" r="r" b="b"/>
                <a:pathLst>
                  <a:path w="21800" h="6230" extrusionOk="0">
                    <a:moveTo>
                      <a:pt x="1026" y="0"/>
                    </a:moveTo>
                    <a:cubicBezTo>
                      <a:pt x="758" y="258"/>
                      <a:pt x="534" y="568"/>
                      <a:pt x="393" y="935"/>
                    </a:cubicBezTo>
                    <a:cubicBezTo>
                      <a:pt x="0" y="1951"/>
                      <a:pt x="405" y="2870"/>
                      <a:pt x="1365" y="2870"/>
                    </a:cubicBezTo>
                    <a:cubicBezTo>
                      <a:pt x="1486" y="2870"/>
                      <a:pt x="1616" y="2855"/>
                      <a:pt x="1754" y="2825"/>
                    </a:cubicBezTo>
                    <a:cubicBezTo>
                      <a:pt x="3094" y="2523"/>
                      <a:pt x="4393" y="2035"/>
                      <a:pt x="5736" y="1729"/>
                    </a:cubicBezTo>
                    <a:cubicBezTo>
                      <a:pt x="6192" y="1626"/>
                      <a:pt x="6641" y="1580"/>
                      <a:pt x="7086" y="1580"/>
                    </a:cubicBezTo>
                    <a:cubicBezTo>
                      <a:pt x="8204" y="1580"/>
                      <a:pt x="9290" y="1874"/>
                      <a:pt x="10368" y="2309"/>
                    </a:cubicBezTo>
                    <a:cubicBezTo>
                      <a:pt x="12037" y="2983"/>
                      <a:pt x="13546" y="3945"/>
                      <a:pt x="15168" y="4715"/>
                    </a:cubicBezTo>
                    <a:cubicBezTo>
                      <a:pt x="16633" y="5408"/>
                      <a:pt x="18405" y="6230"/>
                      <a:pt x="20070" y="6230"/>
                    </a:cubicBezTo>
                    <a:cubicBezTo>
                      <a:pt x="20087" y="6230"/>
                      <a:pt x="20105" y="6230"/>
                      <a:pt x="20122" y="6229"/>
                    </a:cubicBezTo>
                    <a:cubicBezTo>
                      <a:pt x="21208" y="6216"/>
                      <a:pt x="21799" y="5364"/>
                      <a:pt x="21647" y="4337"/>
                    </a:cubicBezTo>
                    <a:cubicBezTo>
                      <a:pt x="21548" y="3657"/>
                      <a:pt x="20960" y="3237"/>
                      <a:pt x="20410" y="2897"/>
                    </a:cubicBezTo>
                    <a:cubicBezTo>
                      <a:pt x="19686" y="2457"/>
                      <a:pt x="17909" y="1158"/>
                      <a:pt x="19597" y="698"/>
                    </a:cubicBezTo>
                    <a:cubicBezTo>
                      <a:pt x="20077" y="568"/>
                      <a:pt x="20851" y="382"/>
                      <a:pt x="21335" y="0"/>
                    </a:cubicBezTo>
                    <a:lnTo>
                      <a:pt x="19435" y="0"/>
                    </a:lnTo>
                    <a:cubicBezTo>
                      <a:pt x="18373" y="344"/>
                      <a:pt x="17037" y="663"/>
                      <a:pt x="17181" y="1681"/>
                    </a:cubicBezTo>
                    <a:cubicBezTo>
                      <a:pt x="17270" y="2296"/>
                      <a:pt x="18030" y="2495"/>
                      <a:pt x="18504" y="2729"/>
                    </a:cubicBezTo>
                    <a:cubicBezTo>
                      <a:pt x="19108" y="3027"/>
                      <a:pt x="19758" y="3389"/>
                      <a:pt x="20198" y="3917"/>
                    </a:cubicBezTo>
                    <a:cubicBezTo>
                      <a:pt x="20466" y="4240"/>
                      <a:pt x="20837" y="4852"/>
                      <a:pt x="20490" y="5237"/>
                    </a:cubicBezTo>
                    <a:cubicBezTo>
                      <a:pt x="20338" y="5406"/>
                      <a:pt x="20082" y="5465"/>
                      <a:pt x="19796" y="5465"/>
                    </a:cubicBezTo>
                    <a:cubicBezTo>
                      <a:pt x="19300" y="5465"/>
                      <a:pt x="18713" y="5287"/>
                      <a:pt x="18422" y="5203"/>
                    </a:cubicBezTo>
                    <a:cubicBezTo>
                      <a:pt x="16679" y="4701"/>
                      <a:pt x="15150" y="3835"/>
                      <a:pt x="13611" y="2918"/>
                    </a:cubicBezTo>
                    <a:cubicBezTo>
                      <a:pt x="11739" y="1797"/>
                      <a:pt x="9437" y="956"/>
                      <a:pt x="7269" y="742"/>
                    </a:cubicBezTo>
                    <a:cubicBezTo>
                      <a:pt x="6873" y="703"/>
                      <a:pt x="6479" y="679"/>
                      <a:pt x="6086" y="679"/>
                    </a:cubicBezTo>
                    <a:cubicBezTo>
                      <a:pt x="5526" y="679"/>
                      <a:pt x="4969" y="728"/>
                      <a:pt x="4413" y="849"/>
                    </a:cubicBezTo>
                    <a:cubicBezTo>
                      <a:pt x="3617" y="1018"/>
                      <a:pt x="2861" y="1523"/>
                      <a:pt x="2043" y="1584"/>
                    </a:cubicBezTo>
                    <a:cubicBezTo>
                      <a:pt x="2001" y="1588"/>
                      <a:pt x="1962" y="1589"/>
                      <a:pt x="1925" y="1589"/>
                    </a:cubicBezTo>
                    <a:cubicBezTo>
                      <a:pt x="1136" y="1589"/>
                      <a:pt x="1362" y="868"/>
                      <a:pt x="1809" y="403"/>
                    </a:cubicBezTo>
                    <a:cubicBezTo>
                      <a:pt x="1960" y="244"/>
                      <a:pt x="2136" y="117"/>
                      <a:pt x="2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3708527" y="-488450"/>
                <a:ext cx="1233826" cy="693782"/>
              </a:xfrm>
              <a:custGeom>
                <a:avLst/>
                <a:gdLst/>
                <a:ahLst/>
                <a:cxnLst/>
                <a:rect l="l" t="t" r="r" b="b"/>
                <a:pathLst>
                  <a:path w="12758" h="8483" extrusionOk="0">
                    <a:moveTo>
                      <a:pt x="2278" y="0"/>
                    </a:moveTo>
                    <a:cubicBezTo>
                      <a:pt x="1942" y="365"/>
                      <a:pt x="1282" y="581"/>
                      <a:pt x="979" y="897"/>
                    </a:cubicBezTo>
                    <a:cubicBezTo>
                      <a:pt x="0" y="1911"/>
                      <a:pt x="330" y="2969"/>
                      <a:pt x="1453" y="3570"/>
                    </a:cubicBezTo>
                    <a:cubicBezTo>
                      <a:pt x="2595" y="4182"/>
                      <a:pt x="3202" y="5419"/>
                      <a:pt x="1986" y="6378"/>
                    </a:cubicBezTo>
                    <a:cubicBezTo>
                      <a:pt x="1330" y="6896"/>
                      <a:pt x="1058" y="7394"/>
                      <a:pt x="1821" y="8068"/>
                    </a:cubicBezTo>
                    <a:cubicBezTo>
                      <a:pt x="2194" y="8399"/>
                      <a:pt x="2723" y="8483"/>
                      <a:pt x="3256" y="8483"/>
                    </a:cubicBezTo>
                    <a:cubicBezTo>
                      <a:pt x="3653" y="8483"/>
                      <a:pt x="4052" y="8436"/>
                      <a:pt x="4391" y="8411"/>
                    </a:cubicBezTo>
                    <a:cubicBezTo>
                      <a:pt x="6079" y="8288"/>
                      <a:pt x="8126" y="7367"/>
                      <a:pt x="8727" y="5646"/>
                    </a:cubicBezTo>
                    <a:cubicBezTo>
                      <a:pt x="9187" y="4320"/>
                      <a:pt x="7944" y="2609"/>
                      <a:pt x="9332" y="1608"/>
                    </a:cubicBezTo>
                    <a:cubicBezTo>
                      <a:pt x="9779" y="1282"/>
                      <a:pt x="10263" y="1151"/>
                      <a:pt x="10785" y="1007"/>
                    </a:cubicBezTo>
                    <a:cubicBezTo>
                      <a:pt x="11455" y="818"/>
                      <a:pt x="12098" y="433"/>
                      <a:pt x="12679" y="56"/>
                    </a:cubicBezTo>
                    <a:cubicBezTo>
                      <a:pt x="12699" y="42"/>
                      <a:pt x="12726" y="24"/>
                      <a:pt x="12758" y="0"/>
                    </a:cubicBezTo>
                    <a:lnTo>
                      <a:pt x="10023" y="0"/>
                    </a:lnTo>
                    <a:cubicBezTo>
                      <a:pt x="9985" y="11"/>
                      <a:pt x="9950" y="21"/>
                      <a:pt x="9916" y="32"/>
                    </a:cubicBezTo>
                    <a:cubicBezTo>
                      <a:pt x="8792" y="358"/>
                      <a:pt x="6903" y="268"/>
                      <a:pt x="6745" y="1856"/>
                    </a:cubicBezTo>
                    <a:cubicBezTo>
                      <a:pt x="6666" y="2632"/>
                      <a:pt x="7240" y="3278"/>
                      <a:pt x="6483" y="3876"/>
                    </a:cubicBezTo>
                    <a:cubicBezTo>
                      <a:pt x="6219" y="4085"/>
                      <a:pt x="5995" y="4170"/>
                      <a:pt x="5796" y="4170"/>
                    </a:cubicBezTo>
                    <a:cubicBezTo>
                      <a:pt x="5355" y="4170"/>
                      <a:pt x="5038" y="3750"/>
                      <a:pt x="4673" y="3333"/>
                    </a:cubicBezTo>
                    <a:cubicBezTo>
                      <a:pt x="4130" y="2718"/>
                      <a:pt x="3419" y="2725"/>
                      <a:pt x="2670" y="2615"/>
                    </a:cubicBezTo>
                    <a:cubicBezTo>
                      <a:pt x="2433" y="2577"/>
                      <a:pt x="1965" y="2567"/>
                      <a:pt x="1804" y="2354"/>
                    </a:cubicBezTo>
                    <a:cubicBezTo>
                      <a:pt x="1567" y="2041"/>
                      <a:pt x="1918" y="1516"/>
                      <a:pt x="2089" y="1265"/>
                    </a:cubicBezTo>
                    <a:cubicBezTo>
                      <a:pt x="2240" y="1045"/>
                      <a:pt x="2825" y="523"/>
                      <a:pt x="32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0" y="-488450"/>
                <a:ext cx="1555774" cy="798876"/>
              </a:xfrm>
              <a:custGeom>
                <a:avLst/>
                <a:gdLst/>
                <a:ahLst/>
                <a:cxnLst/>
                <a:rect l="l" t="t" r="r" b="b"/>
                <a:pathLst>
                  <a:path w="16087" h="9768" extrusionOk="0">
                    <a:moveTo>
                      <a:pt x="14846" y="0"/>
                    </a:moveTo>
                    <a:cubicBezTo>
                      <a:pt x="14818" y="70"/>
                      <a:pt x="14784" y="138"/>
                      <a:pt x="14736" y="197"/>
                    </a:cubicBezTo>
                    <a:cubicBezTo>
                      <a:pt x="14506" y="492"/>
                      <a:pt x="13922" y="677"/>
                      <a:pt x="13592" y="818"/>
                    </a:cubicBezTo>
                    <a:cubicBezTo>
                      <a:pt x="13025" y="1059"/>
                      <a:pt x="12403" y="1296"/>
                      <a:pt x="11813" y="1481"/>
                    </a:cubicBezTo>
                    <a:cubicBezTo>
                      <a:pt x="10823" y="1791"/>
                      <a:pt x="9538" y="1832"/>
                      <a:pt x="8922" y="2828"/>
                    </a:cubicBezTo>
                    <a:cubicBezTo>
                      <a:pt x="8280" y="3866"/>
                      <a:pt x="8954" y="4597"/>
                      <a:pt x="9961" y="4828"/>
                    </a:cubicBezTo>
                    <a:cubicBezTo>
                      <a:pt x="10654" y="4986"/>
                      <a:pt x="11359" y="5233"/>
                      <a:pt x="11775" y="5858"/>
                    </a:cubicBezTo>
                    <a:cubicBezTo>
                      <a:pt x="12344" y="6714"/>
                      <a:pt x="11754" y="7772"/>
                      <a:pt x="10929" y="8250"/>
                    </a:cubicBezTo>
                    <a:cubicBezTo>
                      <a:pt x="10430" y="8540"/>
                      <a:pt x="9885" y="8661"/>
                      <a:pt x="9336" y="8661"/>
                    </a:cubicBezTo>
                    <a:cubicBezTo>
                      <a:pt x="8512" y="8661"/>
                      <a:pt x="7677" y="8387"/>
                      <a:pt x="6968" y="7999"/>
                    </a:cubicBezTo>
                    <a:cubicBezTo>
                      <a:pt x="6236" y="7597"/>
                      <a:pt x="5360" y="7085"/>
                      <a:pt x="5088" y="6233"/>
                    </a:cubicBezTo>
                    <a:cubicBezTo>
                      <a:pt x="4799" y="5322"/>
                      <a:pt x="5638" y="4879"/>
                      <a:pt x="5711" y="4024"/>
                    </a:cubicBezTo>
                    <a:cubicBezTo>
                      <a:pt x="5851" y="2395"/>
                      <a:pt x="3521" y="1859"/>
                      <a:pt x="2346" y="1859"/>
                    </a:cubicBezTo>
                    <a:cubicBezTo>
                      <a:pt x="1776" y="1859"/>
                      <a:pt x="804" y="1966"/>
                      <a:pt x="1223" y="2745"/>
                    </a:cubicBezTo>
                    <a:cubicBezTo>
                      <a:pt x="1464" y="3189"/>
                      <a:pt x="1913" y="3220"/>
                      <a:pt x="2354" y="3337"/>
                    </a:cubicBezTo>
                    <a:cubicBezTo>
                      <a:pt x="2996" y="3508"/>
                      <a:pt x="4408" y="3773"/>
                      <a:pt x="4044" y="4770"/>
                    </a:cubicBezTo>
                    <a:cubicBezTo>
                      <a:pt x="3888" y="5198"/>
                      <a:pt x="3400" y="5286"/>
                      <a:pt x="2870" y="5286"/>
                    </a:cubicBezTo>
                    <a:cubicBezTo>
                      <a:pt x="2498" y="5286"/>
                      <a:pt x="2106" y="5242"/>
                      <a:pt x="1794" y="5242"/>
                    </a:cubicBezTo>
                    <a:cubicBezTo>
                      <a:pt x="1698" y="5242"/>
                      <a:pt x="1610" y="5246"/>
                      <a:pt x="1532" y="5257"/>
                    </a:cubicBezTo>
                    <a:cubicBezTo>
                      <a:pt x="1085" y="5316"/>
                      <a:pt x="446" y="5536"/>
                      <a:pt x="0" y="5886"/>
                    </a:cubicBezTo>
                    <a:lnTo>
                      <a:pt x="0" y="7446"/>
                    </a:lnTo>
                    <a:cubicBezTo>
                      <a:pt x="72" y="7371"/>
                      <a:pt x="148" y="7298"/>
                      <a:pt x="230" y="7236"/>
                    </a:cubicBezTo>
                    <a:cubicBezTo>
                      <a:pt x="821" y="6797"/>
                      <a:pt x="1539" y="6353"/>
                      <a:pt x="2243" y="6130"/>
                    </a:cubicBezTo>
                    <a:cubicBezTo>
                      <a:pt x="2429" y="6071"/>
                      <a:pt x="2605" y="6044"/>
                      <a:pt x="2774" y="6044"/>
                    </a:cubicBezTo>
                    <a:cubicBezTo>
                      <a:pt x="3786" y="6044"/>
                      <a:pt x="4500" y="7020"/>
                      <a:pt x="5092" y="7786"/>
                    </a:cubicBezTo>
                    <a:cubicBezTo>
                      <a:pt x="5793" y="8697"/>
                      <a:pt x="6919" y="9294"/>
                      <a:pt x="8029" y="9580"/>
                    </a:cubicBezTo>
                    <a:cubicBezTo>
                      <a:pt x="8497" y="9699"/>
                      <a:pt x="9057" y="9768"/>
                      <a:pt x="9634" y="9768"/>
                    </a:cubicBezTo>
                    <a:cubicBezTo>
                      <a:pt x="10678" y="9768"/>
                      <a:pt x="11780" y="9543"/>
                      <a:pt x="12500" y="8992"/>
                    </a:cubicBezTo>
                    <a:cubicBezTo>
                      <a:pt x="13403" y="8305"/>
                      <a:pt x="14166" y="6749"/>
                      <a:pt x="13389" y="5725"/>
                    </a:cubicBezTo>
                    <a:cubicBezTo>
                      <a:pt x="12805" y="4948"/>
                      <a:pt x="11888" y="4965"/>
                      <a:pt x="11112" y="4515"/>
                    </a:cubicBezTo>
                    <a:cubicBezTo>
                      <a:pt x="10795" y="4333"/>
                      <a:pt x="10180" y="4034"/>
                      <a:pt x="10139" y="3622"/>
                    </a:cubicBezTo>
                    <a:cubicBezTo>
                      <a:pt x="10091" y="3192"/>
                      <a:pt x="10586" y="2708"/>
                      <a:pt x="10919" y="2515"/>
                    </a:cubicBezTo>
                    <a:cubicBezTo>
                      <a:pt x="11362" y="2261"/>
                      <a:pt x="11891" y="2165"/>
                      <a:pt x="12390" y="2106"/>
                    </a:cubicBezTo>
                    <a:cubicBezTo>
                      <a:pt x="13142" y="2024"/>
                      <a:pt x="13746" y="1763"/>
                      <a:pt x="14410" y="1402"/>
                    </a:cubicBezTo>
                    <a:cubicBezTo>
                      <a:pt x="14674" y="1258"/>
                      <a:pt x="15537" y="636"/>
                      <a:pt x="160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9"/>
            <p:cNvSpPr/>
            <p:nvPr/>
          </p:nvSpPr>
          <p:spPr>
            <a:xfrm>
              <a:off x="3259601" y="867698"/>
              <a:ext cx="146612" cy="94707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3519750" y="962323"/>
              <a:ext cx="109766" cy="55123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3519750" y="867698"/>
              <a:ext cx="109766" cy="47517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3427392" y="849951"/>
              <a:ext cx="48935" cy="41383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3793245" y="989884"/>
              <a:ext cx="46227" cy="39420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9"/>
          <p:cNvSpPr txBox="1">
            <a:spLocks noGrp="1"/>
          </p:cNvSpPr>
          <p:nvPr>
            <p:ph type="title"/>
          </p:nvPr>
        </p:nvSpPr>
        <p:spPr>
          <a:xfrm>
            <a:off x="2682000" y="1332750"/>
            <a:ext cx="3780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9"/>
          <p:cNvSpPr txBox="1">
            <a:spLocks noGrp="1"/>
          </p:cNvSpPr>
          <p:nvPr>
            <p:ph type="subTitle" idx="1"/>
          </p:nvPr>
        </p:nvSpPr>
        <p:spPr>
          <a:xfrm>
            <a:off x="2682000" y="2148450"/>
            <a:ext cx="3780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10"/>
          <p:cNvGrpSpPr/>
          <p:nvPr/>
        </p:nvGrpSpPr>
        <p:grpSpPr>
          <a:xfrm>
            <a:off x="0" y="-488450"/>
            <a:ext cx="9144027" cy="2963923"/>
            <a:chOff x="0" y="-488450"/>
            <a:chExt cx="9144027" cy="2963923"/>
          </a:xfrm>
        </p:grpSpPr>
        <p:grpSp>
          <p:nvGrpSpPr>
            <p:cNvPr id="292" name="Google Shape;292;p10"/>
            <p:cNvGrpSpPr/>
            <p:nvPr/>
          </p:nvGrpSpPr>
          <p:grpSpPr>
            <a:xfrm>
              <a:off x="0" y="-488450"/>
              <a:ext cx="9144027" cy="2963923"/>
              <a:chOff x="0" y="-488450"/>
              <a:chExt cx="9144027" cy="2963923"/>
            </a:xfrm>
          </p:grpSpPr>
          <p:sp>
            <p:nvSpPr>
              <p:cNvPr id="293" name="Google Shape;293;p10"/>
              <p:cNvSpPr/>
              <p:nvPr/>
            </p:nvSpPr>
            <p:spPr>
              <a:xfrm>
                <a:off x="8743223" y="362600"/>
                <a:ext cx="37307" cy="3851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3" extrusionOk="0">
                    <a:moveTo>
                      <a:pt x="443" y="0"/>
                    </a:moveTo>
                    <a:cubicBezTo>
                      <a:pt x="199" y="0"/>
                      <a:pt x="0" y="199"/>
                      <a:pt x="0" y="443"/>
                    </a:cubicBezTo>
                    <a:cubicBezTo>
                      <a:pt x="0" y="687"/>
                      <a:pt x="199" y="883"/>
                      <a:pt x="443" y="883"/>
                    </a:cubicBezTo>
                    <a:cubicBezTo>
                      <a:pt x="687" y="883"/>
                      <a:pt x="884" y="687"/>
                      <a:pt x="884" y="443"/>
                    </a:cubicBezTo>
                    <a:cubicBezTo>
                      <a:pt x="884" y="199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0"/>
              <p:cNvSpPr/>
              <p:nvPr/>
            </p:nvSpPr>
            <p:spPr>
              <a:xfrm>
                <a:off x="8245126" y="569229"/>
                <a:ext cx="37307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4" extrusionOk="0">
                    <a:moveTo>
                      <a:pt x="440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0"/>
              <p:cNvSpPr/>
              <p:nvPr/>
            </p:nvSpPr>
            <p:spPr>
              <a:xfrm>
                <a:off x="8838941" y="381925"/>
                <a:ext cx="37434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884" extrusionOk="0">
                    <a:moveTo>
                      <a:pt x="443" y="0"/>
                    </a:moveTo>
                    <a:cubicBezTo>
                      <a:pt x="199" y="0"/>
                      <a:pt x="0" y="196"/>
                      <a:pt x="0" y="440"/>
                    </a:cubicBezTo>
                    <a:cubicBezTo>
                      <a:pt x="0" y="684"/>
                      <a:pt x="199" y="883"/>
                      <a:pt x="443" y="883"/>
                    </a:cubicBezTo>
                    <a:cubicBezTo>
                      <a:pt x="687" y="883"/>
                      <a:pt x="887" y="684"/>
                      <a:pt x="887" y="440"/>
                    </a:cubicBezTo>
                    <a:cubicBezTo>
                      <a:pt x="887" y="196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0"/>
              <p:cNvSpPr/>
              <p:nvPr/>
            </p:nvSpPr>
            <p:spPr>
              <a:xfrm>
                <a:off x="9030757" y="580913"/>
                <a:ext cx="37265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4" extrusionOk="0">
                    <a:moveTo>
                      <a:pt x="440" y="1"/>
                    </a:moveTo>
                    <a:cubicBezTo>
                      <a:pt x="196" y="1"/>
                      <a:pt x="0" y="200"/>
                      <a:pt x="0" y="444"/>
                    </a:cubicBezTo>
                    <a:cubicBezTo>
                      <a:pt x="0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0"/>
              <p:cNvSpPr/>
              <p:nvPr/>
            </p:nvSpPr>
            <p:spPr>
              <a:xfrm>
                <a:off x="8801633" y="491900"/>
                <a:ext cx="37349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4" extrusionOk="0">
                    <a:moveTo>
                      <a:pt x="441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1" y="884"/>
                    </a:cubicBezTo>
                    <a:cubicBezTo>
                      <a:pt x="688" y="884"/>
                      <a:pt x="884" y="688"/>
                      <a:pt x="884" y="444"/>
                    </a:cubicBezTo>
                    <a:cubicBezTo>
                      <a:pt x="884" y="200"/>
                      <a:pt x="688" y="1"/>
                      <a:pt x="441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0"/>
              <p:cNvSpPr/>
              <p:nvPr/>
            </p:nvSpPr>
            <p:spPr>
              <a:xfrm>
                <a:off x="8066773" y="500435"/>
                <a:ext cx="37476" cy="3873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88" extrusionOk="0">
                    <a:moveTo>
                      <a:pt x="444" y="1"/>
                    </a:moveTo>
                    <a:cubicBezTo>
                      <a:pt x="200" y="1"/>
                      <a:pt x="1" y="201"/>
                      <a:pt x="1" y="444"/>
                    </a:cubicBezTo>
                    <a:cubicBezTo>
                      <a:pt x="1" y="688"/>
                      <a:pt x="200" y="887"/>
                      <a:pt x="444" y="887"/>
                    </a:cubicBezTo>
                    <a:cubicBezTo>
                      <a:pt x="688" y="887"/>
                      <a:pt x="887" y="688"/>
                      <a:pt x="887" y="444"/>
                    </a:cubicBezTo>
                    <a:cubicBezTo>
                      <a:pt x="887" y="201"/>
                      <a:pt x="688" y="1"/>
                      <a:pt x="444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0"/>
              <p:cNvSpPr/>
              <p:nvPr/>
            </p:nvSpPr>
            <p:spPr>
              <a:xfrm>
                <a:off x="0" y="-336050"/>
                <a:ext cx="9141996" cy="2811523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4377" extrusionOk="0">
                    <a:moveTo>
                      <a:pt x="0" y="0"/>
                    </a:moveTo>
                    <a:lnTo>
                      <a:pt x="0" y="34376"/>
                    </a:lnTo>
                    <a:cubicBezTo>
                      <a:pt x="433" y="33623"/>
                      <a:pt x="773" y="32768"/>
                      <a:pt x="1185" y="32091"/>
                    </a:cubicBezTo>
                    <a:cubicBezTo>
                      <a:pt x="2271" y="30308"/>
                      <a:pt x="3353" y="28322"/>
                      <a:pt x="5212" y="27236"/>
                    </a:cubicBezTo>
                    <a:cubicBezTo>
                      <a:pt x="7143" y="26110"/>
                      <a:pt x="9809" y="26116"/>
                      <a:pt x="11524" y="24721"/>
                    </a:cubicBezTo>
                    <a:cubicBezTo>
                      <a:pt x="13132" y="23416"/>
                      <a:pt x="13808" y="21103"/>
                      <a:pt x="15424" y="19798"/>
                    </a:cubicBezTo>
                    <a:cubicBezTo>
                      <a:pt x="16189" y="19181"/>
                      <a:pt x="17080" y="18935"/>
                      <a:pt x="18050" y="18935"/>
                    </a:cubicBezTo>
                    <a:cubicBezTo>
                      <a:pt x="21237" y="18935"/>
                      <a:pt x="25278" y="21588"/>
                      <a:pt x="28531" y="22423"/>
                    </a:cubicBezTo>
                    <a:cubicBezTo>
                      <a:pt x="32139" y="23347"/>
                      <a:pt x="35667" y="22612"/>
                      <a:pt x="39258" y="23323"/>
                    </a:cubicBezTo>
                    <a:cubicBezTo>
                      <a:pt x="41466" y="23761"/>
                      <a:pt x="44634" y="25194"/>
                      <a:pt x="47336" y="25194"/>
                    </a:cubicBezTo>
                    <a:cubicBezTo>
                      <a:pt x="48682" y="25194"/>
                      <a:pt x="49913" y="24839"/>
                      <a:pt x="50853" y="23828"/>
                    </a:cubicBezTo>
                    <a:cubicBezTo>
                      <a:pt x="51750" y="22866"/>
                      <a:pt x="51736" y="21419"/>
                      <a:pt x="52234" y="20276"/>
                    </a:cubicBezTo>
                    <a:cubicBezTo>
                      <a:pt x="53513" y="17341"/>
                      <a:pt x="56248" y="15039"/>
                      <a:pt x="58749" y="13177"/>
                    </a:cubicBezTo>
                    <a:cubicBezTo>
                      <a:pt x="61470" y="11149"/>
                      <a:pt x="63838" y="9633"/>
                      <a:pt x="66727" y="9633"/>
                    </a:cubicBezTo>
                    <a:cubicBezTo>
                      <a:pt x="67748" y="9633"/>
                      <a:pt x="68835" y="9822"/>
                      <a:pt x="70025" y="10246"/>
                    </a:cubicBezTo>
                    <a:cubicBezTo>
                      <a:pt x="71133" y="10639"/>
                      <a:pt x="73675" y="11507"/>
                      <a:pt x="76327" y="11507"/>
                    </a:cubicBezTo>
                    <a:cubicBezTo>
                      <a:pt x="78084" y="11507"/>
                      <a:pt x="79891" y="11126"/>
                      <a:pt x="81360" y="9971"/>
                    </a:cubicBezTo>
                    <a:cubicBezTo>
                      <a:pt x="82979" y="8697"/>
                      <a:pt x="83583" y="6477"/>
                      <a:pt x="85535" y="5615"/>
                    </a:cubicBezTo>
                    <a:cubicBezTo>
                      <a:pt x="87071" y="4938"/>
                      <a:pt x="88864" y="5227"/>
                      <a:pt x="90493" y="5051"/>
                    </a:cubicBezTo>
                    <a:cubicBezTo>
                      <a:pt x="91988" y="4893"/>
                      <a:pt x="93389" y="4323"/>
                      <a:pt x="94530" y="3412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0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0" y="0"/>
                    </a:move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0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82266" y="478"/>
                    </a:moveTo>
                    <a:cubicBezTo>
                      <a:pt x="82805" y="478"/>
                      <a:pt x="83171" y="756"/>
                      <a:pt x="83377" y="1237"/>
                    </a:cubicBezTo>
                    <a:cubicBezTo>
                      <a:pt x="83763" y="2137"/>
                      <a:pt x="82386" y="3260"/>
                      <a:pt x="80606" y="3260"/>
                    </a:cubicBezTo>
                    <a:cubicBezTo>
                      <a:pt x="80007" y="3260"/>
                      <a:pt x="79363" y="3133"/>
                      <a:pt x="78725" y="2828"/>
                    </a:cubicBezTo>
                    <a:cubicBezTo>
                      <a:pt x="77852" y="2409"/>
                      <a:pt x="77794" y="1265"/>
                      <a:pt x="78869" y="1104"/>
                    </a:cubicBezTo>
                    <a:cubicBezTo>
                      <a:pt x="79171" y="1058"/>
                      <a:pt x="79410" y="1050"/>
                      <a:pt x="79619" y="1050"/>
                    </a:cubicBezTo>
                    <a:cubicBezTo>
                      <a:pt x="79740" y="1050"/>
                      <a:pt x="79851" y="1053"/>
                      <a:pt x="79960" y="1053"/>
                    </a:cubicBezTo>
                    <a:cubicBezTo>
                      <a:pt x="80317" y="1053"/>
                      <a:pt x="80641" y="1022"/>
                      <a:pt x="81171" y="763"/>
                    </a:cubicBezTo>
                    <a:cubicBezTo>
                      <a:pt x="81594" y="568"/>
                      <a:pt x="81958" y="478"/>
                      <a:pt x="82266" y="478"/>
                    </a:cubicBezTo>
                    <a:close/>
                    <a:moveTo>
                      <a:pt x="28271" y="7419"/>
                    </a:moveTo>
                    <a:cubicBezTo>
                      <a:pt x="29152" y="7419"/>
                      <a:pt x="30200" y="7776"/>
                      <a:pt x="30871" y="8198"/>
                    </a:cubicBezTo>
                    <a:cubicBezTo>
                      <a:pt x="31582" y="8649"/>
                      <a:pt x="32197" y="9061"/>
                      <a:pt x="32997" y="9383"/>
                    </a:cubicBezTo>
                    <a:cubicBezTo>
                      <a:pt x="33640" y="9645"/>
                      <a:pt x="34358" y="9806"/>
                      <a:pt x="34970" y="10140"/>
                    </a:cubicBezTo>
                    <a:cubicBezTo>
                      <a:pt x="36361" y="10902"/>
                      <a:pt x="35794" y="12517"/>
                      <a:pt x="34444" y="12933"/>
                    </a:cubicBezTo>
                    <a:cubicBezTo>
                      <a:pt x="34108" y="13037"/>
                      <a:pt x="33748" y="13084"/>
                      <a:pt x="33373" y="13084"/>
                    </a:cubicBezTo>
                    <a:cubicBezTo>
                      <a:pt x="30684" y="13084"/>
                      <a:pt x="27262" y="10647"/>
                      <a:pt x="26710" y="9209"/>
                    </a:cubicBezTo>
                    <a:cubicBezTo>
                      <a:pt x="26491" y="7876"/>
                      <a:pt x="27274" y="7419"/>
                      <a:pt x="28271" y="7419"/>
                    </a:cubicBezTo>
                    <a:close/>
                    <a:moveTo>
                      <a:pt x="38767" y="11448"/>
                    </a:moveTo>
                    <a:cubicBezTo>
                      <a:pt x="39217" y="11448"/>
                      <a:pt x="39833" y="11640"/>
                      <a:pt x="40639" y="12184"/>
                    </a:cubicBezTo>
                    <a:cubicBezTo>
                      <a:pt x="41140" y="12524"/>
                      <a:pt x="41989" y="13276"/>
                      <a:pt x="41460" y="13874"/>
                    </a:cubicBezTo>
                    <a:cubicBezTo>
                      <a:pt x="41136" y="14242"/>
                      <a:pt x="40630" y="14376"/>
                      <a:pt x="40104" y="14376"/>
                    </a:cubicBezTo>
                    <a:cubicBezTo>
                      <a:pt x="39574" y="14376"/>
                      <a:pt x="39025" y="14241"/>
                      <a:pt x="38622" y="14074"/>
                    </a:cubicBezTo>
                    <a:cubicBezTo>
                      <a:pt x="37756" y="13713"/>
                      <a:pt x="38024" y="13088"/>
                      <a:pt x="37794" y="12363"/>
                    </a:cubicBezTo>
                    <a:cubicBezTo>
                      <a:pt x="37693" y="12045"/>
                      <a:pt x="37973" y="11448"/>
                      <a:pt x="38767" y="11448"/>
                    </a:cubicBezTo>
                    <a:close/>
                    <a:moveTo>
                      <a:pt x="55358" y="0"/>
                    </a:moveTo>
                    <a:cubicBezTo>
                      <a:pt x="52702" y="860"/>
                      <a:pt x="50311" y="2127"/>
                      <a:pt x="48923" y="4447"/>
                    </a:cubicBezTo>
                    <a:cubicBezTo>
                      <a:pt x="47961" y="6058"/>
                      <a:pt x="47964" y="7690"/>
                      <a:pt x="46236" y="8772"/>
                    </a:cubicBezTo>
                    <a:cubicBezTo>
                      <a:pt x="45027" y="9528"/>
                      <a:pt x="43540" y="9809"/>
                      <a:pt x="42006" y="9809"/>
                    </a:cubicBezTo>
                    <a:cubicBezTo>
                      <a:pt x="40075" y="9809"/>
                      <a:pt x="38070" y="9363"/>
                      <a:pt x="36457" y="8861"/>
                    </a:cubicBezTo>
                    <a:cubicBezTo>
                      <a:pt x="32479" y="7628"/>
                      <a:pt x="28988" y="4550"/>
                      <a:pt x="24854" y="3879"/>
                    </a:cubicBezTo>
                    <a:cubicBezTo>
                      <a:pt x="24391" y="3804"/>
                      <a:pt x="23933" y="3768"/>
                      <a:pt x="23479" y="3768"/>
                    </a:cubicBezTo>
                    <a:cubicBezTo>
                      <a:pt x="21754" y="3768"/>
                      <a:pt x="20103" y="4287"/>
                      <a:pt x="18578" y="5144"/>
                    </a:cubicBezTo>
                    <a:cubicBezTo>
                      <a:pt x="16492" y="6319"/>
                      <a:pt x="15812" y="7563"/>
                      <a:pt x="14520" y="9439"/>
                    </a:cubicBezTo>
                    <a:cubicBezTo>
                      <a:pt x="13190" y="11359"/>
                      <a:pt x="10991" y="12026"/>
                      <a:pt x="8751" y="12112"/>
                    </a:cubicBezTo>
                    <a:cubicBezTo>
                      <a:pt x="8652" y="12116"/>
                      <a:pt x="8554" y="12118"/>
                      <a:pt x="8457" y="12118"/>
                    </a:cubicBezTo>
                    <a:cubicBezTo>
                      <a:pt x="6622" y="12118"/>
                      <a:pt x="5067" y="11476"/>
                      <a:pt x="3299" y="11342"/>
                    </a:cubicBezTo>
                    <a:cubicBezTo>
                      <a:pt x="3155" y="11331"/>
                      <a:pt x="3013" y="11325"/>
                      <a:pt x="2872" y="11325"/>
                    </a:cubicBezTo>
                    <a:cubicBezTo>
                      <a:pt x="1797" y="11325"/>
                      <a:pt x="821" y="11643"/>
                      <a:pt x="0" y="12180"/>
                    </a:cubicBez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0"/>
              <p:cNvSpPr/>
              <p:nvPr/>
            </p:nvSpPr>
            <p:spPr>
              <a:xfrm>
                <a:off x="0" y="-336050"/>
                <a:ext cx="9144027" cy="2712318"/>
              </a:xfrm>
              <a:custGeom>
                <a:avLst/>
                <a:gdLst/>
                <a:ahLst/>
                <a:cxnLst/>
                <a:rect l="l" t="t" r="r" b="b"/>
                <a:pathLst>
                  <a:path w="94551" h="33164" extrusionOk="0">
                    <a:moveTo>
                      <a:pt x="91444" y="0"/>
                    </a:moveTo>
                    <a:cubicBezTo>
                      <a:pt x="91444" y="0"/>
                      <a:pt x="86459" y="4064"/>
                      <a:pt x="80493" y="4064"/>
                    </a:cubicBezTo>
                    <a:cubicBezTo>
                      <a:pt x="80238" y="4064"/>
                      <a:pt x="79980" y="4056"/>
                      <a:pt x="79722" y="4041"/>
                    </a:cubicBezTo>
                    <a:cubicBezTo>
                      <a:pt x="74914" y="3753"/>
                      <a:pt x="71867" y="2658"/>
                      <a:pt x="67952" y="2658"/>
                    </a:cubicBezTo>
                    <a:cubicBezTo>
                      <a:pt x="66732" y="2658"/>
                      <a:pt x="65429" y="2764"/>
                      <a:pt x="63961" y="3034"/>
                    </a:cubicBezTo>
                    <a:cubicBezTo>
                      <a:pt x="57784" y="4168"/>
                      <a:pt x="57155" y="9841"/>
                      <a:pt x="54383" y="10847"/>
                    </a:cubicBezTo>
                    <a:cubicBezTo>
                      <a:pt x="51609" y="11857"/>
                      <a:pt x="54760" y="15506"/>
                      <a:pt x="48332" y="16582"/>
                    </a:cubicBezTo>
                    <a:cubicBezTo>
                      <a:pt x="44291" y="17258"/>
                      <a:pt x="42763" y="19013"/>
                      <a:pt x="39201" y="19013"/>
                    </a:cubicBezTo>
                    <a:cubicBezTo>
                      <a:pt x="37093" y="19013"/>
                      <a:pt x="34273" y="18398"/>
                      <a:pt x="29799" y="16582"/>
                    </a:cubicBezTo>
                    <a:cubicBezTo>
                      <a:pt x="25948" y="15019"/>
                      <a:pt x="23494" y="14530"/>
                      <a:pt x="21546" y="14530"/>
                    </a:cubicBezTo>
                    <a:cubicBezTo>
                      <a:pt x="18391" y="14530"/>
                      <a:pt x="16564" y="15813"/>
                      <a:pt x="12279" y="15891"/>
                    </a:cubicBezTo>
                    <a:cubicBezTo>
                      <a:pt x="7108" y="15988"/>
                      <a:pt x="9926" y="20303"/>
                      <a:pt x="4964" y="20808"/>
                    </a:cubicBezTo>
                    <a:cubicBezTo>
                      <a:pt x="0" y="21313"/>
                      <a:pt x="0" y="24113"/>
                      <a:pt x="0" y="24113"/>
                    </a:cubicBezTo>
                    <a:lnTo>
                      <a:pt x="0" y="33163"/>
                    </a:lnTo>
                    <a:cubicBezTo>
                      <a:pt x="0" y="33163"/>
                      <a:pt x="3450" y="24646"/>
                      <a:pt x="8366" y="24113"/>
                    </a:cubicBezTo>
                    <a:cubicBezTo>
                      <a:pt x="13031" y="23608"/>
                      <a:pt x="13724" y="18365"/>
                      <a:pt x="18518" y="18365"/>
                    </a:cubicBezTo>
                    <a:cubicBezTo>
                      <a:pt x="18777" y="18365"/>
                      <a:pt x="19049" y="18381"/>
                      <a:pt x="19333" y="18413"/>
                    </a:cubicBezTo>
                    <a:cubicBezTo>
                      <a:pt x="24883" y="19042"/>
                      <a:pt x="28160" y="21818"/>
                      <a:pt x="32066" y="22069"/>
                    </a:cubicBezTo>
                    <a:cubicBezTo>
                      <a:pt x="32745" y="22113"/>
                      <a:pt x="33450" y="22126"/>
                      <a:pt x="34171" y="22126"/>
                    </a:cubicBezTo>
                    <a:cubicBezTo>
                      <a:pt x="35281" y="22126"/>
                      <a:pt x="36429" y="22094"/>
                      <a:pt x="37576" y="22094"/>
                    </a:cubicBezTo>
                    <a:cubicBezTo>
                      <a:pt x="39978" y="22094"/>
                      <a:pt x="42377" y="22232"/>
                      <a:pt x="44421" y="23079"/>
                    </a:cubicBezTo>
                    <a:cubicBezTo>
                      <a:pt x="45569" y="23553"/>
                      <a:pt x="46852" y="23767"/>
                      <a:pt x="48117" y="23767"/>
                    </a:cubicBezTo>
                    <a:cubicBezTo>
                      <a:pt x="50882" y="23767"/>
                      <a:pt x="53556" y="22744"/>
                      <a:pt x="54506" y="21186"/>
                    </a:cubicBezTo>
                    <a:cubicBezTo>
                      <a:pt x="55894" y="18918"/>
                      <a:pt x="54760" y="14884"/>
                      <a:pt x="56777" y="12867"/>
                    </a:cubicBezTo>
                    <a:cubicBezTo>
                      <a:pt x="58559" y="11083"/>
                      <a:pt x="61324" y="7632"/>
                      <a:pt x="65593" y="7632"/>
                    </a:cubicBezTo>
                    <a:cubicBezTo>
                      <a:pt x="66158" y="7632"/>
                      <a:pt x="66748" y="7692"/>
                      <a:pt x="67366" y="7824"/>
                    </a:cubicBezTo>
                    <a:cubicBezTo>
                      <a:pt x="71935" y="8803"/>
                      <a:pt x="73644" y="10344"/>
                      <a:pt x="76314" y="10344"/>
                    </a:cubicBezTo>
                    <a:cubicBezTo>
                      <a:pt x="76738" y="10344"/>
                      <a:pt x="77186" y="10305"/>
                      <a:pt x="77673" y="10219"/>
                    </a:cubicBezTo>
                    <a:cubicBezTo>
                      <a:pt x="81233" y="9590"/>
                      <a:pt x="82494" y="7068"/>
                      <a:pt x="85772" y="6814"/>
                    </a:cubicBezTo>
                    <a:cubicBezTo>
                      <a:pt x="89050" y="6563"/>
                      <a:pt x="91861" y="5165"/>
                      <a:pt x="94550" y="2017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0"/>
              <p:cNvSpPr/>
              <p:nvPr/>
            </p:nvSpPr>
            <p:spPr>
              <a:xfrm>
                <a:off x="1422697" y="642464"/>
                <a:ext cx="158701" cy="10051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229" extrusionOk="0">
                    <a:moveTo>
                      <a:pt x="880" y="1"/>
                    </a:moveTo>
                    <a:cubicBezTo>
                      <a:pt x="831" y="1"/>
                      <a:pt x="781" y="5"/>
                      <a:pt x="730" y="12"/>
                    </a:cubicBezTo>
                    <a:cubicBezTo>
                      <a:pt x="307" y="74"/>
                      <a:pt x="1" y="397"/>
                      <a:pt x="53" y="730"/>
                    </a:cubicBezTo>
                    <a:cubicBezTo>
                      <a:pt x="95" y="1025"/>
                      <a:pt x="402" y="1229"/>
                      <a:pt x="766" y="1229"/>
                    </a:cubicBezTo>
                    <a:cubicBezTo>
                      <a:pt x="814" y="1229"/>
                      <a:pt x="862" y="1225"/>
                      <a:pt x="911" y="1218"/>
                    </a:cubicBezTo>
                    <a:cubicBezTo>
                      <a:pt x="1334" y="1153"/>
                      <a:pt x="1640" y="830"/>
                      <a:pt x="1588" y="500"/>
                    </a:cubicBezTo>
                    <a:cubicBezTo>
                      <a:pt x="1546" y="206"/>
                      <a:pt x="1243" y="1"/>
                      <a:pt x="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1666695" y="625698"/>
                <a:ext cx="71179" cy="6027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37" extrusionOk="0">
                    <a:moveTo>
                      <a:pt x="367" y="1"/>
                    </a:moveTo>
                    <a:cubicBezTo>
                      <a:pt x="165" y="1"/>
                      <a:pt x="0" y="165"/>
                      <a:pt x="0" y="368"/>
                    </a:cubicBezTo>
                    <a:cubicBezTo>
                      <a:pt x="0" y="571"/>
                      <a:pt x="165" y="736"/>
                      <a:pt x="367" y="736"/>
                    </a:cubicBezTo>
                    <a:cubicBezTo>
                      <a:pt x="570" y="736"/>
                      <a:pt x="735" y="571"/>
                      <a:pt x="735" y="368"/>
                    </a:cubicBezTo>
                    <a:cubicBezTo>
                      <a:pt x="735" y="165"/>
                      <a:pt x="570" y="1"/>
                      <a:pt x="3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0"/>
              <p:cNvSpPr/>
              <p:nvPr/>
            </p:nvSpPr>
            <p:spPr>
              <a:xfrm>
                <a:off x="1564957" y="563869"/>
                <a:ext cx="63248" cy="5324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1" extrusionOk="0">
                    <a:moveTo>
                      <a:pt x="327" y="0"/>
                    </a:moveTo>
                    <a:cubicBezTo>
                      <a:pt x="149" y="0"/>
                      <a:pt x="1" y="145"/>
                      <a:pt x="1" y="324"/>
                    </a:cubicBezTo>
                    <a:cubicBezTo>
                      <a:pt x="1" y="506"/>
                      <a:pt x="149" y="650"/>
                      <a:pt x="327" y="650"/>
                    </a:cubicBezTo>
                    <a:cubicBezTo>
                      <a:pt x="506" y="650"/>
                      <a:pt x="653" y="506"/>
                      <a:pt x="653" y="324"/>
                    </a:cubicBezTo>
                    <a:cubicBezTo>
                      <a:pt x="653" y="145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0"/>
              <p:cNvSpPr/>
              <p:nvPr/>
            </p:nvSpPr>
            <p:spPr>
              <a:xfrm>
                <a:off x="7258547" y="-335595"/>
                <a:ext cx="166921" cy="11384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92" extrusionOk="0">
                    <a:moveTo>
                      <a:pt x="863" y="1"/>
                    </a:moveTo>
                    <a:cubicBezTo>
                      <a:pt x="389" y="1"/>
                      <a:pt x="0" y="313"/>
                      <a:pt x="0" y="695"/>
                    </a:cubicBezTo>
                    <a:cubicBezTo>
                      <a:pt x="0" y="1079"/>
                      <a:pt x="389" y="1392"/>
                      <a:pt x="863" y="1392"/>
                    </a:cubicBezTo>
                    <a:cubicBezTo>
                      <a:pt x="1337" y="1392"/>
                      <a:pt x="1725" y="1079"/>
                      <a:pt x="1725" y="695"/>
                    </a:cubicBezTo>
                    <a:cubicBezTo>
                      <a:pt x="1725" y="313"/>
                      <a:pt x="1337" y="1"/>
                      <a:pt x="8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0"/>
              <p:cNvSpPr/>
              <p:nvPr/>
            </p:nvSpPr>
            <p:spPr>
              <a:xfrm>
                <a:off x="7506414" y="-236963"/>
                <a:ext cx="57252" cy="4817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9" extrusionOk="0">
                    <a:moveTo>
                      <a:pt x="296" y="0"/>
                    </a:moveTo>
                    <a:cubicBezTo>
                      <a:pt x="135" y="0"/>
                      <a:pt x="1" y="131"/>
                      <a:pt x="1" y="293"/>
                    </a:cubicBezTo>
                    <a:cubicBezTo>
                      <a:pt x="1" y="458"/>
                      <a:pt x="135" y="588"/>
                      <a:pt x="296" y="588"/>
                    </a:cubicBezTo>
                    <a:cubicBezTo>
                      <a:pt x="458" y="588"/>
                      <a:pt x="591" y="458"/>
                      <a:pt x="591" y="293"/>
                    </a:cubicBezTo>
                    <a:cubicBezTo>
                      <a:pt x="591" y="131"/>
                      <a:pt x="458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0"/>
              <p:cNvSpPr/>
              <p:nvPr/>
            </p:nvSpPr>
            <p:spPr>
              <a:xfrm>
                <a:off x="5153564" y="271654"/>
                <a:ext cx="138295" cy="78514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960" extrusionOk="0">
                    <a:moveTo>
                      <a:pt x="715" y="0"/>
                    </a:moveTo>
                    <a:cubicBezTo>
                      <a:pt x="320" y="0"/>
                      <a:pt x="1" y="213"/>
                      <a:pt x="1" y="478"/>
                    </a:cubicBezTo>
                    <a:cubicBezTo>
                      <a:pt x="1" y="743"/>
                      <a:pt x="320" y="959"/>
                      <a:pt x="715" y="959"/>
                    </a:cubicBezTo>
                    <a:cubicBezTo>
                      <a:pt x="1110" y="959"/>
                      <a:pt x="1430" y="743"/>
                      <a:pt x="1430" y="478"/>
                    </a:cubicBezTo>
                    <a:cubicBezTo>
                      <a:pt x="1430" y="213"/>
                      <a:pt x="1110" y="0"/>
                      <a:pt x="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0"/>
              <p:cNvSpPr/>
              <p:nvPr/>
            </p:nvSpPr>
            <p:spPr>
              <a:xfrm>
                <a:off x="5324063" y="202791"/>
                <a:ext cx="61217" cy="5177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3" extrusionOk="0">
                    <a:moveTo>
                      <a:pt x="316" y="0"/>
                    </a:moveTo>
                    <a:cubicBezTo>
                      <a:pt x="144" y="0"/>
                      <a:pt x="0" y="141"/>
                      <a:pt x="0" y="317"/>
                    </a:cubicBezTo>
                    <a:cubicBezTo>
                      <a:pt x="0" y="492"/>
                      <a:pt x="144" y="633"/>
                      <a:pt x="316" y="633"/>
                    </a:cubicBezTo>
                    <a:cubicBezTo>
                      <a:pt x="492" y="633"/>
                      <a:pt x="633" y="492"/>
                      <a:pt x="633" y="317"/>
                    </a:cubicBezTo>
                    <a:cubicBezTo>
                      <a:pt x="633" y="141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0"/>
              <p:cNvSpPr/>
              <p:nvPr/>
            </p:nvSpPr>
            <p:spPr>
              <a:xfrm>
                <a:off x="5153564" y="158137"/>
                <a:ext cx="36653" cy="30997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79" extrusionOk="0">
                    <a:moveTo>
                      <a:pt x="190" y="1"/>
                    </a:moveTo>
                    <a:cubicBezTo>
                      <a:pt x="83" y="1"/>
                      <a:pt x="1" y="86"/>
                      <a:pt x="1" y="189"/>
                    </a:cubicBezTo>
                    <a:cubicBezTo>
                      <a:pt x="1" y="296"/>
                      <a:pt x="83" y="378"/>
                      <a:pt x="190" y="378"/>
                    </a:cubicBezTo>
                    <a:cubicBezTo>
                      <a:pt x="293" y="378"/>
                      <a:pt x="379" y="296"/>
                      <a:pt x="379" y="189"/>
                    </a:cubicBezTo>
                    <a:cubicBezTo>
                      <a:pt x="379" y="86"/>
                      <a:pt x="293" y="1"/>
                      <a:pt x="1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0"/>
              <p:cNvSpPr/>
              <p:nvPr/>
            </p:nvSpPr>
            <p:spPr>
              <a:xfrm>
                <a:off x="4820302" y="519215"/>
                <a:ext cx="136361" cy="1149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406" extrusionOk="0">
                    <a:moveTo>
                      <a:pt x="705" y="0"/>
                    </a:moveTo>
                    <a:cubicBezTo>
                      <a:pt x="317" y="0"/>
                      <a:pt x="0" y="313"/>
                      <a:pt x="0" y="701"/>
                    </a:cubicBezTo>
                    <a:cubicBezTo>
                      <a:pt x="0" y="1093"/>
                      <a:pt x="317" y="1406"/>
                      <a:pt x="705" y="1406"/>
                    </a:cubicBezTo>
                    <a:cubicBezTo>
                      <a:pt x="1093" y="1406"/>
                      <a:pt x="1409" y="1093"/>
                      <a:pt x="1409" y="701"/>
                    </a:cubicBezTo>
                    <a:cubicBezTo>
                      <a:pt x="1409" y="313"/>
                      <a:pt x="1093" y="0"/>
                      <a:pt x="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0"/>
              <p:cNvSpPr/>
              <p:nvPr/>
            </p:nvSpPr>
            <p:spPr>
              <a:xfrm>
                <a:off x="1839419" y="635840"/>
                <a:ext cx="42649" cy="363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44" extrusionOk="0">
                    <a:moveTo>
                      <a:pt x="221" y="0"/>
                    </a:moveTo>
                    <a:cubicBezTo>
                      <a:pt x="97" y="0"/>
                      <a:pt x="0" y="100"/>
                      <a:pt x="0" y="224"/>
                    </a:cubicBezTo>
                    <a:cubicBezTo>
                      <a:pt x="0" y="344"/>
                      <a:pt x="97" y="444"/>
                      <a:pt x="221" y="444"/>
                    </a:cubicBezTo>
                    <a:cubicBezTo>
                      <a:pt x="341" y="444"/>
                      <a:pt x="441" y="344"/>
                      <a:pt x="441" y="224"/>
                    </a:cubicBezTo>
                    <a:cubicBezTo>
                      <a:pt x="441" y="100"/>
                      <a:pt x="341" y="0"/>
                      <a:pt x="2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0"/>
              <p:cNvSpPr/>
              <p:nvPr/>
            </p:nvSpPr>
            <p:spPr>
              <a:xfrm>
                <a:off x="1702188" y="447899"/>
                <a:ext cx="102126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055" extrusionOk="0">
                    <a:moveTo>
                      <a:pt x="530" y="0"/>
                    </a:moveTo>
                    <a:cubicBezTo>
                      <a:pt x="238" y="0"/>
                      <a:pt x="0" y="237"/>
                      <a:pt x="0" y="525"/>
                    </a:cubicBezTo>
                    <a:cubicBezTo>
                      <a:pt x="0" y="817"/>
                      <a:pt x="238" y="1055"/>
                      <a:pt x="530" y="1055"/>
                    </a:cubicBezTo>
                    <a:cubicBezTo>
                      <a:pt x="818" y="1055"/>
                      <a:pt x="1056" y="817"/>
                      <a:pt x="1056" y="525"/>
                    </a:cubicBezTo>
                    <a:cubicBezTo>
                      <a:pt x="1056" y="237"/>
                      <a:pt x="818" y="0"/>
                      <a:pt x="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1625980" y="-488450"/>
                <a:ext cx="2108278" cy="509521"/>
              </a:xfrm>
              <a:custGeom>
                <a:avLst/>
                <a:gdLst/>
                <a:ahLst/>
                <a:cxnLst/>
                <a:rect l="l" t="t" r="r" b="b"/>
                <a:pathLst>
                  <a:path w="21800" h="6230" extrusionOk="0">
                    <a:moveTo>
                      <a:pt x="1026" y="0"/>
                    </a:moveTo>
                    <a:cubicBezTo>
                      <a:pt x="758" y="258"/>
                      <a:pt x="534" y="568"/>
                      <a:pt x="393" y="935"/>
                    </a:cubicBezTo>
                    <a:cubicBezTo>
                      <a:pt x="0" y="1951"/>
                      <a:pt x="405" y="2870"/>
                      <a:pt x="1365" y="2870"/>
                    </a:cubicBezTo>
                    <a:cubicBezTo>
                      <a:pt x="1486" y="2870"/>
                      <a:pt x="1616" y="2855"/>
                      <a:pt x="1754" y="2825"/>
                    </a:cubicBezTo>
                    <a:cubicBezTo>
                      <a:pt x="3094" y="2523"/>
                      <a:pt x="4393" y="2035"/>
                      <a:pt x="5736" y="1729"/>
                    </a:cubicBezTo>
                    <a:cubicBezTo>
                      <a:pt x="6192" y="1626"/>
                      <a:pt x="6641" y="1580"/>
                      <a:pt x="7086" y="1580"/>
                    </a:cubicBezTo>
                    <a:cubicBezTo>
                      <a:pt x="8204" y="1580"/>
                      <a:pt x="9290" y="1874"/>
                      <a:pt x="10368" y="2309"/>
                    </a:cubicBezTo>
                    <a:cubicBezTo>
                      <a:pt x="12037" y="2983"/>
                      <a:pt x="13546" y="3945"/>
                      <a:pt x="15168" y="4715"/>
                    </a:cubicBezTo>
                    <a:cubicBezTo>
                      <a:pt x="16633" y="5408"/>
                      <a:pt x="18405" y="6230"/>
                      <a:pt x="20070" y="6230"/>
                    </a:cubicBezTo>
                    <a:cubicBezTo>
                      <a:pt x="20087" y="6230"/>
                      <a:pt x="20105" y="6230"/>
                      <a:pt x="20122" y="6229"/>
                    </a:cubicBezTo>
                    <a:cubicBezTo>
                      <a:pt x="21208" y="6216"/>
                      <a:pt x="21799" y="5364"/>
                      <a:pt x="21647" y="4337"/>
                    </a:cubicBezTo>
                    <a:cubicBezTo>
                      <a:pt x="21548" y="3657"/>
                      <a:pt x="20960" y="3237"/>
                      <a:pt x="20410" y="2897"/>
                    </a:cubicBezTo>
                    <a:cubicBezTo>
                      <a:pt x="19686" y="2457"/>
                      <a:pt x="17909" y="1158"/>
                      <a:pt x="19597" y="698"/>
                    </a:cubicBezTo>
                    <a:cubicBezTo>
                      <a:pt x="20077" y="568"/>
                      <a:pt x="20851" y="382"/>
                      <a:pt x="21335" y="0"/>
                    </a:cubicBezTo>
                    <a:lnTo>
                      <a:pt x="19435" y="0"/>
                    </a:lnTo>
                    <a:cubicBezTo>
                      <a:pt x="18373" y="344"/>
                      <a:pt x="17037" y="663"/>
                      <a:pt x="17181" y="1681"/>
                    </a:cubicBezTo>
                    <a:cubicBezTo>
                      <a:pt x="17270" y="2296"/>
                      <a:pt x="18030" y="2495"/>
                      <a:pt x="18504" y="2729"/>
                    </a:cubicBezTo>
                    <a:cubicBezTo>
                      <a:pt x="19108" y="3027"/>
                      <a:pt x="19758" y="3389"/>
                      <a:pt x="20198" y="3917"/>
                    </a:cubicBezTo>
                    <a:cubicBezTo>
                      <a:pt x="20466" y="4240"/>
                      <a:pt x="20837" y="4852"/>
                      <a:pt x="20490" y="5237"/>
                    </a:cubicBezTo>
                    <a:cubicBezTo>
                      <a:pt x="20338" y="5406"/>
                      <a:pt x="20082" y="5465"/>
                      <a:pt x="19796" y="5465"/>
                    </a:cubicBezTo>
                    <a:cubicBezTo>
                      <a:pt x="19300" y="5465"/>
                      <a:pt x="18713" y="5287"/>
                      <a:pt x="18422" y="5203"/>
                    </a:cubicBezTo>
                    <a:cubicBezTo>
                      <a:pt x="16679" y="4701"/>
                      <a:pt x="15150" y="3835"/>
                      <a:pt x="13611" y="2918"/>
                    </a:cubicBezTo>
                    <a:cubicBezTo>
                      <a:pt x="11739" y="1797"/>
                      <a:pt x="9437" y="956"/>
                      <a:pt x="7269" y="742"/>
                    </a:cubicBezTo>
                    <a:cubicBezTo>
                      <a:pt x="6873" y="703"/>
                      <a:pt x="6479" y="679"/>
                      <a:pt x="6086" y="679"/>
                    </a:cubicBezTo>
                    <a:cubicBezTo>
                      <a:pt x="5526" y="679"/>
                      <a:pt x="4969" y="728"/>
                      <a:pt x="4413" y="849"/>
                    </a:cubicBezTo>
                    <a:cubicBezTo>
                      <a:pt x="3617" y="1018"/>
                      <a:pt x="2861" y="1523"/>
                      <a:pt x="2043" y="1584"/>
                    </a:cubicBezTo>
                    <a:cubicBezTo>
                      <a:pt x="2001" y="1588"/>
                      <a:pt x="1962" y="1589"/>
                      <a:pt x="1925" y="1589"/>
                    </a:cubicBezTo>
                    <a:cubicBezTo>
                      <a:pt x="1136" y="1589"/>
                      <a:pt x="1362" y="868"/>
                      <a:pt x="1809" y="403"/>
                    </a:cubicBezTo>
                    <a:cubicBezTo>
                      <a:pt x="1960" y="244"/>
                      <a:pt x="2136" y="117"/>
                      <a:pt x="2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3708527" y="-488450"/>
                <a:ext cx="1233826" cy="693782"/>
              </a:xfrm>
              <a:custGeom>
                <a:avLst/>
                <a:gdLst/>
                <a:ahLst/>
                <a:cxnLst/>
                <a:rect l="l" t="t" r="r" b="b"/>
                <a:pathLst>
                  <a:path w="12758" h="8483" extrusionOk="0">
                    <a:moveTo>
                      <a:pt x="2278" y="0"/>
                    </a:moveTo>
                    <a:cubicBezTo>
                      <a:pt x="1942" y="365"/>
                      <a:pt x="1282" y="581"/>
                      <a:pt x="979" y="897"/>
                    </a:cubicBezTo>
                    <a:cubicBezTo>
                      <a:pt x="0" y="1911"/>
                      <a:pt x="330" y="2969"/>
                      <a:pt x="1453" y="3570"/>
                    </a:cubicBezTo>
                    <a:cubicBezTo>
                      <a:pt x="2595" y="4182"/>
                      <a:pt x="3202" y="5419"/>
                      <a:pt x="1986" y="6378"/>
                    </a:cubicBezTo>
                    <a:cubicBezTo>
                      <a:pt x="1330" y="6896"/>
                      <a:pt x="1058" y="7394"/>
                      <a:pt x="1821" y="8068"/>
                    </a:cubicBezTo>
                    <a:cubicBezTo>
                      <a:pt x="2194" y="8399"/>
                      <a:pt x="2723" y="8483"/>
                      <a:pt x="3256" y="8483"/>
                    </a:cubicBezTo>
                    <a:cubicBezTo>
                      <a:pt x="3653" y="8483"/>
                      <a:pt x="4052" y="8436"/>
                      <a:pt x="4391" y="8411"/>
                    </a:cubicBezTo>
                    <a:cubicBezTo>
                      <a:pt x="6079" y="8288"/>
                      <a:pt x="8126" y="7367"/>
                      <a:pt x="8727" y="5646"/>
                    </a:cubicBezTo>
                    <a:cubicBezTo>
                      <a:pt x="9187" y="4320"/>
                      <a:pt x="7944" y="2609"/>
                      <a:pt x="9332" y="1608"/>
                    </a:cubicBezTo>
                    <a:cubicBezTo>
                      <a:pt x="9779" y="1282"/>
                      <a:pt x="10263" y="1151"/>
                      <a:pt x="10785" y="1007"/>
                    </a:cubicBezTo>
                    <a:cubicBezTo>
                      <a:pt x="11455" y="818"/>
                      <a:pt x="12098" y="433"/>
                      <a:pt x="12679" y="56"/>
                    </a:cubicBezTo>
                    <a:cubicBezTo>
                      <a:pt x="12699" y="42"/>
                      <a:pt x="12726" y="24"/>
                      <a:pt x="12758" y="0"/>
                    </a:cubicBezTo>
                    <a:lnTo>
                      <a:pt x="10023" y="0"/>
                    </a:lnTo>
                    <a:cubicBezTo>
                      <a:pt x="9985" y="11"/>
                      <a:pt x="9950" y="21"/>
                      <a:pt x="9916" y="32"/>
                    </a:cubicBezTo>
                    <a:cubicBezTo>
                      <a:pt x="8792" y="358"/>
                      <a:pt x="6903" y="268"/>
                      <a:pt x="6745" y="1856"/>
                    </a:cubicBezTo>
                    <a:cubicBezTo>
                      <a:pt x="6666" y="2632"/>
                      <a:pt x="7240" y="3278"/>
                      <a:pt x="6483" y="3876"/>
                    </a:cubicBezTo>
                    <a:cubicBezTo>
                      <a:pt x="6219" y="4085"/>
                      <a:pt x="5995" y="4170"/>
                      <a:pt x="5796" y="4170"/>
                    </a:cubicBezTo>
                    <a:cubicBezTo>
                      <a:pt x="5355" y="4170"/>
                      <a:pt x="5038" y="3750"/>
                      <a:pt x="4673" y="3333"/>
                    </a:cubicBezTo>
                    <a:cubicBezTo>
                      <a:pt x="4130" y="2718"/>
                      <a:pt x="3419" y="2725"/>
                      <a:pt x="2670" y="2615"/>
                    </a:cubicBezTo>
                    <a:cubicBezTo>
                      <a:pt x="2433" y="2577"/>
                      <a:pt x="1965" y="2567"/>
                      <a:pt x="1804" y="2354"/>
                    </a:cubicBezTo>
                    <a:cubicBezTo>
                      <a:pt x="1567" y="2041"/>
                      <a:pt x="1918" y="1516"/>
                      <a:pt x="2089" y="1265"/>
                    </a:cubicBezTo>
                    <a:cubicBezTo>
                      <a:pt x="2240" y="1045"/>
                      <a:pt x="2825" y="523"/>
                      <a:pt x="32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0"/>
              <p:cNvSpPr/>
              <p:nvPr/>
            </p:nvSpPr>
            <p:spPr>
              <a:xfrm>
                <a:off x="0" y="-488450"/>
                <a:ext cx="1555774" cy="798876"/>
              </a:xfrm>
              <a:custGeom>
                <a:avLst/>
                <a:gdLst/>
                <a:ahLst/>
                <a:cxnLst/>
                <a:rect l="l" t="t" r="r" b="b"/>
                <a:pathLst>
                  <a:path w="16087" h="9768" extrusionOk="0">
                    <a:moveTo>
                      <a:pt x="14846" y="0"/>
                    </a:moveTo>
                    <a:cubicBezTo>
                      <a:pt x="14818" y="70"/>
                      <a:pt x="14784" y="138"/>
                      <a:pt x="14736" y="197"/>
                    </a:cubicBezTo>
                    <a:cubicBezTo>
                      <a:pt x="14506" y="492"/>
                      <a:pt x="13922" y="677"/>
                      <a:pt x="13592" y="818"/>
                    </a:cubicBezTo>
                    <a:cubicBezTo>
                      <a:pt x="13025" y="1059"/>
                      <a:pt x="12403" y="1296"/>
                      <a:pt x="11813" y="1481"/>
                    </a:cubicBezTo>
                    <a:cubicBezTo>
                      <a:pt x="10823" y="1791"/>
                      <a:pt x="9538" y="1832"/>
                      <a:pt x="8922" y="2828"/>
                    </a:cubicBezTo>
                    <a:cubicBezTo>
                      <a:pt x="8280" y="3866"/>
                      <a:pt x="8954" y="4597"/>
                      <a:pt x="9961" y="4828"/>
                    </a:cubicBezTo>
                    <a:cubicBezTo>
                      <a:pt x="10654" y="4986"/>
                      <a:pt x="11359" y="5233"/>
                      <a:pt x="11775" y="5858"/>
                    </a:cubicBezTo>
                    <a:cubicBezTo>
                      <a:pt x="12344" y="6714"/>
                      <a:pt x="11754" y="7772"/>
                      <a:pt x="10929" y="8250"/>
                    </a:cubicBezTo>
                    <a:cubicBezTo>
                      <a:pt x="10430" y="8540"/>
                      <a:pt x="9885" y="8661"/>
                      <a:pt x="9336" y="8661"/>
                    </a:cubicBezTo>
                    <a:cubicBezTo>
                      <a:pt x="8512" y="8661"/>
                      <a:pt x="7677" y="8387"/>
                      <a:pt x="6968" y="7999"/>
                    </a:cubicBezTo>
                    <a:cubicBezTo>
                      <a:pt x="6236" y="7597"/>
                      <a:pt x="5360" y="7085"/>
                      <a:pt x="5088" y="6233"/>
                    </a:cubicBezTo>
                    <a:cubicBezTo>
                      <a:pt x="4799" y="5322"/>
                      <a:pt x="5638" y="4879"/>
                      <a:pt x="5711" y="4024"/>
                    </a:cubicBezTo>
                    <a:cubicBezTo>
                      <a:pt x="5851" y="2395"/>
                      <a:pt x="3521" y="1859"/>
                      <a:pt x="2346" y="1859"/>
                    </a:cubicBezTo>
                    <a:cubicBezTo>
                      <a:pt x="1776" y="1859"/>
                      <a:pt x="804" y="1966"/>
                      <a:pt x="1223" y="2745"/>
                    </a:cubicBezTo>
                    <a:cubicBezTo>
                      <a:pt x="1464" y="3189"/>
                      <a:pt x="1913" y="3220"/>
                      <a:pt x="2354" y="3337"/>
                    </a:cubicBezTo>
                    <a:cubicBezTo>
                      <a:pt x="2996" y="3508"/>
                      <a:pt x="4408" y="3773"/>
                      <a:pt x="4044" y="4770"/>
                    </a:cubicBezTo>
                    <a:cubicBezTo>
                      <a:pt x="3888" y="5198"/>
                      <a:pt x="3400" y="5286"/>
                      <a:pt x="2870" y="5286"/>
                    </a:cubicBezTo>
                    <a:cubicBezTo>
                      <a:pt x="2498" y="5286"/>
                      <a:pt x="2106" y="5242"/>
                      <a:pt x="1794" y="5242"/>
                    </a:cubicBezTo>
                    <a:cubicBezTo>
                      <a:pt x="1698" y="5242"/>
                      <a:pt x="1610" y="5246"/>
                      <a:pt x="1532" y="5257"/>
                    </a:cubicBezTo>
                    <a:cubicBezTo>
                      <a:pt x="1085" y="5316"/>
                      <a:pt x="446" y="5536"/>
                      <a:pt x="0" y="5886"/>
                    </a:cubicBezTo>
                    <a:lnTo>
                      <a:pt x="0" y="7446"/>
                    </a:lnTo>
                    <a:cubicBezTo>
                      <a:pt x="72" y="7371"/>
                      <a:pt x="148" y="7298"/>
                      <a:pt x="230" y="7236"/>
                    </a:cubicBezTo>
                    <a:cubicBezTo>
                      <a:pt x="821" y="6797"/>
                      <a:pt x="1539" y="6353"/>
                      <a:pt x="2243" y="6130"/>
                    </a:cubicBezTo>
                    <a:cubicBezTo>
                      <a:pt x="2429" y="6071"/>
                      <a:pt x="2605" y="6044"/>
                      <a:pt x="2774" y="6044"/>
                    </a:cubicBezTo>
                    <a:cubicBezTo>
                      <a:pt x="3786" y="6044"/>
                      <a:pt x="4500" y="7020"/>
                      <a:pt x="5092" y="7786"/>
                    </a:cubicBezTo>
                    <a:cubicBezTo>
                      <a:pt x="5793" y="8697"/>
                      <a:pt x="6919" y="9294"/>
                      <a:pt x="8029" y="9580"/>
                    </a:cubicBezTo>
                    <a:cubicBezTo>
                      <a:pt x="8497" y="9699"/>
                      <a:pt x="9057" y="9768"/>
                      <a:pt x="9634" y="9768"/>
                    </a:cubicBezTo>
                    <a:cubicBezTo>
                      <a:pt x="10678" y="9768"/>
                      <a:pt x="11780" y="9543"/>
                      <a:pt x="12500" y="8992"/>
                    </a:cubicBezTo>
                    <a:cubicBezTo>
                      <a:pt x="13403" y="8305"/>
                      <a:pt x="14166" y="6749"/>
                      <a:pt x="13389" y="5725"/>
                    </a:cubicBezTo>
                    <a:cubicBezTo>
                      <a:pt x="12805" y="4948"/>
                      <a:pt x="11888" y="4965"/>
                      <a:pt x="11112" y="4515"/>
                    </a:cubicBezTo>
                    <a:cubicBezTo>
                      <a:pt x="10795" y="4333"/>
                      <a:pt x="10180" y="4034"/>
                      <a:pt x="10139" y="3622"/>
                    </a:cubicBezTo>
                    <a:cubicBezTo>
                      <a:pt x="10091" y="3192"/>
                      <a:pt x="10586" y="2708"/>
                      <a:pt x="10919" y="2515"/>
                    </a:cubicBezTo>
                    <a:cubicBezTo>
                      <a:pt x="11362" y="2261"/>
                      <a:pt x="11891" y="2165"/>
                      <a:pt x="12390" y="2106"/>
                    </a:cubicBezTo>
                    <a:cubicBezTo>
                      <a:pt x="13142" y="2024"/>
                      <a:pt x="13746" y="1763"/>
                      <a:pt x="14410" y="1402"/>
                    </a:cubicBezTo>
                    <a:cubicBezTo>
                      <a:pt x="14674" y="1258"/>
                      <a:pt x="15537" y="636"/>
                      <a:pt x="160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7" name="Google Shape;317;p10"/>
            <p:cNvSpPr/>
            <p:nvPr/>
          </p:nvSpPr>
          <p:spPr>
            <a:xfrm>
              <a:off x="3259601" y="867698"/>
              <a:ext cx="146612" cy="94707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3519750" y="962323"/>
              <a:ext cx="109766" cy="55123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3519750" y="867698"/>
              <a:ext cx="109766" cy="47517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3427392" y="849951"/>
              <a:ext cx="48935" cy="41383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3793245" y="989884"/>
              <a:ext cx="46227" cy="39420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10"/>
          <p:cNvSpPr txBox="1">
            <a:spLocks noGrp="1"/>
          </p:cNvSpPr>
          <p:nvPr>
            <p:ph type="title"/>
          </p:nvPr>
        </p:nvSpPr>
        <p:spPr>
          <a:xfrm>
            <a:off x="720000" y="1401900"/>
            <a:ext cx="2720100" cy="23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hianita"/>
              <a:buNone/>
              <a:defRPr sz="3500">
                <a:solidFill>
                  <a:schemeClr val="dk1"/>
                </a:solidFill>
                <a:latin typeface="Bahianita"/>
                <a:ea typeface="Bahianita"/>
                <a:cs typeface="Bahianita"/>
                <a:sym typeface="Bahian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○"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■"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○"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■"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○"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idact Gothic"/>
              <a:buChar char="■"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gif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.png"/><Relationship Id="rId5" Type="http://schemas.openxmlformats.org/officeDocument/2006/relationships/image" Target="../media/image3.gif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ctrTitle"/>
          </p:nvPr>
        </p:nvSpPr>
        <p:spPr>
          <a:xfrm>
            <a:off x="1303053" y="1172617"/>
            <a:ext cx="6241203" cy="2982030"/>
          </a:xfrm>
          <a:prstGeom prst="rect">
            <a:avLst/>
          </a:prstGeom>
          <a:noFill/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/>
              <a:t>Hello summer</a:t>
            </a:r>
            <a:r>
              <a:rPr lang="en-US" sz="4000" dirty="0"/>
              <a:t>	</a:t>
            </a:r>
            <a:br>
              <a:rPr lang="en-US" sz="4000" dirty="0"/>
            </a:br>
            <a:br>
              <a:rPr lang="en-US" sz="3600" dirty="0"/>
            </a:br>
            <a:r>
              <a:rPr lang="en-US" sz="3600" b="1" dirty="0">
                <a:latin typeface="Berlin Sans FB Demi" panose="020E0802020502020306" pitchFamily="34" charset="0"/>
              </a:rPr>
              <a:t>2D </a:t>
            </a:r>
            <a:r>
              <a:rPr lang="ko-KR" altLang="en-US" sz="3600" b="1" dirty="0">
                <a:latin typeface="Berlin Sans FB Demi" panose="020E0802020502020306" pitchFamily="34" charset="0"/>
              </a:rPr>
              <a:t>게임프로그래밍 </a:t>
            </a:r>
            <a:r>
              <a:rPr lang="en-US" altLang="ko-KR" sz="3600" b="1" dirty="0">
                <a:latin typeface="Berlin Sans FB Demi" panose="020E0802020502020306" pitchFamily="34" charset="0"/>
              </a:rPr>
              <a:t> 1</a:t>
            </a:r>
            <a:r>
              <a:rPr lang="ko-KR" altLang="en-US" sz="3600" b="1" dirty="0">
                <a:latin typeface="Berlin Sans FB Demi" panose="020E0802020502020306" pitchFamily="34" charset="0"/>
              </a:rPr>
              <a:t>차 발표</a:t>
            </a:r>
            <a:br>
              <a:rPr lang="en-US" altLang="ko-KR" sz="3600" b="1" dirty="0">
                <a:latin typeface="Berlin Sans FB Demi" panose="020E0802020502020306" pitchFamily="34" charset="0"/>
              </a:rPr>
            </a:br>
            <a:r>
              <a:rPr lang="en-US" altLang="ko-KR" sz="3600" b="1" dirty="0">
                <a:latin typeface="Berlin Sans FB Demi" panose="020E0802020502020306" pitchFamily="34" charset="0"/>
              </a:rPr>
              <a:t>2018182016  </a:t>
            </a:r>
            <a:r>
              <a:rPr lang="ko-KR" altLang="en-US" sz="3600" b="1" dirty="0">
                <a:latin typeface="Berlin Sans FB Demi" panose="020E0802020502020306" pitchFamily="34" charset="0"/>
              </a:rPr>
              <a:t>송영우</a:t>
            </a:r>
            <a:endParaRPr sz="3600" b="1" dirty="0">
              <a:latin typeface="Berlin Sans FB Demi" panose="020E0802020502020306" pitchFamily="34" charset="0"/>
            </a:endParaRPr>
          </a:p>
        </p:txBody>
      </p:sp>
      <p:grpSp>
        <p:nvGrpSpPr>
          <p:cNvPr id="403" name="Google Shape;403;p16"/>
          <p:cNvGrpSpPr/>
          <p:nvPr/>
        </p:nvGrpSpPr>
        <p:grpSpPr>
          <a:xfrm>
            <a:off x="8173326" y="4420822"/>
            <a:ext cx="906819" cy="626638"/>
            <a:chOff x="8173326" y="4425930"/>
            <a:chExt cx="906819" cy="626638"/>
          </a:xfrm>
        </p:grpSpPr>
        <p:sp>
          <p:nvSpPr>
            <p:cNvPr id="404" name="Google Shape;404;p16"/>
            <p:cNvSpPr/>
            <p:nvPr/>
          </p:nvSpPr>
          <p:spPr>
            <a:xfrm>
              <a:off x="8368356" y="4425930"/>
              <a:ext cx="582087" cy="613193"/>
            </a:xfrm>
            <a:custGeom>
              <a:avLst/>
              <a:gdLst/>
              <a:ahLst/>
              <a:cxnLst/>
              <a:rect l="l" t="t" r="r" b="b"/>
              <a:pathLst>
                <a:path w="10825" h="11404" extrusionOk="0">
                  <a:moveTo>
                    <a:pt x="6073" y="1"/>
                  </a:moveTo>
                  <a:cubicBezTo>
                    <a:pt x="5857" y="1"/>
                    <a:pt x="5640" y="113"/>
                    <a:pt x="5530" y="350"/>
                  </a:cubicBezTo>
                  <a:lnTo>
                    <a:pt x="4238" y="3169"/>
                  </a:lnTo>
                  <a:lnTo>
                    <a:pt x="1127" y="2337"/>
                  </a:lnTo>
                  <a:cubicBezTo>
                    <a:pt x="1071" y="2322"/>
                    <a:pt x="1017" y="2315"/>
                    <a:pt x="965" y="2315"/>
                  </a:cubicBezTo>
                  <a:cubicBezTo>
                    <a:pt x="511" y="2315"/>
                    <a:pt x="198" y="2836"/>
                    <a:pt x="470" y="3246"/>
                  </a:cubicBezTo>
                  <a:lnTo>
                    <a:pt x="2228" y="5924"/>
                  </a:lnTo>
                  <a:lnTo>
                    <a:pt x="307" y="8524"/>
                  </a:lnTo>
                  <a:cubicBezTo>
                    <a:pt x="0" y="8940"/>
                    <a:pt x="323" y="9485"/>
                    <a:pt x="785" y="9485"/>
                  </a:cubicBezTo>
                  <a:cubicBezTo>
                    <a:pt x="845" y="9485"/>
                    <a:pt x="908" y="9475"/>
                    <a:pt x="972" y="9455"/>
                  </a:cubicBezTo>
                  <a:lnTo>
                    <a:pt x="4315" y="8391"/>
                  </a:lnTo>
                  <a:lnTo>
                    <a:pt x="7222" y="11228"/>
                  </a:lnTo>
                  <a:cubicBezTo>
                    <a:pt x="7346" y="11350"/>
                    <a:pt x="7493" y="11404"/>
                    <a:pt x="7637" y="11404"/>
                  </a:cubicBezTo>
                  <a:cubicBezTo>
                    <a:pt x="7994" y="11404"/>
                    <a:pt x="8329" y="11074"/>
                    <a:pt x="8223" y="10652"/>
                  </a:cubicBezTo>
                  <a:lnTo>
                    <a:pt x="7392" y="7320"/>
                  </a:lnTo>
                  <a:lnTo>
                    <a:pt x="10359" y="5706"/>
                  </a:lnTo>
                  <a:cubicBezTo>
                    <a:pt x="10824" y="5452"/>
                    <a:pt x="10758" y="4764"/>
                    <a:pt x="10251" y="4606"/>
                  </a:cubicBezTo>
                  <a:lnTo>
                    <a:pt x="7196" y="3653"/>
                  </a:lnTo>
                  <a:lnTo>
                    <a:pt x="6671" y="505"/>
                  </a:lnTo>
                  <a:cubicBezTo>
                    <a:pt x="6616" y="178"/>
                    <a:pt x="6345" y="1"/>
                    <a:pt x="6073" y="1"/>
                  </a:cubicBezTo>
                  <a:close/>
                </a:path>
              </a:pathLst>
            </a:custGeom>
            <a:solidFill>
              <a:srgbClr val="F23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8659583" y="4493304"/>
              <a:ext cx="36565" cy="161256"/>
            </a:xfrm>
            <a:custGeom>
              <a:avLst/>
              <a:gdLst/>
              <a:ahLst/>
              <a:cxnLst/>
              <a:rect l="l" t="t" r="r" b="b"/>
              <a:pathLst>
                <a:path w="680" h="2999" extrusionOk="0">
                  <a:moveTo>
                    <a:pt x="567" y="1"/>
                  </a:moveTo>
                  <a:cubicBezTo>
                    <a:pt x="516" y="1"/>
                    <a:pt x="468" y="39"/>
                    <a:pt x="458" y="90"/>
                  </a:cubicBezTo>
                  <a:lnTo>
                    <a:pt x="310" y="1017"/>
                  </a:lnTo>
                  <a:cubicBezTo>
                    <a:pt x="299" y="1077"/>
                    <a:pt x="340" y="1132"/>
                    <a:pt x="399" y="1143"/>
                  </a:cubicBezTo>
                  <a:lnTo>
                    <a:pt x="413" y="1143"/>
                  </a:lnTo>
                  <a:cubicBezTo>
                    <a:pt x="466" y="1143"/>
                    <a:pt x="510" y="1106"/>
                    <a:pt x="521" y="1055"/>
                  </a:cubicBezTo>
                  <a:lnTo>
                    <a:pt x="669" y="127"/>
                  </a:lnTo>
                  <a:cubicBezTo>
                    <a:pt x="679" y="68"/>
                    <a:pt x="639" y="13"/>
                    <a:pt x="580" y="1"/>
                  </a:cubicBezTo>
                  <a:cubicBezTo>
                    <a:pt x="576" y="1"/>
                    <a:pt x="571" y="1"/>
                    <a:pt x="567" y="1"/>
                  </a:cubicBezTo>
                  <a:close/>
                  <a:moveTo>
                    <a:pt x="267" y="1855"/>
                  </a:moveTo>
                  <a:cubicBezTo>
                    <a:pt x="216" y="1855"/>
                    <a:pt x="169" y="1890"/>
                    <a:pt x="159" y="1945"/>
                  </a:cubicBezTo>
                  <a:lnTo>
                    <a:pt x="7" y="2872"/>
                  </a:lnTo>
                  <a:cubicBezTo>
                    <a:pt x="0" y="2932"/>
                    <a:pt x="41" y="2987"/>
                    <a:pt x="96" y="2998"/>
                  </a:cubicBezTo>
                  <a:lnTo>
                    <a:pt x="114" y="2998"/>
                  </a:lnTo>
                  <a:cubicBezTo>
                    <a:pt x="166" y="2998"/>
                    <a:pt x="210" y="2961"/>
                    <a:pt x="218" y="2909"/>
                  </a:cubicBezTo>
                  <a:lnTo>
                    <a:pt x="369" y="1982"/>
                  </a:lnTo>
                  <a:cubicBezTo>
                    <a:pt x="380" y="1923"/>
                    <a:pt x="340" y="1868"/>
                    <a:pt x="280" y="1856"/>
                  </a:cubicBezTo>
                  <a:cubicBezTo>
                    <a:pt x="276" y="1856"/>
                    <a:pt x="271" y="1855"/>
                    <a:pt x="267" y="1855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8628557" y="4692739"/>
              <a:ext cx="35221" cy="34251"/>
            </a:xfrm>
            <a:custGeom>
              <a:avLst/>
              <a:gdLst/>
              <a:ahLst/>
              <a:cxnLst/>
              <a:rect l="l" t="t" r="r" b="b"/>
              <a:pathLst>
                <a:path w="655" h="637" extrusionOk="0">
                  <a:moveTo>
                    <a:pt x="544" y="1"/>
                  </a:moveTo>
                  <a:cubicBezTo>
                    <a:pt x="490" y="1"/>
                    <a:pt x="443" y="39"/>
                    <a:pt x="436" y="91"/>
                  </a:cubicBezTo>
                  <a:lnTo>
                    <a:pt x="396" y="349"/>
                  </a:lnTo>
                  <a:lnTo>
                    <a:pt x="182" y="201"/>
                  </a:lnTo>
                  <a:cubicBezTo>
                    <a:pt x="163" y="188"/>
                    <a:pt x="142" y="182"/>
                    <a:pt x="121" y="182"/>
                  </a:cubicBezTo>
                  <a:cubicBezTo>
                    <a:pt x="87" y="182"/>
                    <a:pt x="54" y="198"/>
                    <a:pt x="34" y="227"/>
                  </a:cubicBezTo>
                  <a:cubicBezTo>
                    <a:pt x="1" y="279"/>
                    <a:pt x="11" y="345"/>
                    <a:pt x="59" y="379"/>
                  </a:cubicBezTo>
                  <a:lnTo>
                    <a:pt x="410" y="619"/>
                  </a:lnTo>
                  <a:cubicBezTo>
                    <a:pt x="429" y="630"/>
                    <a:pt x="451" y="637"/>
                    <a:pt x="473" y="637"/>
                  </a:cubicBezTo>
                  <a:cubicBezTo>
                    <a:pt x="488" y="637"/>
                    <a:pt x="503" y="633"/>
                    <a:pt x="514" y="630"/>
                  </a:cubicBezTo>
                  <a:cubicBezTo>
                    <a:pt x="547" y="615"/>
                    <a:pt x="574" y="582"/>
                    <a:pt x="577" y="548"/>
                  </a:cubicBezTo>
                  <a:lnTo>
                    <a:pt x="647" y="127"/>
                  </a:lnTo>
                  <a:cubicBezTo>
                    <a:pt x="654" y="68"/>
                    <a:pt x="618" y="13"/>
                    <a:pt x="558" y="2"/>
                  </a:cubicBezTo>
                  <a:cubicBezTo>
                    <a:pt x="553" y="1"/>
                    <a:pt x="549" y="1"/>
                    <a:pt x="544" y="1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8450572" y="4598856"/>
              <a:ext cx="148466" cy="86032"/>
            </a:xfrm>
            <a:custGeom>
              <a:avLst/>
              <a:gdLst/>
              <a:ahLst/>
              <a:cxnLst/>
              <a:rect l="l" t="t" r="r" b="b"/>
              <a:pathLst>
                <a:path w="2761" h="1600" extrusionOk="0">
                  <a:moveTo>
                    <a:pt x="123" y="0"/>
                  </a:moveTo>
                  <a:cubicBezTo>
                    <a:pt x="83" y="0"/>
                    <a:pt x="45" y="22"/>
                    <a:pt x="27" y="60"/>
                  </a:cubicBezTo>
                  <a:cubicBezTo>
                    <a:pt x="0" y="111"/>
                    <a:pt x="19" y="178"/>
                    <a:pt x="75" y="203"/>
                  </a:cubicBezTo>
                  <a:lnTo>
                    <a:pt x="931" y="632"/>
                  </a:lnTo>
                  <a:cubicBezTo>
                    <a:pt x="946" y="640"/>
                    <a:pt x="965" y="643"/>
                    <a:pt x="980" y="643"/>
                  </a:cubicBezTo>
                  <a:cubicBezTo>
                    <a:pt x="1020" y="643"/>
                    <a:pt x="1057" y="621"/>
                    <a:pt x="1076" y="584"/>
                  </a:cubicBezTo>
                  <a:cubicBezTo>
                    <a:pt x="1101" y="529"/>
                    <a:pt x="1079" y="466"/>
                    <a:pt x="1028" y="440"/>
                  </a:cubicBezTo>
                  <a:lnTo>
                    <a:pt x="171" y="11"/>
                  </a:lnTo>
                  <a:cubicBezTo>
                    <a:pt x="155" y="4"/>
                    <a:pt x="139" y="0"/>
                    <a:pt x="123" y="0"/>
                  </a:cubicBezTo>
                  <a:close/>
                  <a:moveTo>
                    <a:pt x="1839" y="858"/>
                  </a:moveTo>
                  <a:cubicBezTo>
                    <a:pt x="1800" y="858"/>
                    <a:pt x="1763" y="879"/>
                    <a:pt x="1744" y="916"/>
                  </a:cubicBezTo>
                  <a:cubicBezTo>
                    <a:pt x="1719" y="969"/>
                    <a:pt x="1737" y="1031"/>
                    <a:pt x="1792" y="1061"/>
                  </a:cubicBezTo>
                  <a:lnTo>
                    <a:pt x="1884" y="1105"/>
                  </a:lnTo>
                  <a:lnTo>
                    <a:pt x="2579" y="1581"/>
                  </a:lnTo>
                  <a:cubicBezTo>
                    <a:pt x="2598" y="1593"/>
                    <a:pt x="2620" y="1600"/>
                    <a:pt x="2638" y="1600"/>
                  </a:cubicBezTo>
                  <a:cubicBezTo>
                    <a:pt x="2672" y="1600"/>
                    <a:pt x="2704" y="1581"/>
                    <a:pt x="2727" y="1552"/>
                  </a:cubicBezTo>
                  <a:cubicBezTo>
                    <a:pt x="2760" y="1504"/>
                    <a:pt x="2749" y="1438"/>
                    <a:pt x="2697" y="1404"/>
                  </a:cubicBezTo>
                  <a:lnTo>
                    <a:pt x="1992" y="920"/>
                  </a:lnTo>
                  <a:lnTo>
                    <a:pt x="1884" y="868"/>
                  </a:lnTo>
                  <a:cubicBezTo>
                    <a:pt x="1870" y="861"/>
                    <a:pt x="1854" y="858"/>
                    <a:pt x="1839" y="858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8383842" y="4565464"/>
              <a:ext cx="33662" cy="21884"/>
            </a:xfrm>
            <a:custGeom>
              <a:avLst/>
              <a:gdLst/>
              <a:ahLst/>
              <a:cxnLst/>
              <a:rect l="l" t="t" r="r" b="b"/>
              <a:pathLst>
                <a:path w="626" h="407" extrusionOk="0">
                  <a:moveTo>
                    <a:pt x="123" y="1"/>
                  </a:moveTo>
                  <a:cubicBezTo>
                    <a:pt x="83" y="1"/>
                    <a:pt x="45" y="23"/>
                    <a:pt x="27" y="60"/>
                  </a:cubicBezTo>
                  <a:cubicBezTo>
                    <a:pt x="0" y="112"/>
                    <a:pt x="19" y="178"/>
                    <a:pt x="75" y="204"/>
                  </a:cubicBezTo>
                  <a:lnTo>
                    <a:pt x="455" y="396"/>
                  </a:lnTo>
                  <a:cubicBezTo>
                    <a:pt x="470" y="403"/>
                    <a:pt x="488" y="407"/>
                    <a:pt x="503" y="407"/>
                  </a:cubicBezTo>
                  <a:cubicBezTo>
                    <a:pt x="544" y="407"/>
                    <a:pt x="581" y="385"/>
                    <a:pt x="599" y="348"/>
                  </a:cubicBezTo>
                  <a:cubicBezTo>
                    <a:pt x="625" y="293"/>
                    <a:pt x="603" y="230"/>
                    <a:pt x="551" y="204"/>
                  </a:cubicBezTo>
                  <a:lnTo>
                    <a:pt x="170" y="12"/>
                  </a:lnTo>
                  <a:cubicBezTo>
                    <a:pt x="155" y="4"/>
                    <a:pt x="139" y="1"/>
                    <a:pt x="123" y="1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8664530" y="4778718"/>
              <a:ext cx="108889" cy="201960"/>
            </a:xfrm>
            <a:custGeom>
              <a:avLst/>
              <a:gdLst/>
              <a:ahLst/>
              <a:cxnLst/>
              <a:rect l="l" t="t" r="r" b="b"/>
              <a:pathLst>
                <a:path w="2025" h="3756" extrusionOk="0">
                  <a:moveTo>
                    <a:pt x="120" y="1"/>
                  </a:moveTo>
                  <a:cubicBezTo>
                    <a:pt x="110" y="1"/>
                    <a:pt x="100" y="3"/>
                    <a:pt x="89" y="6"/>
                  </a:cubicBezTo>
                  <a:cubicBezTo>
                    <a:pt x="33" y="21"/>
                    <a:pt x="0" y="79"/>
                    <a:pt x="15" y="135"/>
                  </a:cubicBezTo>
                  <a:lnTo>
                    <a:pt x="181" y="759"/>
                  </a:lnTo>
                  <a:cubicBezTo>
                    <a:pt x="185" y="767"/>
                    <a:pt x="188" y="778"/>
                    <a:pt x="193" y="785"/>
                  </a:cubicBezTo>
                  <a:cubicBezTo>
                    <a:pt x="200" y="797"/>
                    <a:pt x="222" y="841"/>
                    <a:pt x="263" y="915"/>
                  </a:cubicBezTo>
                  <a:cubicBezTo>
                    <a:pt x="285" y="952"/>
                    <a:pt x="321" y="970"/>
                    <a:pt x="358" y="970"/>
                  </a:cubicBezTo>
                  <a:cubicBezTo>
                    <a:pt x="374" y="970"/>
                    <a:pt x="392" y="966"/>
                    <a:pt x="410" y="955"/>
                  </a:cubicBezTo>
                  <a:cubicBezTo>
                    <a:pt x="462" y="930"/>
                    <a:pt x="481" y="863"/>
                    <a:pt x="451" y="811"/>
                  </a:cubicBezTo>
                  <a:cubicBezTo>
                    <a:pt x="421" y="759"/>
                    <a:pt x="399" y="722"/>
                    <a:pt x="384" y="693"/>
                  </a:cubicBezTo>
                  <a:lnTo>
                    <a:pt x="222" y="79"/>
                  </a:lnTo>
                  <a:cubicBezTo>
                    <a:pt x="210" y="34"/>
                    <a:pt x="168" y="1"/>
                    <a:pt x="120" y="1"/>
                  </a:cubicBezTo>
                  <a:close/>
                  <a:moveTo>
                    <a:pt x="744" y="1455"/>
                  </a:moveTo>
                  <a:cubicBezTo>
                    <a:pt x="726" y="1455"/>
                    <a:pt x="708" y="1459"/>
                    <a:pt x="691" y="1469"/>
                  </a:cubicBezTo>
                  <a:cubicBezTo>
                    <a:pt x="640" y="1494"/>
                    <a:pt x="621" y="1561"/>
                    <a:pt x="650" y="1613"/>
                  </a:cubicBezTo>
                  <a:lnTo>
                    <a:pt x="1038" y="2307"/>
                  </a:lnTo>
                  <a:cubicBezTo>
                    <a:pt x="1057" y="2345"/>
                    <a:pt x="1093" y="2362"/>
                    <a:pt x="1131" y="2362"/>
                  </a:cubicBezTo>
                  <a:cubicBezTo>
                    <a:pt x="1149" y="2362"/>
                    <a:pt x="1168" y="2359"/>
                    <a:pt x="1182" y="2352"/>
                  </a:cubicBezTo>
                  <a:cubicBezTo>
                    <a:pt x="1234" y="2322"/>
                    <a:pt x="1252" y="2256"/>
                    <a:pt x="1223" y="2204"/>
                  </a:cubicBezTo>
                  <a:lnTo>
                    <a:pt x="839" y="1509"/>
                  </a:lnTo>
                  <a:cubicBezTo>
                    <a:pt x="819" y="1475"/>
                    <a:pt x="781" y="1455"/>
                    <a:pt x="744" y="1455"/>
                  </a:cubicBezTo>
                  <a:close/>
                  <a:moveTo>
                    <a:pt x="1516" y="2847"/>
                  </a:moveTo>
                  <a:cubicBezTo>
                    <a:pt x="1498" y="2847"/>
                    <a:pt x="1480" y="2852"/>
                    <a:pt x="1463" y="2861"/>
                  </a:cubicBezTo>
                  <a:cubicBezTo>
                    <a:pt x="1412" y="2887"/>
                    <a:pt x="1393" y="2954"/>
                    <a:pt x="1422" y="3005"/>
                  </a:cubicBezTo>
                  <a:lnTo>
                    <a:pt x="1811" y="3704"/>
                  </a:lnTo>
                  <a:cubicBezTo>
                    <a:pt x="1828" y="3737"/>
                    <a:pt x="1866" y="3755"/>
                    <a:pt x="1903" y="3755"/>
                  </a:cubicBezTo>
                  <a:cubicBezTo>
                    <a:pt x="1922" y="3755"/>
                    <a:pt x="1936" y="3752"/>
                    <a:pt x="1954" y="3745"/>
                  </a:cubicBezTo>
                  <a:cubicBezTo>
                    <a:pt x="2006" y="3714"/>
                    <a:pt x="2024" y="3652"/>
                    <a:pt x="1995" y="3600"/>
                  </a:cubicBezTo>
                  <a:lnTo>
                    <a:pt x="1611" y="2902"/>
                  </a:lnTo>
                  <a:cubicBezTo>
                    <a:pt x="1591" y="2867"/>
                    <a:pt x="1554" y="2847"/>
                    <a:pt x="1516" y="2847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8627750" y="4715484"/>
              <a:ext cx="38609" cy="33768"/>
            </a:xfrm>
            <a:custGeom>
              <a:avLst/>
              <a:gdLst/>
              <a:ahLst/>
              <a:cxnLst/>
              <a:rect l="l" t="t" r="r" b="b"/>
              <a:pathLst>
                <a:path w="718" h="628" extrusionOk="0">
                  <a:moveTo>
                    <a:pt x="490" y="1"/>
                  </a:moveTo>
                  <a:cubicBezTo>
                    <a:pt x="470" y="1"/>
                    <a:pt x="451" y="6"/>
                    <a:pt x="433" y="14"/>
                  </a:cubicBezTo>
                  <a:lnTo>
                    <a:pt x="67" y="240"/>
                  </a:lnTo>
                  <a:cubicBezTo>
                    <a:pt x="16" y="270"/>
                    <a:pt x="1" y="336"/>
                    <a:pt x="30" y="384"/>
                  </a:cubicBezTo>
                  <a:cubicBezTo>
                    <a:pt x="52" y="418"/>
                    <a:pt x="87" y="436"/>
                    <a:pt x="123" y="436"/>
                  </a:cubicBezTo>
                  <a:cubicBezTo>
                    <a:pt x="142" y="436"/>
                    <a:pt x="161" y="431"/>
                    <a:pt x="178" y="421"/>
                  </a:cubicBezTo>
                  <a:lnTo>
                    <a:pt x="422" y="273"/>
                  </a:lnTo>
                  <a:lnTo>
                    <a:pt x="495" y="546"/>
                  </a:lnTo>
                  <a:cubicBezTo>
                    <a:pt x="507" y="595"/>
                    <a:pt x="551" y="628"/>
                    <a:pt x="599" y="628"/>
                  </a:cubicBezTo>
                  <a:cubicBezTo>
                    <a:pt x="606" y="628"/>
                    <a:pt x="618" y="624"/>
                    <a:pt x="625" y="624"/>
                  </a:cubicBezTo>
                  <a:cubicBezTo>
                    <a:pt x="681" y="609"/>
                    <a:pt x="717" y="551"/>
                    <a:pt x="703" y="491"/>
                  </a:cubicBezTo>
                  <a:lnTo>
                    <a:pt x="592" y="81"/>
                  </a:lnTo>
                  <a:cubicBezTo>
                    <a:pt x="581" y="48"/>
                    <a:pt x="558" y="22"/>
                    <a:pt x="529" y="7"/>
                  </a:cubicBezTo>
                  <a:cubicBezTo>
                    <a:pt x="516" y="3"/>
                    <a:pt x="503" y="1"/>
                    <a:pt x="490" y="1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8427343" y="4749198"/>
              <a:ext cx="177826" cy="138673"/>
            </a:xfrm>
            <a:custGeom>
              <a:avLst/>
              <a:gdLst/>
              <a:ahLst/>
              <a:cxnLst/>
              <a:rect l="l" t="t" r="r" b="b"/>
              <a:pathLst>
                <a:path w="3307" h="2579" extrusionOk="0">
                  <a:moveTo>
                    <a:pt x="3186" y="0"/>
                  </a:moveTo>
                  <a:cubicBezTo>
                    <a:pt x="3167" y="0"/>
                    <a:pt x="3147" y="5"/>
                    <a:pt x="3129" y="16"/>
                  </a:cubicBezTo>
                  <a:lnTo>
                    <a:pt x="2468" y="418"/>
                  </a:lnTo>
                  <a:cubicBezTo>
                    <a:pt x="2417" y="451"/>
                    <a:pt x="2401" y="518"/>
                    <a:pt x="2432" y="566"/>
                  </a:cubicBezTo>
                  <a:cubicBezTo>
                    <a:pt x="2454" y="599"/>
                    <a:pt x="2487" y="618"/>
                    <a:pt x="2524" y="618"/>
                  </a:cubicBezTo>
                  <a:cubicBezTo>
                    <a:pt x="2542" y="618"/>
                    <a:pt x="2560" y="614"/>
                    <a:pt x="2579" y="603"/>
                  </a:cubicBezTo>
                  <a:lnTo>
                    <a:pt x="3240" y="197"/>
                  </a:lnTo>
                  <a:cubicBezTo>
                    <a:pt x="3292" y="167"/>
                    <a:pt x="3307" y="101"/>
                    <a:pt x="3277" y="52"/>
                  </a:cubicBezTo>
                  <a:cubicBezTo>
                    <a:pt x="3258" y="18"/>
                    <a:pt x="3222" y="0"/>
                    <a:pt x="3186" y="0"/>
                  </a:cubicBezTo>
                  <a:close/>
                  <a:moveTo>
                    <a:pt x="1874" y="831"/>
                  </a:moveTo>
                  <a:cubicBezTo>
                    <a:pt x="1849" y="831"/>
                    <a:pt x="1823" y="839"/>
                    <a:pt x="1803" y="858"/>
                  </a:cubicBezTo>
                  <a:lnTo>
                    <a:pt x="1220" y="1368"/>
                  </a:lnTo>
                  <a:cubicBezTo>
                    <a:pt x="1175" y="1409"/>
                    <a:pt x="1172" y="1475"/>
                    <a:pt x="1208" y="1519"/>
                  </a:cubicBezTo>
                  <a:cubicBezTo>
                    <a:pt x="1230" y="1542"/>
                    <a:pt x="1260" y="1556"/>
                    <a:pt x="1290" y="1556"/>
                  </a:cubicBezTo>
                  <a:cubicBezTo>
                    <a:pt x="1315" y="1556"/>
                    <a:pt x="1341" y="1545"/>
                    <a:pt x="1360" y="1530"/>
                  </a:cubicBezTo>
                  <a:lnTo>
                    <a:pt x="1944" y="1017"/>
                  </a:lnTo>
                  <a:cubicBezTo>
                    <a:pt x="1988" y="980"/>
                    <a:pt x="1995" y="909"/>
                    <a:pt x="1955" y="865"/>
                  </a:cubicBezTo>
                  <a:cubicBezTo>
                    <a:pt x="1934" y="843"/>
                    <a:pt x="1904" y="831"/>
                    <a:pt x="1874" y="831"/>
                  </a:cubicBezTo>
                  <a:close/>
                  <a:moveTo>
                    <a:pt x="708" y="1853"/>
                  </a:moveTo>
                  <a:cubicBezTo>
                    <a:pt x="683" y="1853"/>
                    <a:pt x="657" y="1862"/>
                    <a:pt x="636" y="1881"/>
                  </a:cubicBezTo>
                  <a:lnTo>
                    <a:pt x="48" y="2391"/>
                  </a:lnTo>
                  <a:cubicBezTo>
                    <a:pt x="4" y="2432"/>
                    <a:pt x="1" y="2498"/>
                    <a:pt x="41" y="2543"/>
                  </a:cubicBezTo>
                  <a:cubicBezTo>
                    <a:pt x="60" y="2565"/>
                    <a:pt x="89" y="2579"/>
                    <a:pt x="119" y="2579"/>
                  </a:cubicBezTo>
                  <a:cubicBezTo>
                    <a:pt x="144" y="2579"/>
                    <a:pt x="171" y="2568"/>
                    <a:pt x="189" y="2553"/>
                  </a:cubicBezTo>
                  <a:lnTo>
                    <a:pt x="776" y="2040"/>
                  </a:lnTo>
                  <a:cubicBezTo>
                    <a:pt x="821" y="2003"/>
                    <a:pt x="824" y="1933"/>
                    <a:pt x="787" y="1888"/>
                  </a:cubicBezTo>
                  <a:cubicBezTo>
                    <a:pt x="766" y="1865"/>
                    <a:pt x="737" y="1853"/>
                    <a:pt x="708" y="1853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8378680" y="4903787"/>
              <a:ext cx="30059" cy="26616"/>
            </a:xfrm>
            <a:custGeom>
              <a:avLst/>
              <a:gdLst/>
              <a:ahLst/>
              <a:cxnLst/>
              <a:rect l="l" t="t" r="r" b="b"/>
              <a:pathLst>
                <a:path w="559" h="495" extrusionOk="0">
                  <a:moveTo>
                    <a:pt x="440" y="0"/>
                  </a:moveTo>
                  <a:cubicBezTo>
                    <a:pt x="415" y="0"/>
                    <a:pt x="390" y="9"/>
                    <a:pt x="370" y="26"/>
                  </a:cubicBezTo>
                  <a:lnTo>
                    <a:pt x="48" y="307"/>
                  </a:lnTo>
                  <a:cubicBezTo>
                    <a:pt x="4" y="347"/>
                    <a:pt x="0" y="413"/>
                    <a:pt x="38" y="457"/>
                  </a:cubicBezTo>
                  <a:cubicBezTo>
                    <a:pt x="60" y="484"/>
                    <a:pt x="89" y="495"/>
                    <a:pt x="118" y="495"/>
                  </a:cubicBezTo>
                  <a:cubicBezTo>
                    <a:pt x="145" y="495"/>
                    <a:pt x="171" y="488"/>
                    <a:pt x="189" y="469"/>
                  </a:cubicBezTo>
                  <a:lnTo>
                    <a:pt x="510" y="188"/>
                  </a:lnTo>
                  <a:cubicBezTo>
                    <a:pt x="555" y="147"/>
                    <a:pt x="558" y="81"/>
                    <a:pt x="522" y="36"/>
                  </a:cubicBezTo>
                  <a:cubicBezTo>
                    <a:pt x="500" y="12"/>
                    <a:pt x="470" y="0"/>
                    <a:pt x="440" y="0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8912041" y="4689943"/>
              <a:ext cx="35167" cy="14410"/>
            </a:xfrm>
            <a:custGeom>
              <a:avLst/>
              <a:gdLst/>
              <a:ahLst/>
              <a:cxnLst/>
              <a:rect l="l" t="t" r="r" b="b"/>
              <a:pathLst>
                <a:path w="654" h="268" extrusionOk="0">
                  <a:moveTo>
                    <a:pt x="537" y="1"/>
                  </a:moveTo>
                  <a:cubicBezTo>
                    <a:pt x="533" y="1"/>
                    <a:pt x="529" y="1"/>
                    <a:pt x="524" y="2"/>
                  </a:cubicBezTo>
                  <a:lnTo>
                    <a:pt x="103" y="54"/>
                  </a:lnTo>
                  <a:cubicBezTo>
                    <a:pt x="45" y="61"/>
                    <a:pt x="0" y="117"/>
                    <a:pt x="11" y="175"/>
                  </a:cubicBezTo>
                  <a:cubicBezTo>
                    <a:pt x="15" y="228"/>
                    <a:pt x="62" y="268"/>
                    <a:pt x="115" y="268"/>
                  </a:cubicBezTo>
                  <a:lnTo>
                    <a:pt x="129" y="268"/>
                  </a:lnTo>
                  <a:lnTo>
                    <a:pt x="555" y="213"/>
                  </a:lnTo>
                  <a:cubicBezTo>
                    <a:pt x="609" y="206"/>
                    <a:pt x="654" y="150"/>
                    <a:pt x="647" y="95"/>
                  </a:cubicBezTo>
                  <a:cubicBezTo>
                    <a:pt x="636" y="40"/>
                    <a:pt x="588" y="1"/>
                    <a:pt x="537" y="1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8719323" y="4698976"/>
              <a:ext cx="157016" cy="23659"/>
            </a:xfrm>
            <a:custGeom>
              <a:avLst/>
              <a:gdLst/>
              <a:ahLst/>
              <a:cxnLst/>
              <a:rect l="l" t="t" r="r" b="b"/>
              <a:pathLst>
                <a:path w="2920" h="440" extrusionOk="0">
                  <a:moveTo>
                    <a:pt x="2798" y="0"/>
                  </a:moveTo>
                  <a:cubicBezTo>
                    <a:pt x="2795" y="0"/>
                    <a:pt x="2793" y="0"/>
                    <a:pt x="2790" y="0"/>
                  </a:cubicBezTo>
                  <a:lnTo>
                    <a:pt x="1895" y="115"/>
                  </a:lnTo>
                  <a:cubicBezTo>
                    <a:pt x="1837" y="122"/>
                    <a:pt x="1796" y="178"/>
                    <a:pt x="1803" y="233"/>
                  </a:cubicBezTo>
                  <a:cubicBezTo>
                    <a:pt x="1811" y="288"/>
                    <a:pt x="1859" y="329"/>
                    <a:pt x="1911" y="329"/>
                  </a:cubicBezTo>
                  <a:lnTo>
                    <a:pt x="1926" y="329"/>
                  </a:lnTo>
                  <a:lnTo>
                    <a:pt x="2819" y="215"/>
                  </a:lnTo>
                  <a:cubicBezTo>
                    <a:pt x="2879" y="207"/>
                    <a:pt x="2919" y="152"/>
                    <a:pt x="2911" y="92"/>
                  </a:cubicBezTo>
                  <a:cubicBezTo>
                    <a:pt x="2905" y="36"/>
                    <a:pt x="2853" y="0"/>
                    <a:pt x="2798" y="0"/>
                  </a:cubicBezTo>
                  <a:close/>
                  <a:moveTo>
                    <a:pt x="1012" y="174"/>
                  </a:moveTo>
                  <a:cubicBezTo>
                    <a:pt x="1010" y="174"/>
                    <a:pt x="1008" y="174"/>
                    <a:pt x="1005" y="174"/>
                  </a:cubicBezTo>
                  <a:lnTo>
                    <a:pt x="105" y="229"/>
                  </a:lnTo>
                  <a:cubicBezTo>
                    <a:pt x="45" y="233"/>
                    <a:pt x="1" y="281"/>
                    <a:pt x="4" y="340"/>
                  </a:cubicBezTo>
                  <a:cubicBezTo>
                    <a:pt x="8" y="396"/>
                    <a:pt x="56" y="440"/>
                    <a:pt x="112" y="440"/>
                  </a:cubicBezTo>
                  <a:lnTo>
                    <a:pt x="119" y="440"/>
                  </a:lnTo>
                  <a:lnTo>
                    <a:pt x="1017" y="388"/>
                  </a:lnTo>
                  <a:cubicBezTo>
                    <a:pt x="1075" y="384"/>
                    <a:pt x="1120" y="333"/>
                    <a:pt x="1116" y="273"/>
                  </a:cubicBezTo>
                  <a:cubicBezTo>
                    <a:pt x="1113" y="217"/>
                    <a:pt x="1072" y="174"/>
                    <a:pt x="1012" y="174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8648022" y="4714086"/>
              <a:ext cx="34791" cy="12905"/>
            </a:xfrm>
            <a:custGeom>
              <a:avLst/>
              <a:gdLst/>
              <a:ahLst/>
              <a:cxnLst/>
              <a:rect l="l" t="t" r="r" b="b"/>
              <a:pathLst>
                <a:path w="647" h="240" extrusionOk="0">
                  <a:moveTo>
                    <a:pt x="529" y="0"/>
                  </a:moveTo>
                  <a:lnTo>
                    <a:pt x="104" y="26"/>
                  </a:lnTo>
                  <a:cubicBezTo>
                    <a:pt x="45" y="30"/>
                    <a:pt x="1" y="81"/>
                    <a:pt x="4" y="140"/>
                  </a:cubicBezTo>
                  <a:cubicBezTo>
                    <a:pt x="8" y="195"/>
                    <a:pt x="56" y="240"/>
                    <a:pt x="111" y="240"/>
                  </a:cubicBezTo>
                  <a:lnTo>
                    <a:pt x="118" y="240"/>
                  </a:lnTo>
                  <a:lnTo>
                    <a:pt x="544" y="214"/>
                  </a:lnTo>
                  <a:cubicBezTo>
                    <a:pt x="603" y="210"/>
                    <a:pt x="647" y="159"/>
                    <a:pt x="643" y="103"/>
                  </a:cubicBezTo>
                  <a:cubicBezTo>
                    <a:pt x="640" y="45"/>
                    <a:pt x="595" y="0"/>
                    <a:pt x="529" y="0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8173326" y="4795709"/>
              <a:ext cx="906819" cy="256859"/>
            </a:xfrm>
            <a:custGeom>
              <a:avLst/>
              <a:gdLst/>
              <a:ahLst/>
              <a:cxnLst/>
              <a:rect l="l" t="t" r="r" b="b"/>
              <a:pathLst>
                <a:path w="16864" h="4777" extrusionOk="0">
                  <a:moveTo>
                    <a:pt x="10935" y="1"/>
                  </a:moveTo>
                  <a:cubicBezTo>
                    <a:pt x="9707" y="1"/>
                    <a:pt x="9034" y="1795"/>
                    <a:pt x="8038" y="1795"/>
                  </a:cubicBezTo>
                  <a:cubicBezTo>
                    <a:pt x="7767" y="1795"/>
                    <a:pt x="7473" y="1663"/>
                    <a:pt x="7137" y="1326"/>
                  </a:cubicBezTo>
                  <a:cubicBezTo>
                    <a:pt x="6794" y="984"/>
                    <a:pt x="6508" y="846"/>
                    <a:pt x="6263" y="846"/>
                  </a:cubicBezTo>
                  <a:cubicBezTo>
                    <a:pt x="5242" y="846"/>
                    <a:pt x="4927" y="3236"/>
                    <a:pt x="4150" y="3236"/>
                  </a:cubicBezTo>
                  <a:cubicBezTo>
                    <a:pt x="4015" y="3236"/>
                    <a:pt x="3866" y="3164"/>
                    <a:pt x="3698" y="2996"/>
                  </a:cubicBezTo>
                  <a:cubicBezTo>
                    <a:pt x="3428" y="2725"/>
                    <a:pt x="3120" y="2616"/>
                    <a:pt x="2800" y="2616"/>
                  </a:cubicBezTo>
                  <a:cubicBezTo>
                    <a:pt x="1500" y="2616"/>
                    <a:pt x="0" y="4418"/>
                    <a:pt x="0" y="4418"/>
                  </a:cubicBezTo>
                  <a:lnTo>
                    <a:pt x="16864" y="4777"/>
                  </a:lnTo>
                  <a:cubicBezTo>
                    <a:pt x="16864" y="4777"/>
                    <a:pt x="15323" y="3669"/>
                    <a:pt x="12497" y="846"/>
                  </a:cubicBezTo>
                  <a:cubicBezTo>
                    <a:pt x="11879" y="228"/>
                    <a:pt x="11372" y="1"/>
                    <a:pt x="10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8773785" y="4839377"/>
              <a:ext cx="43115" cy="43115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cubicBezTo>
                    <a:pt x="1" y="687"/>
                    <a:pt x="199" y="887"/>
                    <a:pt x="443" y="887"/>
                  </a:cubicBezTo>
                  <a:cubicBezTo>
                    <a:pt x="687" y="887"/>
                    <a:pt x="887" y="687"/>
                    <a:pt x="887" y="443"/>
                  </a:cubicBezTo>
                  <a:cubicBezTo>
                    <a:pt x="887" y="199"/>
                    <a:pt x="687" y="1"/>
                    <a:pt x="443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8898564" y="4965938"/>
              <a:ext cx="42969" cy="42969"/>
            </a:xfrm>
            <a:custGeom>
              <a:avLst/>
              <a:gdLst/>
              <a:ahLst/>
              <a:cxnLst/>
              <a:rect l="l" t="t" r="r" b="b"/>
              <a:pathLst>
                <a:path w="884" h="884" extrusionOk="0">
                  <a:moveTo>
                    <a:pt x="443" y="0"/>
                  </a:moveTo>
                  <a:cubicBezTo>
                    <a:pt x="199" y="0"/>
                    <a:pt x="0" y="200"/>
                    <a:pt x="0" y="444"/>
                  </a:cubicBezTo>
                  <a:cubicBezTo>
                    <a:pt x="0" y="688"/>
                    <a:pt x="199" y="883"/>
                    <a:pt x="443" y="883"/>
                  </a:cubicBezTo>
                  <a:cubicBezTo>
                    <a:pt x="687" y="883"/>
                    <a:pt x="883" y="688"/>
                    <a:pt x="883" y="444"/>
                  </a:cubicBezTo>
                  <a:cubicBezTo>
                    <a:pt x="883" y="200"/>
                    <a:pt x="687" y="0"/>
                    <a:pt x="443" y="0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8503326" y="4952163"/>
              <a:ext cx="42969" cy="42969"/>
            </a:xfrm>
            <a:custGeom>
              <a:avLst/>
              <a:gdLst/>
              <a:ahLst/>
              <a:cxnLst/>
              <a:rect l="l" t="t" r="r" b="b"/>
              <a:pathLst>
                <a:path w="884" h="884" extrusionOk="0">
                  <a:moveTo>
                    <a:pt x="443" y="0"/>
                  </a:moveTo>
                  <a:cubicBezTo>
                    <a:pt x="199" y="0"/>
                    <a:pt x="0" y="200"/>
                    <a:pt x="0" y="444"/>
                  </a:cubicBezTo>
                  <a:cubicBezTo>
                    <a:pt x="0" y="688"/>
                    <a:pt x="199" y="883"/>
                    <a:pt x="443" y="883"/>
                  </a:cubicBezTo>
                  <a:cubicBezTo>
                    <a:pt x="687" y="883"/>
                    <a:pt x="883" y="688"/>
                    <a:pt x="883" y="444"/>
                  </a:cubicBezTo>
                  <a:cubicBezTo>
                    <a:pt x="883" y="200"/>
                    <a:pt x="687" y="0"/>
                    <a:pt x="443" y="0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16"/>
          <p:cNvGrpSpPr/>
          <p:nvPr/>
        </p:nvGrpSpPr>
        <p:grpSpPr>
          <a:xfrm>
            <a:off x="3094493" y="4231694"/>
            <a:ext cx="1179623" cy="988011"/>
            <a:chOff x="2770643" y="1634844"/>
            <a:chExt cx="1179623" cy="988011"/>
          </a:xfrm>
        </p:grpSpPr>
        <p:sp>
          <p:nvSpPr>
            <p:cNvPr id="421" name="Google Shape;421;p16"/>
            <p:cNvSpPr/>
            <p:nvPr/>
          </p:nvSpPr>
          <p:spPr>
            <a:xfrm rot="1610678">
              <a:off x="2907743" y="1732633"/>
              <a:ext cx="462890" cy="665909"/>
            </a:xfrm>
            <a:custGeom>
              <a:avLst/>
              <a:gdLst/>
              <a:ahLst/>
              <a:cxnLst/>
              <a:rect l="l" t="t" r="r" b="b"/>
              <a:pathLst>
                <a:path w="8280" h="11912" extrusionOk="0">
                  <a:moveTo>
                    <a:pt x="5015" y="1"/>
                  </a:moveTo>
                  <a:cubicBezTo>
                    <a:pt x="3575" y="1"/>
                    <a:pt x="2632" y="974"/>
                    <a:pt x="2024" y="2230"/>
                  </a:cubicBezTo>
                  <a:cubicBezTo>
                    <a:pt x="1662" y="2972"/>
                    <a:pt x="1580" y="3717"/>
                    <a:pt x="1597" y="4315"/>
                  </a:cubicBezTo>
                  <a:cubicBezTo>
                    <a:pt x="1621" y="5188"/>
                    <a:pt x="1477" y="6054"/>
                    <a:pt x="1178" y="6871"/>
                  </a:cubicBezTo>
                  <a:cubicBezTo>
                    <a:pt x="1" y="10110"/>
                    <a:pt x="1499" y="11912"/>
                    <a:pt x="2903" y="11912"/>
                  </a:cubicBezTo>
                  <a:cubicBezTo>
                    <a:pt x="3141" y="11912"/>
                    <a:pt x="3377" y="11860"/>
                    <a:pt x="3597" y="11754"/>
                  </a:cubicBezTo>
                  <a:cubicBezTo>
                    <a:pt x="6404" y="10401"/>
                    <a:pt x="4126" y="7721"/>
                    <a:pt x="5411" y="6497"/>
                  </a:cubicBezTo>
                  <a:cubicBezTo>
                    <a:pt x="7287" y="4714"/>
                    <a:pt x="8280" y="993"/>
                    <a:pt x="6538" y="316"/>
                  </a:cubicBezTo>
                  <a:cubicBezTo>
                    <a:pt x="5977" y="99"/>
                    <a:pt x="5471" y="1"/>
                    <a:pt x="5015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1610678">
              <a:off x="2896060" y="1703474"/>
              <a:ext cx="462890" cy="665909"/>
            </a:xfrm>
            <a:custGeom>
              <a:avLst/>
              <a:gdLst/>
              <a:ahLst/>
              <a:cxnLst/>
              <a:rect l="l" t="t" r="r" b="b"/>
              <a:pathLst>
                <a:path w="8280" h="11912" extrusionOk="0">
                  <a:moveTo>
                    <a:pt x="5012" y="1"/>
                  </a:moveTo>
                  <a:cubicBezTo>
                    <a:pt x="3572" y="1"/>
                    <a:pt x="2627" y="974"/>
                    <a:pt x="2019" y="2230"/>
                  </a:cubicBezTo>
                  <a:cubicBezTo>
                    <a:pt x="1659" y="2972"/>
                    <a:pt x="1576" y="3717"/>
                    <a:pt x="1594" y="4315"/>
                  </a:cubicBezTo>
                  <a:cubicBezTo>
                    <a:pt x="1618" y="5188"/>
                    <a:pt x="1473" y="6054"/>
                    <a:pt x="1177" y="6871"/>
                  </a:cubicBezTo>
                  <a:cubicBezTo>
                    <a:pt x="0" y="10110"/>
                    <a:pt x="1496" y="11912"/>
                    <a:pt x="2901" y="11912"/>
                  </a:cubicBezTo>
                  <a:cubicBezTo>
                    <a:pt x="3140" y="11912"/>
                    <a:pt x="3377" y="11860"/>
                    <a:pt x="3597" y="11754"/>
                  </a:cubicBezTo>
                  <a:cubicBezTo>
                    <a:pt x="6404" y="10400"/>
                    <a:pt x="4125" y="7721"/>
                    <a:pt x="5411" y="6497"/>
                  </a:cubicBezTo>
                  <a:cubicBezTo>
                    <a:pt x="7284" y="4714"/>
                    <a:pt x="8280" y="993"/>
                    <a:pt x="6534" y="316"/>
                  </a:cubicBezTo>
                  <a:cubicBezTo>
                    <a:pt x="5974" y="98"/>
                    <a:pt x="5468" y="1"/>
                    <a:pt x="5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1610678">
              <a:off x="2828732" y="2133668"/>
              <a:ext cx="250844" cy="177434"/>
            </a:xfrm>
            <a:custGeom>
              <a:avLst/>
              <a:gdLst/>
              <a:ahLst/>
              <a:cxnLst/>
              <a:rect l="l" t="t" r="r" b="b"/>
              <a:pathLst>
                <a:path w="4487" h="3174" extrusionOk="0">
                  <a:moveTo>
                    <a:pt x="130" y="0"/>
                  </a:moveTo>
                  <a:cubicBezTo>
                    <a:pt x="0" y="2058"/>
                    <a:pt x="1163" y="3174"/>
                    <a:pt x="2270" y="3174"/>
                  </a:cubicBezTo>
                  <a:cubicBezTo>
                    <a:pt x="2509" y="3174"/>
                    <a:pt x="2745" y="3122"/>
                    <a:pt x="2965" y="3017"/>
                  </a:cubicBezTo>
                  <a:cubicBezTo>
                    <a:pt x="4315" y="2364"/>
                    <a:pt x="4487" y="1405"/>
                    <a:pt x="4449" y="451"/>
                  </a:cubicBezTo>
                  <a:lnTo>
                    <a:pt x="4449" y="451"/>
                  </a:lnTo>
                  <a:cubicBezTo>
                    <a:pt x="4390" y="1226"/>
                    <a:pt x="4075" y="1962"/>
                    <a:pt x="2968" y="2495"/>
                  </a:cubicBezTo>
                  <a:cubicBezTo>
                    <a:pt x="2748" y="2601"/>
                    <a:pt x="2513" y="2653"/>
                    <a:pt x="2274" y="2653"/>
                  </a:cubicBezTo>
                  <a:cubicBezTo>
                    <a:pt x="1266" y="2653"/>
                    <a:pt x="210" y="1723"/>
                    <a:pt x="130" y="0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1610678">
              <a:off x="3043295" y="1815429"/>
              <a:ext cx="259397" cy="231548"/>
            </a:xfrm>
            <a:custGeom>
              <a:avLst/>
              <a:gdLst/>
              <a:ahLst/>
              <a:cxnLst/>
              <a:rect l="l" t="t" r="r" b="b"/>
              <a:pathLst>
                <a:path w="4640" h="4142" extrusionOk="0">
                  <a:moveTo>
                    <a:pt x="3391" y="1"/>
                  </a:moveTo>
                  <a:cubicBezTo>
                    <a:pt x="1925" y="1"/>
                    <a:pt x="299" y="2366"/>
                    <a:pt x="114" y="2642"/>
                  </a:cubicBezTo>
                  <a:cubicBezTo>
                    <a:pt x="1" y="2814"/>
                    <a:pt x="45" y="3051"/>
                    <a:pt x="220" y="3165"/>
                  </a:cubicBezTo>
                  <a:cubicBezTo>
                    <a:pt x="255" y="3189"/>
                    <a:pt x="296" y="3206"/>
                    <a:pt x="334" y="3216"/>
                  </a:cubicBezTo>
                  <a:cubicBezTo>
                    <a:pt x="366" y="3224"/>
                    <a:pt x="399" y="3229"/>
                    <a:pt x="431" y="3229"/>
                  </a:cubicBezTo>
                  <a:cubicBezTo>
                    <a:pt x="553" y="3229"/>
                    <a:pt x="672" y="3170"/>
                    <a:pt x="743" y="3062"/>
                  </a:cubicBezTo>
                  <a:cubicBezTo>
                    <a:pt x="1347" y="2160"/>
                    <a:pt x="2585" y="758"/>
                    <a:pt x="3384" y="758"/>
                  </a:cubicBezTo>
                  <a:cubicBezTo>
                    <a:pt x="3398" y="758"/>
                    <a:pt x="3412" y="758"/>
                    <a:pt x="3426" y="759"/>
                  </a:cubicBezTo>
                  <a:cubicBezTo>
                    <a:pt x="3515" y="763"/>
                    <a:pt x="3574" y="797"/>
                    <a:pt x="3629" y="869"/>
                  </a:cubicBezTo>
                  <a:cubicBezTo>
                    <a:pt x="3959" y="1322"/>
                    <a:pt x="3794" y="2780"/>
                    <a:pt x="3571" y="3673"/>
                  </a:cubicBezTo>
                  <a:cubicBezTo>
                    <a:pt x="3519" y="3875"/>
                    <a:pt x="3642" y="4078"/>
                    <a:pt x="3842" y="4130"/>
                  </a:cubicBezTo>
                  <a:lnTo>
                    <a:pt x="3845" y="4130"/>
                  </a:lnTo>
                  <a:cubicBezTo>
                    <a:pt x="3876" y="4138"/>
                    <a:pt x="3907" y="4142"/>
                    <a:pt x="3938" y="4142"/>
                  </a:cubicBezTo>
                  <a:cubicBezTo>
                    <a:pt x="4107" y="4142"/>
                    <a:pt x="4262" y="4027"/>
                    <a:pt x="4305" y="3855"/>
                  </a:cubicBezTo>
                  <a:cubicBezTo>
                    <a:pt x="4309" y="3831"/>
                    <a:pt x="4457" y="3244"/>
                    <a:pt x="4529" y="2546"/>
                  </a:cubicBezTo>
                  <a:cubicBezTo>
                    <a:pt x="4639" y="1533"/>
                    <a:pt x="4543" y="838"/>
                    <a:pt x="4237" y="423"/>
                  </a:cubicBezTo>
                  <a:cubicBezTo>
                    <a:pt x="4051" y="168"/>
                    <a:pt x="3787" y="24"/>
                    <a:pt x="3474" y="3"/>
                  </a:cubicBezTo>
                  <a:cubicBezTo>
                    <a:pt x="3447" y="1"/>
                    <a:pt x="3419" y="1"/>
                    <a:pt x="3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1610678">
              <a:off x="3257486" y="1814474"/>
              <a:ext cx="69601" cy="89500"/>
            </a:xfrm>
            <a:custGeom>
              <a:avLst/>
              <a:gdLst/>
              <a:ahLst/>
              <a:cxnLst/>
              <a:rect l="l" t="t" r="r" b="b"/>
              <a:pathLst>
                <a:path w="1245" h="1601" extrusionOk="0">
                  <a:moveTo>
                    <a:pt x="813" y="1"/>
                  </a:moveTo>
                  <a:cubicBezTo>
                    <a:pt x="669" y="1"/>
                    <a:pt x="531" y="83"/>
                    <a:pt x="468" y="223"/>
                  </a:cubicBezTo>
                  <a:lnTo>
                    <a:pt x="86" y="1065"/>
                  </a:lnTo>
                  <a:cubicBezTo>
                    <a:pt x="1" y="1257"/>
                    <a:pt x="83" y="1481"/>
                    <a:pt x="275" y="1567"/>
                  </a:cubicBezTo>
                  <a:cubicBezTo>
                    <a:pt x="292" y="1577"/>
                    <a:pt x="313" y="1584"/>
                    <a:pt x="334" y="1587"/>
                  </a:cubicBezTo>
                  <a:cubicBezTo>
                    <a:pt x="367" y="1596"/>
                    <a:pt x="400" y="1601"/>
                    <a:pt x="433" y="1601"/>
                  </a:cubicBezTo>
                  <a:cubicBezTo>
                    <a:pt x="576" y="1601"/>
                    <a:pt x="712" y="1518"/>
                    <a:pt x="774" y="1378"/>
                  </a:cubicBezTo>
                  <a:lnTo>
                    <a:pt x="1158" y="533"/>
                  </a:lnTo>
                  <a:cubicBezTo>
                    <a:pt x="1244" y="344"/>
                    <a:pt x="1158" y="120"/>
                    <a:pt x="969" y="35"/>
                  </a:cubicBezTo>
                  <a:cubicBezTo>
                    <a:pt x="919" y="12"/>
                    <a:pt x="866" y="1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 rot="1610678">
              <a:off x="3300573" y="1903643"/>
              <a:ext cx="535790" cy="632312"/>
            </a:xfrm>
            <a:custGeom>
              <a:avLst/>
              <a:gdLst/>
              <a:ahLst/>
              <a:cxnLst/>
              <a:rect l="l" t="t" r="r" b="b"/>
              <a:pathLst>
                <a:path w="9584" h="11311" extrusionOk="0">
                  <a:moveTo>
                    <a:pt x="6674" y="0"/>
                  </a:moveTo>
                  <a:cubicBezTo>
                    <a:pt x="5123" y="0"/>
                    <a:pt x="3511" y="2882"/>
                    <a:pt x="3511" y="5197"/>
                  </a:cubicBezTo>
                  <a:cubicBezTo>
                    <a:pt x="3511" y="6973"/>
                    <a:pt x="0" y="7172"/>
                    <a:pt x="959" y="10138"/>
                  </a:cubicBezTo>
                  <a:cubicBezTo>
                    <a:pt x="1185" y="10840"/>
                    <a:pt x="1871" y="11310"/>
                    <a:pt x="2722" y="11310"/>
                  </a:cubicBezTo>
                  <a:cubicBezTo>
                    <a:pt x="3805" y="11310"/>
                    <a:pt x="5156" y="10546"/>
                    <a:pt x="6161" y="8522"/>
                  </a:cubicBezTo>
                  <a:cubicBezTo>
                    <a:pt x="6549" y="7739"/>
                    <a:pt x="7075" y="7038"/>
                    <a:pt x="7724" y="6454"/>
                  </a:cubicBezTo>
                  <a:cubicBezTo>
                    <a:pt x="8167" y="6056"/>
                    <a:pt x="8652" y="5482"/>
                    <a:pt x="8941" y="4708"/>
                  </a:cubicBezTo>
                  <a:cubicBezTo>
                    <a:pt x="9583" y="2988"/>
                    <a:pt x="9473" y="1183"/>
                    <a:pt x="7209" y="122"/>
                  </a:cubicBezTo>
                  <a:cubicBezTo>
                    <a:pt x="7033" y="39"/>
                    <a:pt x="6854" y="0"/>
                    <a:pt x="6674" y="0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 rot="1610678">
              <a:off x="3294350" y="1872486"/>
              <a:ext cx="535790" cy="632312"/>
            </a:xfrm>
            <a:custGeom>
              <a:avLst/>
              <a:gdLst/>
              <a:ahLst/>
              <a:cxnLst/>
              <a:rect l="l" t="t" r="r" b="b"/>
              <a:pathLst>
                <a:path w="9584" h="11311" extrusionOk="0">
                  <a:moveTo>
                    <a:pt x="6674" y="1"/>
                  </a:moveTo>
                  <a:cubicBezTo>
                    <a:pt x="5120" y="1"/>
                    <a:pt x="3512" y="2882"/>
                    <a:pt x="3512" y="5197"/>
                  </a:cubicBezTo>
                  <a:cubicBezTo>
                    <a:pt x="3512" y="6973"/>
                    <a:pt x="1" y="7172"/>
                    <a:pt x="959" y="10138"/>
                  </a:cubicBezTo>
                  <a:cubicBezTo>
                    <a:pt x="1186" y="10840"/>
                    <a:pt x="1872" y="11311"/>
                    <a:pt x="2723" y="11311"/>
                  </a:cubicBezTo>
                  <a:cubicBezTo>
                    <a:pt x="3806" y="11311"/>
                    <a:pt x="5157" y="10546"/>
                    <a:pt x="6161" y="8523"/>
                  </a:cubicBezTo>
                  <a:cubicBezTo>
                    <a:pt x="6550" y="7740"/>
                    <a:pt x="7075" y="7039"/>
                    <a:pt x="7725" y="6454"/>
                  </a:cubicBezTo>
                  <a:cubicBezTo>
                    <a:pt x="8168" y="6056"/>
                    <a:pt x="8653" y="5482"/>
                    <a:pt x="8941" y="4709"/>
                  </a:cubicBezTo>
                  <a:cubicBezTo>
                    <a:pt x="9584" y="2988"/>
                    <a:pt x="9473" y="1184"/>
                    <a:pt x="7210" y="122"/>
                  </a:cubicBezTo>
                  <a:cubicBezTo>
                    <a:pt x="7033" y="39"/>
                    <a:pt x="6854" y="1"/>
                    <a:pt x="6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 rot="1610678">
              <a:off x="3242157" y="2207819"/>
              <a:ext cx="257105" cy="224672"/>
            </a:xfrm>
            <a:custGeom>
              <a:avLst/>
              <a:gdLst/>
              <a:ahLst/>
              <a:cxnLst/>
              <a:rect l="l" t="t" r="r" b="b"/>
              <a:pathLst>
                <a:path w="4599" h="4019" extrusionOk="0">
                  <a:moveTo>
                    <a:pt x="1293" y="1"/>
                  </a:moveTo>
                  <a:lnTo>
                    <a:pt x="1293" y="1"/>
                  </a:lnTo>
                  <a:cubicBezTo>
                    <a:pt x="575" y="633"/>
                    <a:pt x="1" y="1420"/>
                    <a:pt x="461" y="2846"/>
                  </a:cubicBezTo>
                  <a:cubicBezTo>
                    <a:pt x="688" y="3548"/>
                    <a:pt x="1373" y="4018"/>
                    <a:pt x="2222" y="4018"/>
                  </a:cubicBezTo>
                  <a:cubicBezTo>
                    <a:pt x="2955" y="4018"/>
                    <a:pt x="3810" y="3668"/>
                    <a:pt x="4598" y="2814"/>
                  </a:cubicBezTo>
                  <a:lnTo>
                    <a:pt x="4598" y="2814"/>
                  </a:lnTo>
                  <a:cubicBezTo>
                    <a:pt x="3919" y="3405"/>
                    <a:pt x="3213" y="3655"/>
                    <a:pt x="2594" y="3655"/>
                  </a:cubicBezTo>
                  <a:cubicBezTo>
                    <a:pt x="1744" y="3655"/>
                    <a:pt x="1059" y="3185"/>
                    <a:pt x="832" y="2481"/>
                  </a:cubicBezTo>
                  <a:cubicBezTo>
                    <a:pt x="458" y="1317"/>
                    <a:pt x="770" y="578"/>
                    <a:pt x="1293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 rot="1610678">
              <a:off x="3521945" y="2013099"/>
              <a:ext cx="255372" cy="269449"/>
            </a:xfrm>
            <a:custGeom>
              <a:avLst/>
              <a:gdLst/>
              <a:ahLst/>
              <a:cxnLst/>
              <a:rect l="l" t="t" r="r" b="b"/>
              <a:pathLst>
                <a:path w="4568" h="4820" extrusionOk="0">
                  <a:moveTo>
                    <a:pt x="2789" y="1"/>
                  </a:moveTo>
                  <a:cubicBezTo>
                    <a:pt x="2741" y="1"/>
                    <a:pt x="2692" y="4"/>
                    <a:pt x="2643" y="10"/>
                  </a:cubicBezTo>
                  <a:cubicBezTo>
                    <a:pt x="2135" y="75"/>
                    <a:pt x="1564" y="484"/>
                    <a:pt x="905" y="1261"/>
                  </a:cubicBezTo>
                  <a:cubicBezTo>
                    <a:pt x="451" y="1797"/>
                    <a:pt x="125" y="2309"/>
                    <a:pt x="111" y="2330"/>
                  </a:cubicBezTo>
                  <a:cubicBezTo>
                    <a:pt x="1" y="2505"/>
                    <a:pt x="53" y="2739"/>
                    <a:pt x="231" y="2852"/>
                  </a:cubicBezTo>
                  <a:lnTo>
                    <a:pt x="235" y="2852"/>
                  </a:lnTo>
                  <a:cubicBezTo>
                    <a:pt x="297" y="2891"/>
                    <a:pt x="366" y="2910"/>
                    <a:pt x="435" y="2910"/>
                  </a:cubicBezTo>
                  <a:cubicBezTo>
                    <a:pt x="559" y="2910"/>
                    <a:pt x="680" y="2848"/>
                    <a:pt x="754" y="2735"/>
                  </a:cubicBezTo>
                  <a:cubicBezTo>
                    <a:pt x="1245" y="1959"/>
                    <a:pt x="2186" y="832"/>
                    <a:pt x="2743" y="760"/>
                  </a:cubicBezTo>
                  <a:cubicBezTo>
                    <a:pt x="2761" y="757"/>
                    <a:pt x="2777" y="756"/>
                    <a:pt x="2793" y="756"/>
                  </a:cubicBezTo>
                  <a:cubicBezTo>
                    <a:pt x="2857" y="756"/>
                    <a:pt x="2907" y="779"/>
                    <a:pt x="2960" y="828"/>
                  </a:cubicBezTo>
                  <a:cubicBezTo>
                    <a:pt x="3547" y="1371"/>
                    <a:pt x="3385" y="3282"/>
                    <a:pt x="3145" y="4360"/>
                  </a:cubicBezTo>
                  <a:cubicBezTo>
                    <a:pt x="3107" y="4522"/>
                    <a:pt x="3179" y="4680"/>
                    <a:pt x="3313" y="4762"/>
                  </a:cubicBezTo>
                  <a:cubicBezTo>
                    <a:pt x="3348" y="4783"/>
                    <a:pt x="3389" y="4800"/>
                    <a:pt x="3430" y="4810"/>
                  </a:cubicBezTo>
                  <a:cubicBezTo>
                    <a:pt x="3458" y="4816"/>
                    <a:pt x="3485" y="4819"/>
                    <a:pt x="3512" y="4819"/>
                  </a:cubicBezTo>
                  <a:cubicBezTo>
                    <a:pt x="3684" y="4819"/>
                    <a:pt x="3842" y="4700"/>
                    <a:pt x="3884" y="4525"/>
                  </a:cubicBezTo>
                  <a:cubicBezTo>
                    <a:pt x="3956" y="4195"/>
                    <a:pt x="4568" y="1285"/>
                    <a:pt x="3475" y="272"/>
                  </a:cubicBezTo>
                  <a:cubicBezTo>
                    <a:pt x="3281" y="93"/>
                    <a:pt x="3046" y="1"/>
                    <a:pt x="27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 rot="1610678">
              <a:off x="3729410" y="2016493"/>
              <a:ext cx="66918" cy="90394"/>
            </a:xfrm>
            <a:custGeom>
              <a:avLst/>
              <a:gdLst/>
              <a:ahLst/>
              <a:cxnLst/>
              <a:rect l="l" t="t" r="r" b="b"/>
              <a:pathLst>
                <a:path w="1197" h="1617" extrusionOk="0">
                  <a:moveTo>
                    <a:pt x="767" y="0"/>
                  </a:moveTo>
                  <a:cubicBezTo>
                    <a:pt x="617" y="0"/>
                    <a:pt x="477" y="89"/>
                    <a:pt x="417" y="238"/>
                  </a:cubicBezTo>
                  <a:lnTo>
                    <a:pt x="69" y="1097"/>
                  </a:lnTo>
                  <a:cubicBezTo>
                    <a:pt x="1" y="1269"/>
                    <a:pt x="66" y="1464"/>
                    <a:pt x="221" y="1561"/>
                  </a:cubicBezTo>
                  <a:cubicBezTo>
                    <a:pt x="238" y="1572"/>
                    <a:pt x="258" y="1581"/>
                    <a:pt x="279" y="1588"/>
                  </a:cubicBezTo>
                  <a:cubicBezTo>
                    <a:pt x="326" y="1607"/>
                    <a:pt x="374" y="1616"/>
                    <a:pt x="422" y="1616"/>
                  </a:cubicBezTo>
                  <a:cubicBezTo>
                    <a:pt x="571" y="1616"/>
                    <a:pt x="713" y="1527"/>
                    <a:pt x="770" y="1379"/>
                  </a:cubicBezTo>
                  <a:lnTo>
                    <a:pt x="1117" y="520"/>
                  </a:lnTo>
                  <a:cubicBezTo>
                    <a:pt x="1197" y="327"/>
                    <a:pt x="1103" y="108"/>
                    <a:pt x="911" y="29"/>
                  </a:cubicBezTo>
                  <a:cubicBezTo>
                    <a:pt x="864" y="10"/>
                    <a:pt x="81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16"/>
          <p:cNvGrpSpPr/>
          <p:nvPr/>
        </p:nvGrpSpPr>
        <p:grpSpPr>
          <a:xfrm>
            <a:off x="-1486297" y="3244419"/>
            <a:ext cx="4255850" cy="4682686"/>
            <a:chOff x="-571897" y="1491819"/>
            <a:chExt cx="4255850" cy="4682686"/>
          </a:xfrm>
        </p:grpSpPr>
        <p:sp>
          <p:nvSpPr>
            <p:cNvPr id="432" name="Google Shape;432;p16"/>
            <p:cNvSpPr/>
            <p:nvPr/>
          </p:nvSpPr>
          <p:spPr>
            <a:xfrm rot="1610678">
              <a:off x="270069" y="1895603"/>
              <a:ext cx="2698347" cy="3812877"/>
            </a:xfrm>
            <a:custGeom>
              <a:avLst/>
              <a:gdLst/>
              <a:ahLst/>
              <a:cxnLst/>
              <a:rect l="l" t="t" r="r" b="b"/>
              <a:pathLst>
                <a:path w="48267" h="68206" extrusionOk="0">
                  <a:moveTo>
                    <a:pt x="36471" y="1"/>
                  </a:moveTo>
                  <a:cubicBezTo>
                    <a:pt x="25649" y="472"/>
                    <a:pt x="18828" y="3966"/>
                    <a:pt x="11568" y="4907"/>
                  </a:cubicBezTo>
                  <a:cubicBezTo>
                    <a:pt x="6792" y="5526"/>
                    <a:pt x="0" y="6227"/>
                    <a:pt x="0" y="6227"/>
                  </a:cubicBezTo>
                  <a:cubicBezTo>
                    <a:pt x="0" y="6227"/>
                    <a:pt x="1818" y="23358"/>
                    <a:pt x="4634" y="34049"/>
                  </a:cubicBezTo>
                  <a:cubicBezTo>
                    <a:pt x="8270" y="47838"/>
                    <a:pt x="11066" y="68205"/>
                    <a:pt x="11066" y="68205"/>
                  </a:cubicBezTo>
                  <a:cubicBezTo>
                    <a:pt x="11066" y="68205"/>
                    <a:pt x="18203" y="66037"/>
                    <a:pt x="27418" y="64931"/>
                  </a:cubicBezTo>
                  <a:cubicBezTo>
                    <a:pt x="36165" y="63879"/>
                    <a:pt x="48266" y="62444"/>
                    <a:pt x="48266" y="62444"/>
                  </a:cubicBezTo>
                  <a:cubicBezTo>
                    <a:pt x="48266" y="62444"/>
                    <a:pt x="45408" y="43141"/>
                    <a:pt x="40447" y="22784"/>
                  </a:cubicBezTo>
                  <a:cubicBezTo>
                    <a:pt x="38371" y="14276"/>
                    <a:pt x="36471" y="1"/>
                    <a:pt x="364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 rot="1610678">
              <a:off x="257413" y="1992698"/>
              <a:ext cx="2030511" cy="3935415"/>
            </a:xfrm>
            <a:custGeom>
              <a:avLst/>
              <a:gdLst/>
              <a:ahLst/>
              <a:cxnLst/>
              <a:rect l="l" t="t" r="r" b="b"/>
              <a:pathLst>
                <a:path w="36321" h="70398" extrusionOk="0">
                  <a:moveTo>
                    <a:pt x="18258" y="0"/>
                  </a:moveTo>
                  <a:cubicBezTo>
                    <a:pt x="16716" y="0"/>
                    <a:pt x="15695" y="47"/>
                    <a:pt x="15695" y="47"/>
                  </a:cubicBezTo>
                  <a:cubicBezTo>
                    <a:pt x="15695" y="47"/>
                    <a:pt x="3896" y="4741"/>
                    <a:pt x="1949" y="8857"/>
                  </a:cubicBezTo>
                  <a:cubicBezTo>
                    <a:pt x="0" y="12976"/>
                    <a:pt x="11177" y="14176"/>
                    <a:pt x="11177" y="14176"/>
                  </a:cubicBezTo>
                  <a:lnTo>
                    <a:pt x="15653" y="22583"/>
                  </a:lnTo>
                  <a:cubicBezTo>
                    <a:pt x="15653" y="22583"/>
                    <a:pt x="11524" y="29750"/>
                    <a:pt x="15609" y="38326"/>
                  </a:cubicBezTo>
                  <a:lnTo>
                    <a:pt x="19381" y="47057"/>
                  </a:lnTo>
                  <a:cubicBezTo>
                    <a:pt x="19381" y="47057"/>
                    <a:pt x="17797" y="54447"/>
                    <a:pt x="22924" y="62284"/>
                  </a:cubicBezTo>
                  <a:cubicBezTo>
                    <a:pt x="22924" y="62284"/>
                    <a:pt x="22309" y="63511"/>
                    <a:pt x="22962" y="65046"/>
                  </a:cubicBezTo>
                  <a:cubicBezTo>
                    <a:pt x="23354" y="65971"/>
                    <a:pt x="24126" y="67730"/>
                    <a:pt x="24683" y="68991"/>
                  </a:cubicBezTo>
                  <a:cubicBezTo>
                    <a:pt x="25059" y="69846"/>
                    <a:pt x="25907" y="70397"/>
                    <a:pt x="26839" y="70397"/>
                  </a:cubicBezTo>
                  <a:cubicBezTo>
                    <a:pt x="26861" y="70397"/>
                    <a:pt x="26884" y="70397"/>
                    <a:pt x="26906" y="70396"/>
                  </a:cubicBezTo>
                  <a:lnTo>
                    <a:pt x="29583" y="70327"/>
                  </a:lnTo>
                  <a:cubicBezTo>
                    <a:pt x="29583" y="70327"/>
                    <a:pt x="29782" y="68671"/>
                    <a:pt x="29057" y="67603"/>
                  </a:cubicBezTo>
                  <a:cubicBezTo>
                    <a:pt x="28332" y="66534"/>
                    <a:pt x="27294" y="65404"/>
                    <a:pt x="27198" y="64651"/>
                  </a:cubicBezTo>
                  <a:cubicBezTo>
                    <a:pt x="27099" y="63899"/>
                    <a:pt x="27820" y="63160"/>
                    <a:pt x="26538" y="61504"/>
                  </a:cubicBezTo>
                  <a:lnTo>
                    <a:pt x="22742" y="32145"/>
                  </a:lnTo>
                  <a:lnTo>
                    <a:pt x="31259" y="60487"/>
                  </a:lnTo>
                  <a:cubicBezTo>
                    <a:pt x="30775" y="62525"/>
                    <a:pt x="31737" y="62899"/>
                    <a:pt x="31960" y="63624"/>
                  </a:cubicBezTo>
                  <a:cubicBezTo>
                    <a:pt x="32180" y="64349"/>
                    <a:pt x="31699" y="65809"/>
                    <a:pt x="31479" y="67081"/>
                  </a:cubicBezTo>
                  <a:cubicBezTo>
                    <a:pt x="31259" y="68352"/>
                    <a:pt x="32125" y="69778"/>
                    <a:pt x="32125" y="69778"/>
                  </a:cubicBezTo>
                  <a:lnTo>
                    <a:pt x="34592" y="68740"/>
                  </a:lnTo>
                  <a:cubicBezTo>
                    <a:pt x="35475" y="68369"/>
                    <a:pt x="36046" y="67499"/>
                    <a:pt x="36038" y="66541"/>
                  </a:cubicBezTo>
                  <a:cubicBezTo>
                    <a:pt x="36025" y="65167"/>
                    <a:pt x="36005" y="63243"/>
                    <a:pt x="35980" y="62239"/>
                  </a:cubicBezTo>
                  <a:cubicBezTo>
                    <a:pt x="35943" y="60573"/>
                    <a:pt x="34877" y="59707"/>
                    <a:pt x="34877" y="59707"/>
                  </a:cubicBezTo>
                  <a:cubicBezTo>
                    <a:pt x="36320" y="50454"/>
                    <a:pt x="31826" y="44373"/>
                    <a:pt x="31826" y="44373"/>
                  </a:cubicBezTo>
                  <a:lnTo>
                    <a:pt x="31668" y="34863"/>
                  </a:lnTo>
                  <a:cubicBezTo>
                    <a:pt x="31857" y="25366"/>
                    <a:pt x="25140" y="20535"/>
                    <a:pt x="25140" y="20535"/>
                  </a:cubicBezTo>
                  <a:lnTo>
                    <a:pt x="25020" y="20562"/>
                  </a:lnTo>
                  <a:lnTo>
                    <a:pt x="25020" y="20562"/>
                  </a:lnTo>
                  <a:lnTo>
                    <a:pt x="25635" y="11059"/>
                  </a:lnTo>
                  <a:cubicBezTo>
                    <a:pt x="25635" y="11059"/>
                    <a:pt x="35328" y="5359"/>
                    <a:pt x="31854" y="2411"/>
                  </a:cubicBezTo>
                  <a:cubicBezTo>
                    <a:pt x="29366" y="300"/>
                    <a:pt x="22151" y="0"/>
                    <a:pt x="18258" y="0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 rot="1610678">
              <a:off x="884270" y="2252548"/>
              <a:ext cx="2098491" cy="733830"/>
            </a:xfrm>
            <a:custGeom>
              <a:avLst/>
              <a:gdLst/>
              <a:ahLst/>
              <a:cxnLst/>
              <a:rect l="l" t="t" r="r" b="b"/>
              <a:pathLst>
                <a:path w="37537" h="13127" extrusionOk="0">
                  <a:moveTo>
                    <a:pt x="36530" y="1"/>
                  </a:moveTo>
                  <a:cubicBezTo>
                    <a:pt x="36530" y="1"/>
                    <a:pt x="23302" y="1973"/>
                    <a:pt x="15963" y="3873"/>
                  </a:cubicBezTo>
                  <a:cubicBezTo>
                    <a:pt x="8624" y="5770"/>
                    <a:pt x="0" y="6876"/>
                    <a:pt x="0" y="6876"/>
                  </a:cubicBezTo>
                  <a:cubicBezTo>
                    <a:pt x="251" y="8745"/>
                    <a:pt x="549" y="10879"/>
                    <a:pt x="896" y="13126"/>
                  </a:cubicBezTo>
                  <a:cubicBezTo>
                    <a:pt x="896" y="13126"/>
                    <a:pt x="7177" y="12627"/>
                    <a:pt x="17375" y="10023"/>
                  </a:cubicBezTo>
                  <a:cubicBezTo>
                    <a:pt x="27575" y="7419"/>
                    <a:pt x="37537" y="6227"/>
                    <a:pt x="37537" y="6227"/>
                  </a:cubicBezTo>
                  <a:cubicBezTo>
                    <a:pt x="37155" y="4014"/>
                    <a:pt x="36815" y="1866"/>
                    <a:pt x="36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 rot="1610678">
              <a:off x="981757" y="2274047"/>
              <a:ext cx="1869562" cy="629293"/>
            </a:xfrm>
            <a:custGeom>
              <a:avLst/>
              <a:gdLst/>
              <a:ahLst/>
              <a:cxnLst/>
              <a:rect l="l" t="t" r="r" b="b"/>
              <a:pathLst>
                <a:path w="33442" h="11257" extrusionOk="0">
                  <a:moveTo>
                    <a:pt x="31294" y="0"/>
                  </a:moveTo>
                  <a:lnTo>
                    <a:pt x="31294" y="0"/>
                  </a:lnTo>
                  <a:cubicBezTo>
                    <a:pt x="26828" y="729"/>
                    <a:pt x="19324" y="2024"/>
                    <a:pt x="14435" y="3292"/>
                  </a:cubicBezTo>
                  <a:cubicBezTo>
                    <a:pt x="9865" y="4474"/>
                    <a:pt x="4798" y="5346"/>
                    <a:pt x="1623" y="5841"/>
                  </a:cubicBezTo>
                  <a:cubicBezTo>
                    <a:pt x="1502" y="6020"/>
                    <a:pt x="1399" y="6202"/>
                    <a:pt x="1314" y="6381"/>
                  </a:cubicBezTo>
                  <a:cubicBezTo>
                    <a:pt x="1" y="9153"/>
                    <a:pt x="4643" y="10607"/>
                    <a:pt x="7814" y="11256"/>
                  </a:cubicBezTo>
                  <a:cubicBezTo>
                    <a:pt x="10099" y="10809"/>
                    <a:pt x="12799" y="10222"/>
                    <a:pt x="15847" y="9442"/>
                  </a:cubicBezTo>
                  <a:cubicBezTo>
                    <a:pt x="19956" y="8394"/>
                    <a:pt x="24024" y="7573"/>
                    <a:pt x="27422" y="6968"/>
                  </a:cubicBezTo>
                  <a:cubicBezTo>
                    <a:pt x="30002" y="5078"/>
                    <a:pt x="33442" y="1962"/>
                    <a:pt x="31294" y="0"/>
                  </a:cubicBezTo>
                  <a:close/>
                </a:path>
              </a:pathLst>
            </a:custGeom>
            <a:solidFill>
              <a:srgbClr val="117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 rot="1610678">
              <a:off x="767500" y="2718748"/>
              <a:ext cx="2086248" cy="575347"/>
            </a:xfrm>
            <a:custGeom>
              <a:avLst/>
              <a:gdLst/>
              <a:ahLst/>
              <a:cxnLst/>
              <a:rect l="l" t="t" r="r" b="b"/>
              <a:pathLst>
                <a:path w="37318" h="10292" extrusionOk="0">
                  <a:moveTo>
                    <a:pt x="36678" y="1"/>
                  </a:moveTo>
                  <a:cubicBezTo>
                    <a:pt x="36678" y="1"/>
                    <a:pt x="25464" y="1643"/>
                    <a:pt x="17949" y="3526"/>
                  </a:cubicBezTo>
                  <a:cubicBezTo>
                    <a:pt x="10435" y="5412"/>
                    <a:pt x="1" y="6907"/>
                    <a:pt x="1" y="6907"/>
                  </a:cubicBezTo>
                  <a:cubicBezTo>
                    <a:pt x="186" y="8027"/>
                    <a:pt x="382" y="9161"/>
                    <a:pt x="585" y="10292"/>
                  </a:cubicBezTo>
                  <a:cubicBezTo>
                    <a:pt x="585" y="10292"/>
                    <a:pt x="8013" y="9353"/>
                    <a:pt x="16355" y="7323"/>
                  </a:cubicBezTo>
                  <a:cubicBezTo>
                    <a:pt x="24698" y="5292"/>
                    <a:pt x="37317" y="3375"/>
                    <a:pt x="37317" y="3375"/>
                  </a:cubicBezTo>
                  <a:cubicBezTo>
                    <a:pt x="37097" y="2272"/>
                    <a:pt x="36884" y="1139"/>
                    <a:pt x="36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 rot="1610678">
              <a:off x="1413839" y="2820607"/>
              <a:ext cx="765837" cy="341340"/>
            </a:xfrm>
            <a:custGeom>
              <a:avLst/>
              <a:gdLst/>
              <a:ahLst/>
              <a:cxnLst/>
              <a:rect l="l" t="t" r="r" b="b"/>
              <a:pathLst>
                <a:path w="13699" h="6106" extrusionOk="0">
                  <a:moveTo>
                    <a:pt x="13698" y="0"/>
                  </a:moveTo>
                  <a:lnTo>
                    <a:pt x="13698" y="0"/>
                  </a:lnTo>
                  <a:cubicBezTo>
                    <a:pt x="11228" y="474"/>
                    <a:pt x="8696" y="1010"/>
                    <a:pt x="6483" y="1563"/>
                  </a:cubicBezTo>
                  <a:cubicBezTo>
                    <a:pt x="4450" y="2075"/>
                    <a:pt x="2199" y="2556"/>
                    <a:pt x="0" y="2989"/>
                  </a:cubicBezTo>
                  <a:lnTo>
                    <a:pt x="1659" y="6106"/>
                  </a:lnTo>
                  <a:cubicBezTo>
                    <a:pt x="2711" y="5875"/>
                    <a:pt x="3793" y="5628"/>
                    <a:pt x="4889" y="5360"/>
                  </a:cubicBezTo>
                  <a:cubicBezTo>
                    <a:pt x="7504" y="4724"/>
                    <a:pt x="10538" y="4098"/>
                    <a:pt x="13468" y="3542"/>
                  </a:cubicBezTo>
                  <a:lnTo>
                    <a:pt x="13698" y="0"/>
                  </a:ln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 rot="1610678">
              <a:off x="519427" y="3403639"/>
              <a:ext cx="2157918" cy="829815"/>
            </a:xfrm>
            <a:custGeom>
              <a:avLst/>
              <a:gdLst/>
              <a:ahLst/>
              <a:cxnLst/>
              <a:rect l="l" t="t" r="r" b="b"/>
              <a:pathLst>
                <a:path w="38600" h="14844" extrusionOk="0">
                  <a:moveTo>
                    <a:pt x="36839" y="1"/>
                  </a:moveTo>
                  <a:cubicBezTo>
                    <a:pt x="36839" y="1"/>
                    <a:pt x="27559" y="722"/>
                    <a:pt x="18132" y="3523"/>
                  </a:cubicBezTo>
                  <a:cubicBezTo>
                    <a:pt x="8700" y="6326"/>
                    <a:pt x="0" y="6937"/>
                    <a:pt x="0" y="6937"/>
                  </a:cubicBezTo>
                  <a:cubicBezTo>
                    <a:pt x="653" y="9411"/>
                    <a:pt x="1279" y="12102"/>
                    <a:pt x="1866" y="14844"/>
                  </a:cubicBezTo>
                  <a:cubicBezTo>
                    <a:pt x="1866" y="14844"/>
                    <a:pt x="8679" y="14215"/>
                    <a:pt x="19633" y="11501"/>
                  </a:cubicBezTo>
                  <a:cubicBezTo>
                    <a:pt x="30586" y="8786"/>
                    <a:pt x="38599" y="7931"/>
                    <a:pt x="38599" y="7931"/>
                  </a:cubicBezTo>
                  <a:cubicBezTo>
                    <a:pt x="38052" y="5358"/>
                    <a:pt x="37465" y="2702"/>
                    <a:pt x="36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 rot="1610678">
              <a:off x="1117709" y="3504695"/>
              <a:ext cx="1000245" cy="649865"/>
            </a:xfrm>
            <a:custGeom>
              <a:avLst/>
              <a:gdLst/>
              <a:ahLst/>
              <a:cxnLst/>
              <a:rect l="l" t="t" r="r" b="b"/>
              <a:pathLst>
                <a:path w="17892" h="11625" extrusionOk="0">
                  <a:moveTo>
                    <a:pt x="15061" y="1"/>
                  </a:moveTo>
                  <a:cubicBezTo>
                    <a:pt x="12644" y="489"/>
                    <a:pt x="10016" y="1110"/>
                    <a:pt x="7378" y="1894"/>
                  </a:cubicBezTo>
                  <a:cubicBezTo>
                    <a:pt x="4918" y="2625"/>
                    <a:pt x="2506" y="3206"/>
                    <a:pt x="286" y="3670"/>
                  </a:cubicBezTo>
                  <a:cubicBezTo>
                    <a:pt x="1" y="5893"/>
                    <a:pt x="66" y="8635"/>
                    <a:pt x="1059" y="11624"/>
                  </a:cubicBezTo>
                  <a:cubicBezTo>
                    <a:pt x="3340" y="11167"/>
                    <a:pt x="5962" y="10593"/>
                    <a:pt x="8879" y="9872"/>
                  </a:cubicBezTo>
                  <a:cubicBezTo>
                    <a:pt x="9037" y="9831"/>
                    <a:pt x="9195" y="9793"/>
                    <a:pt x="9350" y="9755"/>
                  </a:cubicBezTo>
                  <a:lnTo>
                    <a:pt x="9075" y="7635"/>
                  </a:lnTo>
                  <a:lnTo>
                    <a:pt x="9690" y="9672"/>
                  </a:lnTo>
                  <a:cubicBezTo>
                    <a:pt x="12696" y="8941"/>
                    <a:pt x="15469" y="8353"/>
                    <a:pt x="17891" y="7885"/>
                  </a:cubicBezTo>
                  <a:cubicBezTo>
                    <a:pt x="17527" y="4563"/>
                    <a:pt x="16325" y="1932"/>
                    <a:pt x="15061" y="1"/>
                  </a:cubicBezTo>
                  <a:close/>
                </a:path>
              </a:pathLst>
            </a:custGeom>
            <a:solidFill>
              <a:srgbClr val="117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 rot="1610678">
              <a:off x="412396" y="4069310"/>
              <a:ext cx="2091559" cy="575291"/>
            </a:xfrm>
            <a:custGeom>
              <a:avLst/>
              <a:gdLst/>
              <a:ahLst/>
              <a:cxnLst/>
              <a:rect l="l" t="t" r="r" b="b"/>
              <a:pathLst>
                <a:path w="37413" h="10291" extrusionOk="0">
                  <a:moveTo>
                    <a:pt x="36739" y="0"/>
                  </a:moveTo>
                  <a:cubicBezTo>
                    <a:pt x="36739" y="0"/>
                    <a:pt x="23566" y="2481"/>
                    <a:pt x="17124" y="3694"/>
                  </a:cubicBezTo>
                  <a:cubicBezTo>
                    <a:pt x="10682" y="4907"/>
                    <a:pt x="0" y="6920"/>
                    <a:pt x="0" y="6920"/>
                  </a:cubicBezTo>
                  <a:cubicBezTo>
                    <a:pt x="223" y="8051"/>
                    <a:pt x="440" y="9177"/>
                    <a:pt x="649" y="10290"/>
                  </a:cubicBezTo>
                  <a:cubicBezTo>
                    <a:pt x="649" y="10290"/>
                    <a:pt x="8435" y="7961"/>
                    <a:pt x="17265" y="7164"/>
                  </a:cubicBezTo>
                  <a:cubicBezTo>
                    <a:pt x="26095" y="6367"/>
                    <a:pt x="37412" y="3371"/>
                    <a:pt x="37412" y="3371"/>
                  </a:cubicBezTo>
                  <a:cubicBezTo>
                    <a:pt x="37196" y="2274"/>
                    <a:pt x="36973" y="1148"/>
                    <a:pt x="36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 rot="1610678">
              <a:off x="221894" y="4552735"/>
              <a:ext cx="2128120" cy="777211"/>
            </a:xfrm>
            <a:custGeom>
              <a:avLst/>
              <a:gdLst/>
              <a:ahLst/>
              <a:cxnLst/>
              <a:rect l="l" t="t" r="r" b="b"/>
              <a:pathLst>
                <a:path w="38067" h="13903" extrusionOk="0">
                  <a:moveTo>
                    <a:pt x="36826" y="0"/>
                  </a:moveTo>
                  <a:cubicBezTo>
                    <a:pt x="36826" y="0"/>
                    <a:pt x="26165" y="1107"/>
                    <a:pt x="16046" y="3911"/>
                  </a:cubicBezTo>
                  <a:cubicBezTo>
                    <a:pt x="5924" y="6714"/>
                    <a:pt x="0" y="6935"/>
                    <a:pt x="0" y="6935"/>
                  </a:cubicBezTo>
                  <a:cubicBezTo>
                    <a:pt x="447" y="9515"/>
                    <a:pt x="832" y="11892"/>
                    <a:pt x="1145" y="13902"/>
                  </a:cubicBezTo>
                  <a:cubicBezTo>
                    <a:pt x="1145" y="13902"/>
                    <a:pt x="13943" y="12518"/>
                    <a:pt x="22677" y="9848"/>
                  </a:cubicBezTo>
                  <a:cubicBezTo>
                    <a:pt x="31411" y="7175"/>
                    <a:pt x="38066" y="6948"/>
                    <a:pt x="38066" y="6948"/>
                  </a:cubicBezTo>
                  <a:cubicBezTo>
                    <a:pt x="37722" y="4941"/>
                    <a:pt x="37307" y="2598"/>
                    <a:pt x="36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 rot="1610678">
              <a:off x="207292" y="1919898"/>
              <a:ext cx="2030511" cy="3935415"/>
            </a:xfrm>
            <a:custGeom>
              <a:avLst/>
              <a:gdLst/>
              <a:ahLst/>
              <a:cxnLst/>
              <a:rect l="l" t="t" r="r" b="b"/>
              <a:pathLst>
                <a:path w="36321" h="70398" extrusionOk="0">
                  <a:moveTo>
                    <a:pt x="18284" y="1"/>
                  </a:moveTo>
                  <a:cubicBezTo>
                    <a:pt x="16729" y="1"/>
                    <a:pt x="15698" y="49"/>
                    <a:pt x="15698" y="49"/>
                  </a:cubicBezTo>
                  <a:cubicBezTo>
                    <a:pt x="15698" y="49"/>
                    <a:pt x="3900" y="4742"/>
                    <a:pt x="1948" y="8858"/>
                  </a:cubicBezTo>
                  <a:cubicBezTo>
                    <a:pt x="0" y="12974"/>
                    <a:pt x="11177" y="14177"/>
                    <a:pt x="11177" y="14177"/>
                  </a:cubicBezTo>
                  <a:lnTo>
                    <a:pt x="15657" y="22584"/>
                  </a:lnTo>
                  <a:cubicBezTo>
                    <a:pt x="15657" y="22584"/>
                    <a:pt x="11527" y="29748"/>
                    <a:pt x="15612" y="38327"/>
                  </a:cubicBezTo>
                  <a:lnTo>
                    <a:pt x="19385" y="47054"/>
                  </a:lnTo>
                  <a:cubicBezTo>
                    <a:pt x="19385" y="47054"/>
                    <a:pt x="17798" y="54448"/>
                    <a:pt x="22927" y="62286"/>
                  </a:cubicBezTo>
                  <a:cubicBezTo>
                    <a:pt x="22927" y="62286"/>
                    <a:pt x="22309" y="63512"/>
                    <a:pt x="22962" y="65048"/>
                  </a:cubicBezTo>
                  <a:cubicBezTo>
                    <a:pt x="23357" y="65971"/>
                    <a:pt x="24130" y="67731"/>
                    <a:pt x="24683" y="68992"/>
                  </a:cubicBezTo>
                  <a:cubicBezTo>
                    <a:pt x="25063" y="69849"/>
                    <a:pt x="25911" y="70398"/>
                    <a:pt x="26846" y="70398"/>
                  </a:cubicBezTo>
                  <a:cubicBezTo>
                    <a:pt x="26866" y="70398"/>
                    <a:pt x="26886" y="70398"/>
                    <a:pt x="26906" y="70397"/>
                  </a:cubicBezTo>
                  <a:lnTo>
                    <a:pt x="29583" y="70329"/>
                  </a:lnTo>
                  <a:cubicBezTo>
                    <a:pt x="29583" y="70329"/>
                    <a:pt x="29786" y="68672"/>
                    <a:pt x="29060" y="67604"/>
                  </a:cubicBezTo>
                  <a:cubicBezTo>
                    <a:pt x="28335" y="66536"/>
                    <a:pt x="27295" y="65405"/>
                    <a:pt x="27198" y="64652"/>
                  </a:cubicBezTo>
                  <a:cubicBezTo>
                    <a:pt x="27098" y="63900"/>
                    <a:pt x="27823" y="63161"/>
                    <a:pt x="26542" y="61505"/>
                  </a:cubicBezTo>
                  <a:lnTo>
                    <a:pt x="22745" y="32146"/>
                  </a:lnTo>
                  <a:lnTo>
                    <a:pt x="31263" y="60485"/>
                  </a:lnTo>
                  <a:cubicBezTo>
                    <a:pt x="30778" y="62525"/>
                    <a:pt x="31740" y="62897"/>
                    <a:pt x="31960" y="63625"/>
                  </a:cubicBezTo>
                  <a:cubicBezTo>
                    <a:pt x="32180" y="64350"/>
                    <a:pt x="31699" y="65807"/>
                    <a:pt x="31479" y="67081"/>
                  </a:cubicBezTo>
                  <a:cubicBezTo>
                    <a:pt x="31259" y="68353"/>
                    <a:pt x="32125" y="69779"/>
                    <a:pt x="32125" y="69779"/>
                  </a:cubicBezTo>
                  <a:lnTo>
                    <a:pt x="34596" y="68741"/>
                  </a:lnTo>
                  <a:cubicBezTo>
                    <a:pt x="35479" y="68370"/>
                    <a:pt x="36048" y="67501"/>
                    <a:pt x="36039" y="66542"/>
                  </a:cubicBezTo>
                  <a:cubicBezTo>
                    <a:pt x="36025" y="65167"/>
                    <a:pt x="36004" y="63244"/>
                    <a:pt x="35983" y="62240"/>
                  </a:cubicBezTo>
                  <a:cubicBezTo>
                    <a:pt x="35945" y="60574"/>
                    <a:pt x="34878" y="59709"/>
                    <a:pt x="34878" y="59709"/>
                  </a:cubicBezTo>
                  <a:cubicBezTo>
                    <a:pt x="36321" y="50456"/>
                    <a:pt x="31830" y="44371"/>
                    <a:pt x="31830" y="44371"/>
                  </a:cubicBezTo>
                  <a:lnTo>
                    <a:pt x="31672" y="34863"/>
                  </a:lnTo>
                  <a:cubicBezTo>
                    <a:pt x="31857" y="25367"/>
                    <a:pt x="25143" y="20536"/>
                    <a:pt x="25143" y="20536"/>
                  </a:cubicBezTo>
                  <a:lnTo>
                    <a:pt x="25019" y="20564"/>
                  </a:lnTo>
                  <a:lnTo>
                    <a:pt x="25638" y="11060"/>
                  </a:lnTo>
                  <a:cubicBezTo>
                    <a:pt x="25638" y="11060"/>
                    <a:pt x="35327" y="5360"/>
                    <a:pt x="31854" y="2409"/>
                  </a:cubicBezTo>
                  <a:cubicBezTo>
                    <a:pt x="29370" y="301"/>
                    <a:pt x="22182" y="1"/>
                    <a:pt x="18284" y="1"/>
                  </a:cubicBezTo>
                  <a:close/>
                </a:path>
              </a:pathLst>
            </a:custGeom>
            <a:solidFill>
              <a:srgbClr val="BC7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 rot="1610678">
              <a:off x="1159933" y="2078662"/>
              <a:ext cx="757955" cy="1111619"/>
            </a:xfrm>
            <a:custGeom>
              <a:avLst/>
              <a:gdLst/>
              <a:ahLst/>
              <a:cxnLst/>
              <a:rect l="l" t="t" r="r" b="b"/>
              <a:pathLst>
                <a:path w="13558" h="19885" extrusionOk="0">
                  <a:moveTo>
                    <a:pt x="3646" y="1"/>
                  </a:moveTo>
                  <a:cubicBezTo>
                    <a:pt x="2722" y="478"/>
                    <a:pt x="1766" y="1004"/>
                    <a:pt x="846" y="1561"/>
                  </a:cubicBezTo>
                  <a:cubicBezTo>
                    <a:pt x="258" y="3921"/>
                    <a:pt x="0" y="7171"/>
                    <a:pt x="1255" y="10838"/>
                  </a:cubicBezTo>
                  <a:cubicBezTo>
                    <a:pt x="3193" y="11294"/>
                    <a:pt x="4869" y="11477"/>
                    <a:pt x="4869" y="11477"/>
                  </a:cubicBezTo>
                  <a:lnTo>
                    <a:pt x="9349" y="19884"/>
                  </a:lnTo>
                  <a:lnTo>
                    <a:pt x="13558" y="18974"/>
                  </a:lnTo>
                  <a:lnTo>
                    <a:pt x="3646" y="1"/>
                  </a:ln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 rot="1610678">
              <a:off x="886073" y="3080738"/>
              <a:ext cx="754321" cy="1480910"/>
            </a:xfrm>
            <a:custGeom>
              <a:avLst/>
              <a:gdLst/>
              <a:ahLst/>
              <a:cxnLst/>
              <a:rect l="l" t="t" r="r" b="b"/>
              <a:pathLst>
                <a:path w="13493" h="26491" extrusionOk="0">
                  <a:moveTo>
                    <a:pt x="13492" y="0"/>
                  </a:moveTo>
                  <a:lnTo>
                    <a:pt x="4130" y="2020"/>
                  </a:lnTo>
                  <a:cubicBezTo>
                    <a:pt x="4130" y="2020"/>
                    <a:pt x="0" y="9184"/>
                    <a:pt x="4085" y="17763"/>
                  </a:cubicBezTo>
                  <a:lnTo>
                    <a:pt x="7858" y="26490"/>
                  </a:lnTo>
                  <a:cubicBezTo>
                    <a:pt x="7858" y="26490"/>
                    <a:pt x="4937" y="15901"/>
                    <a:pt x="7508" y="9995"/>
                  </a:cubicBezTo>
                  <a:cubicBezTo>
                    <a:pt x="7508" y="9995"/>
                    <a:pt x="5275" y="3749"/>
                    <a:pt x="13492" y="0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 rot="1610678">
              <a:off x="1344286" y="2667026"/>
              <a:ext cx="808492" cy="423740"/>
            </a:xfrm>
            <a:custGeom>
              <a:avLst/>
              <a:gdLst/>
              <a:ahLst/>
              <a:cxnLst/>
              <a:rect l="l" t="t" r="r" b="b"/>
              <a:pathLst>
                <a:path w="14462" h="7580" extrusionOk="0">
                  <a:moveTo>
                    <a:pt x="14462" y="0"/>
                  </a:moveTo>
                  <a:lnTo>
                    <a:pt x="1" y="3117"/>
                  </a:lnTo>
                  <a:lnTo>
                    <a:pt x="2361" y="7542"/>
                  </a:lnTo>
                  <a:cubicBezTo>
                    <a:pt x="2361" y="7542"/>
                    <a:pt x="2792" y="7580"/>
                    <a:pt x="3520" y="7580"/>
                  </a:cubicBezTo>
                  <a:cubicBezTo>
                    <a:pt x="4625" y="7580"/>
                    <a:pt x="6414" y="7494"/>
                    <a:pt x="8418" y="7061"/>
                  </a:cubicBezTo>
                  <a:cubicBezTo>
                    <a:pt x="11745" y="6347"/>
                    <a:pt x="14125" y="5199"/>
                    <a:pt x="14125" y="5199"/>
                  </a:cubicBezTo>
                  <a:lnTo>
                    <a:pt x="144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 rot="1610678">
              <a:off x="1339162" y="2688431"/>
              <a:ext cx="389823" cy="301258"/>
            </a:xfrm>
            <a:custGeom>
              <a:avLst/>
              <a:gdLst/>
              <a:ahLst/>
              <a:cxnLst/>
              <a:rect l="l" t="t" r="r" b="b"/>
              <a:pathLst>
                <a:path w="6973" h="5389" extrusionOk="0">
                  <a:moveTo>
                    <a:pt x="4289" y="0"/>
                  </a:moveTo>
                  <a:lnTo>
                    <a:pt x="1" y="925"/>
                  </a:lnTo>
                  <a:lnTo>
                    <a:pt x="2361" y="5350"/>
                  </a:lnTo>
                  <a:cubicBezTo>
                    <a:pt x="2361" y="5350"/>
                    <a:pt x="2795" y="5388"/>
                    <a:pt x="3528" y="5388"/>
                  </a:cubicBezTo>
                  <a:cubicBezTo>
                    <a:pt x="4358" y="5388"/>
                    <a:pt x="5571" y="5340"/>
                    <a:pt x="6972" y="5133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 rot="1610678">
              <a:off x="1180578" y="3215363"/>
              <a:ext cx="902971" cy="649138"/>
            </a:xfrm>
            <a:custGeom>
              <a:avLst/>
              <a:gdLst/>
              <a:ahLst/>
              <a:cxnLst/>
              <a:rect l="l" t="t" r="r" b="b"/>
              <a:pathLst>
                <a:path w="16152" h="11612" extrusionOk="0">
                  <a:moveTo>
                    <a:pt x="11331" y="1"/>
                  </a:moveTo>
                  <a:lnTo>
                    <a:pt x="11207" y="29"/>
                  </a:lnTo>
                  <a:lnTo>
                    <a:pt x="1845" y="2049"/>
                  </a:lnTo>
                  <a:cubicBezTo>
                    <a:pt x="1845" y="2049"/>
                    <a:pt x="110" y="5059"/>
                    <a:pt x="0" y="9512"/>
                  </a:cubicBezTo>
                  <a:cubicBezTo>
                    <a:pt x="472" y="9413"/>
                    <a:pt x="962" y="9369"/>
                    <a:pt x="1458" y="9369"/>
                  </a:cubicBezTo>
                  <a:cubicBezTo>
                    <a:pt x="5022" y="9369"/>
                    <a:pt x="8933" y="11611"/>
                    <a:pt x="8933" y="11611"/>
                  </a:cubicBezTo>
                  <a:cubicBezTo>
                    <a:pt x="10297" y="7790"/>
                    <a:pt x="16148" y="6185"/>
                    <a:pt x="16152" y="6185"/>
                  </a:cubicBezTo>
                  <a:cubicBezTo>
                    <a:pt x="14217" y="2077"/>
                    <a:pt x="11331" y="1"/>
                    <a:pt x="11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 rot="1610678">
              <a:off x="1215150" y="3159275"/>
              <a:ext cx="626579" cy="558744"/>
            </a:xfrm>
            <a:custGeom>
              <a:avLst/>
              <a:gdLst/>
              <a:ahLst/>
              <a:cxnLst/>
              <a:rect l="l" t="t" r="r" b="b"/>
              <a:pathLst>
                <a:path w="11208" h="9995" extrusionOk="0">
                  <a:moveTo>
                    <a:pt x="11207" y="0"/>
                  </a:moveTo>
                  <a:lnTo>
                    <a:pt x="1845" y="2020"/>
                  </a:lnTo>
                  <a:cubicBezTo>
                    <a:pt x="1845" y="2020"/>
                    <a:pt x="110" y="5030"/>
                    <a:pt x="0" y="9483"/>
                  </a:cubicBezTo>
                  <a:cubicBezTo>
                    <a:pt x="473" y="9384"/>
                    <a:pt x="963" y="9340"/>
                    <a:pt x="1460" y="9340"/>
                  </a:cubicBezTo>
                  <a:cubicBezTo>
                    <a:pt x="2735" y="9340"/>
                    <a:pt x="4053" y="9627"/>
                    <a:pt x="5223" y="9995"/>
                  </a:cubicBezTo>
                  <a:cubicBezTo>
                    <a:pt x="5223" y="9995"/>
                    <a:pt x="2990" y="3749"/>
                    <a:pt x="11207" y="0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 rot="1610678">
              <a:off x="1255653" y="1848528"/>
              <a:ext cx="1274681" cy="1165453"/>
            </a:xfrm>
            <a:custGeom>
              <a:avLst/>
              <a:gdLst/>
              <a:ahLst/>
              <a:cxnLst/>
              <a:rect l="l" t="t" r="r" b="b"/>
              <a:pathLst>
                <a:path w="22801" h="20848" extrusionOk="0">
                  <a:moveTo>
                    <a:pt x="11412" y="0"/>
                  </a:moveTo>
                  <a:cubicBezTo>
                    <a:pt x="10684" y="0"/>
                    <a:pt x="9946" y="77"/>
                    <a:pt x="9206" y="236"/>
                  </a:cubicBezTo>
                  <a:cubicBezTo>
                    <a:pt x="3578" y="1449"/>
                    <a:pt x="1" y="6995"/>
                    <a:pt x="1214" y="12619"/>
                  </a:cubicBezTo>
                  <a:cubicBezTo>
                    <a:pt x="2267" y="17507"/>
                    <a:pt x="6588" y="20847"/>
                    <a:pt x="11391" y="20847"/>
                  </a:cubicBezTo>
                  <a:cubicBezTo>
                    <a:pt x="12119" y="20847"/>
                    <a:pt x="12857" y="20771"/>
                    <a:pt x="13597" y="20611"/>
                  </a:cubicBezTo>
                  <a:cubicBezTo>
                    <a:pt x="19225" y="19398"/>
                    <a:pt x="22801" y="13853"/>
                    <a:pt x="21588" y="8225"/>
                  </a:cubicBezTo>
                  <a:cubicBezTo>
                    <a:pt x="20534" y="3340"/>
                    <a:pt x="16214" y="0"/>
                    <a:pt x="1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 rot="1610678">
              <a:off x="1496461" y="1967215"/>
              <a:ext cx="1005556" cy="1104184"/>
            </a:xfrm>
            <a:custGeom>
              <a:avLst/>
              <a:gdLst/>
              <a:ahLst/>
              <a:cxnLst/>
              <a:rect l="l" t="t" r="r" b="b"/>
              <a:pathLst>
                <a:path w="17987" h="19752" extrusionOk="0">
                  <a:moveTo>
                    <a:pt x="11228" y="1"/>
                  </a:moveTo>
                  <a:lnTo>
                    <a:pt x="11228" y="1"/>
                  </a:lnTo>
                  <a:cubicBezTo>
                    <a:pt x="12998" y="1440"/>
                    <a:pt x="14307" y="3470"/>
                    <a:pt x="14826" y="5876"/>
                  </a:cubicBezTo>
                  <a:cubicBezTo>
                    <a:pt x="16039" y="11500"/>
                    <a:pt x="12462" y="17046"/>
                    <a:pt x="6837" y="18259"/>
                  </a:cubicBezTo>
                  <a:cubicBezTo>
                    <a:pt x="6098" y="18418"/>
                    <a:pt x="5360" y="18495"/>
                    <a:pt x="4633" y="18495"/>
                  </a:cubicBezTo>
                  <a:cubicBezTo>
                    <a:pt x="2996" y="18495"/>
                    <a:pt x="1414" y="18106"/>
                    <a:pt x="1" y="17400"/>
                  </a:cubicBezTo>
                  <a:lnTo>
                    <a:pt x="1" y="17400"/>
                  </a:lnTo>
                  <a:cubicBezTo>
                    <a:pt x="1825" y="18888"/>
                    <a:pt x="4141" y="19752"/>
                    <a:pt x="6582" y="19752"/>
                  </a:cubicBezTo>
                  <a:cubicBezTo>
                    <a:pt x="7308" y="19752"/>
                    <a:pt x="8045" y="19675"/>
                    <a:pt x="8783" y="19516"/>
                  </a:cubicBezTo>
                  <a:cubicBezTo>
                    <a:pt x="14411" y="18303"/>
                    <a:pt x="17987" y="12758"/>
                    <a:pt x="16774" y="7130"/>
                  </a:cubicBezTo>
                  <a:cubicBezTo>
                    <a:pt x="16080" y="3911"/>
                    <a:pt x="13964" y="1361"/>
                    <a:pt x="11228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 rot="1610678">
              <a:off x="1645761" y="2225127"/>
              <a:ext cx="544846" cy="498258"/>
            </a:xfrm>
            <a:custGeom>
              <a:avLst/>
              <a:gdLst/>
              <a:ahLst/>
              <a:cxnLst/>
              <a:rect l="l" t="t" r="r" b="b"/>
              <a:pathLst>
                <a:path w="9746" h="8913" extrusionOk="0">
                  <a:moveTo>
                    <a:pt x="4879" y="1"/>
                  </a:moveTo>
                  <a:cubicBezTo>
                    <a:pt x="4568" y="1"/>
                    <a:pt x="4252" y="33"/>
                    <a:pt x="3935" y="102"/>
                  </a:cubicBezTo>
                  <a:cubicBezTo>
                    <a:pt x="1530" y="621"/>
                    <a:pt x="1" y="2991"/>
                    <a:pt x="519" y="5396"/>
                  </a:cubicBezTo>
                  <a:cubicBezTo>
                    <a:pt x="970" y="7485"/>
                    <a:pt x="2814" y="8912"/>
                    <a:pt x="4867" y="8912"/>
                  </a:cubicBezTo>
                  <a:cubicBezTo>
                    <a:pt x="5178" y="8912"/>
                    <a:pt x="5494" y="8880"/>
                    <a:pt x="5811" y="8811"/>
                  </a:cubicBezTo>
                  <a:cubicBezTo>
                    <a:pt x="8216" y="8293"/>
                    <a:pt x="9745" y="5922"/>
                    <a:pt x="9226" y="3517"/>
                  </a:cubicBezTo>
                  <a:cubicBezTo>
                    <a:pt x="8775" y="1429"/>
                    <a:pt x="6932" y="1"/>
                    <a:pt x="4879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 rot="1610678">
              <a:off x="1638360" y="2113956"/>
              <a:ext cx="545014" cy="498090"/>
            </a:xfrm>
            <a:custGeom>
              <a:avLst/>
              <a:gdLst/>
              <a:ahLst/>
              <a:cxnLst/>
              <a:rect l="l" t="t" r="r" b="b"/>
              <a:pathLst>
                <a:path w="9749" h="8910" extrusionOk="0">
                  <a:moveTo>
                    <a:pt x="4879" y="1"/>
                  </a:moveTo>
                  <a:cubicBezTo>
                    <a:pt x="4568" y="1"/>
                    <a:pt x="4252" y="33"/>
                    <a:pt x="3935" y="102"/>
                  </a:cubicBezTo>
                  <a:cubicBezTo>
                    <a:pt x="1533" y="621"/>
                    <a:pt x="1" y="2988"/>
                    <a:pt x="520" y="5393"/>
                  </a:cubicBezTo>
                  <a:cubicBezTo>
                    <a:pt x="970" y="7482"/>
                    <a:pt x="2817" y="8910"/>
                    <a:pt x="4871" y="8910"/>
                  </a:cubicBezTo>
                  <a:cubicBezTo>
                    <a:pt x="5182" y="8910"/>
                    <a:pt x="5498" y="8877"/>
                    <a:pt x="5814" y="8809"/>
                  </a:cubicBezTo>
                  <a:cubicBezTo>
                    <a:pt x="8219" y="8293"/>
                    <a:pt x="9749" y="5923"/>
                    <a:pt x="9229" y="3517"/>
                  </a:cubicBezTo>
                  <a:cubicBezTo>
                    <a:pt x="8779" y="1428"/>
                    <a:pt x="6932" y="1"/>
                    <a:pt x="4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 rot="1610678">
              <a:off x="1606621" y="2341458"/>
              <a:ext cx="520751" cy="335526"/>
            </a:xfrm>
            <a:custGeom>
              <a:avLst/>
              <a:gdLst/>
              <a:ahLst/>
              <a:cxnLst/>
              <a:rect l="l" t="t" r="r" b="b"/>
              <a:pathLst>
                <a:path w="9315" h="6002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8775" y="2179"/>
                    <a:pt x="7312" y="4196"/>
                    <a:pt x="5116" y="4667"/>
                  </a:cubicBezTo>
                  <a:cubicBezTo>
                    <a:pt x="4800" y="4735"/>
                    <a:pt x="4483" y="4768"/>
                    <a:pt x="4172" y="4768"/>
                  </a:cubicBezTo>
                  <a:cubicBezTo>
                    <a:pt x="2325" y="4768"/>
                    <a:pt x="647" y="3612"/>
                    <a:pt x="1" y="1860"/>
                  </a:cubicBezTo>
                  <a:lnTo>
                    <a:pt x="1" y="1860"/>
                  </a:lnTo>
                  <a:cubicBezTo>
                    <a:pt x="14" y="2066"/>
                    <a:pt x="45" y="2275"/>
                    <a:pt x="90" y="2485"/>
                  </a:cubicBezTo>
                  <a:cubicBezTo>
                    <a:pt x="540" y="4574"/>
                    <a:pt x="2385" y="6001"/>
                    <a:pt x="4437" y="6001"/>
                  </a:cubicBezTo>
                  <a:cubicBezTo>
                    <a:pt x="4749" y="6001"/>
                    <a:pt x="5065" y="5969"/>
                    <a:pt x="5381" y="5900"/>
                  </a:cubicBezTo>
                  <a:cubicBezTo>
                    <a:pt x="7786" y="5381"/>
                    <a:pt x="9314" y="3010"/>
                    <a:pt x="8796" y="609"/>
                  </a:cubicBezTo>
                  <a:cubicBezTo>
                    <a:pt x="8751" y="399"/>
                    <a:pt x="8693" y="197"/>
                    <a:pt x="8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 rot="1610678">
              <a:off x="1492076" y="2494031"/>
              <a:ext cx="191194" cy="262238"/>
            </a:xfrm>
            <a:custGeom>
              <a:avLst/>
              <a:gdLst/>
              <a:ahLst/>
              <a:cxnLst/>
              <a:rect l="l" t="t" r="r" b="b"/>
              <a:pathLst>
                <a:path w="3420" h="4691" extrusionOk="0">
                  <a:moveTo>
                    <a:pt x="3055" y="0"/>
                  </a:moveTo>
                  <a:lnTo>
                    <a:pt x="1" y="3478"/>
                  </a:lnTo>
                  <a:lnTo>
                    <a:pt x="1124" y="4361"/>
                  </a:lnTo>
                  <a:lnTo>
                    <a:pt x="2278" y="2231"/>
                  </a:lnTo>
                  <a:lnTo>
                    <a:pt x="1993" y="4649"/>
                  </a:lnTo>
                  <a:lnTo>
                    <a:pt x="3419" y="4691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 rot="1610678">
              <a:off x="1679347" y="3120836"/>
              <a:ext cx="67477" cy="158148"/>
            </a:xfrm>
            <a:custGeom>
              <a:avLst/>
              <a:gdLst/>
              <a:ahLst/>
              <a:cxnLst/>
              <a:rect l="l" t="t" r="r" b="b"/>
              <a:pathLst>
                <a:path w="1207" h="2829" extrusionOk="0">
                  <a:moveTo>
                    <a:pt x="1" y="1"/>
                  </a:moveTo>
                  <a:lnTo>
                    <a:pt x="35" y="2829"/>
                  </a:lnTo>
                  <a:lnTo>
                    <a:pt x="1206" y="25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16"/>
          <p:cNvGrpSpPr/>
          <p:nvPr/>
        </p:nvGrpSpPr>
        <p:grpSpPr>
          <a:xfrm>
            <a:off x="7490275" y="821725"/>
            <a:ext cx="933719" cy="889744"/>
            <a:chOff x="8088875" y="333925"/>
            <a:chExt cx="933719" cy="889744"/>
          </a:xfrm>
        </p:grpSpPr>
        <p:sp>
          <p:nvSpPr>
            <p:cNvPr id="457" name="Google Shape;457;p16"/>
            <p:cNvSpPr/>
            <p:nvPr/>
          </p:nvSpPr>
          <p:spPr>
            <a:xfrm>
              <a:off x="8254750" y="515867"/>
              <a:ext cx="767843" cy="707803"/>
            </a:xfrm>
            <a:custGeom>
              <a:avLst/>
              <a:gdLst/>
              <a:ahLst/>
              <a:cxnLst/>
              <a:rect l="l" t="t" r="r" b="b"/>
              <a:pathLst>
                <a:path w="17252" h="15903" extrusionOk="0">
                  <a:moveTo>
                    <a:pt x="8628" y="1"/>
                  </a:moveTo>
                  <a:cubicBezTo>
                    <a:pt x="3863" y="1"/>
                    <a:pt x="0" y="3560"/>
                    <a:pt x="0" y="7951"/>
                  </a:cubicBezTo>
                  <a:cubicBezTo>
                    <a:pt x="0" y="12342"/>
                    <a:pt x="3863" y="15902"/>
                    <a:pt x="8628" y="15902"/>
                  </a:cubicBezTo>
                  <a:cubicBezTo>
                    <a:pt x="13390" y="15902"/>
                    <a:pt x="17252" y="12342"/>
                    <a:pt x="17252" y="7951"/>
                  </a:cubicBezTo>
                  <a:cubicBezTo>
                    <a:pt x="17252" y="3560"/>
                    <a:pt x="13390" y="1"/>
                    <a:pt x="8628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8088875" y="333925"/>
              <a:ext cx="823611" cy="823656"/>
            </a:xfrm>
            <a:custGeom>
              <a:avLst/>
              <a:gdLst/>
              <a:ahLst/>
              <a:cxnLst/>
              <a:rect l="l" t="t" r="r" b="b"/>
              <a:pathLst>
                <a:path w="18505" h="18506" extrusionOk="0">
                  <a:moveTo>
                    <a:pt x="9252" y="0"/>
                  </a:moveTo>
                  <a:cubicBezTo>
                    <a:pt x="4144" y="0"/>
                    <a:pt x="0" y="4144"/>
                    <a:pt x="0" y="9253"/>
                  </a:cubicBezTo>
                  <a:cubicBezTo>
                    <a:pt x="0" y="14362"/>
                    <a:pt x="4144" y="18506"/>
                    <a:pt x="9252" y="18506"/>
                  </a:cubicBezTo>
                  <a:cubicBezTo>
                    <a:pt x="14361" y="18506"/>
                    <a:pt x="18505" y="14362"/>
                    <a:pt x="18505" y="9253"/>
                  </a:cubicBezTo>
                  <a:cubicBezTo>
                    <a:pt x="18505" y="4144"/>
                    <a:pt x="14361" y="0"/>
                    <a:pt x="9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8168052" y="413102"/>
              <a:ext cx="744432" cy="744477"/>
            </a:xfrm>
            <a:custGeom>
              <a:avLst/>
              <a:gdLst/>
              <a:ahLst/>
              <a:cxnLst/>
              <a:rect l="l" t="t" r="r" b="b"/>
              <a:pathLst>
                <a:path w="16726" h="16727" extrusionOk="0">
                  <a:moveTo>
                    <a:pt x="12929" y="1"/>
                  </a:moveTo>
                  <a:lnTo>
                    <a:pt x="12929" y="1"/>
                  </a:lnTo>
                  <a:cubicBezTo>
                    <a:pt x="14046" y="1530"/>
                    <a:pt x="14709" y="3416"/>
                    <a:pt x="14709" y="5457"/>
                  </a:cubicBezTo>
                  <a:cubicBezTo>
                    <a:pt x="14709" y="10566"/>
                    <a:pt x="10565" y="14710"/>
                    <a:pt x="5457" y="14710"/>
                  </a:cubicBezTo>
                  <a:cubicBezTo>
                    <a:pt x="3416" y="14710"/>
                    <a:pt x="1533" y="14047"/>
                    <a:pt x="1" y="12931"/>
                  </a:cubicBezTo>
                  <a:lnTo>
                    <a:pt x="1" y="12931"/>
                  </a:lnTo>
                  <a:cubicBezTo>
                    <a:pt x="1684" y="15229"/>
                    <a:pt x="4406" y="16727"/>
                    <a:pt x="7473" y="16727"/>
                  </a:cubicBezTo>
                  <a:cubicBezTo>
                    <a:pt x="12582" y="16727"/>
                    <a:pt x="16726" y="12583"/>
                    <a:pt x="16726" y="7474"/>
                  </a:cubicBezTo>
                  <a:cubicBezTo>
                    <a:pt x="16726" y="4406"/>
                    <a:pt x="15232" y="1685"/>
                    <a:pt x="12929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8117137" y="525391"/>
              <a:ext cx="347604" cy="630538"/>
            </a:xfrm>
            <a:custGeom>
              <a:avLst/>
              <a:gdLst/>
              <a:ahLst/>
              <a:cxnLst/>
              <a:rect l="l" t="t" r="r" b="b"/>
              <a:pathLst>
                <a:path w="7810" h="14167" extrusionOk="0">
                  <a:moveTo>
                    <a:pt x="5030" y="0"/>
                  </a:moveTo>
                  <a:lnTo>
                    <a:pt x="5030" y="0"/>
                  </a:lnTo>
                  <a:cubicBezTo>
                    <a:pt x="1278" y="2487"/>
                    <a:pt x="261" y="6161"/>
                    <a:pt x="0" y="8318"/>
                  </a:cubicBezTo>
                  <a:cubicBezTo>
                    <a:pt x="1254" y="11524"/>
                    <a:pt x="4240" y="13857"/>
                    <a:pt x="7810" y="14166"/>
                  </a:cubicBezTo>
                  <a:cubicBezTo>
                    <a:pt x="4134" y="8297"/>
                    <a:pt x="5030" y="0"/>
                    <a:pt x="5030" y="0"/>
                  </a:cubicBezTo>
                  <a:close/>
                </a:path>
              </a:pathLst>
            </a:custGeom>
            <a:solidFill>
              <a:srgbClr val="FF4E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8168363" y="988701"/>
              <a:ext cx="296375" cy="167215"/>
            </a:xfrm>
            <a:custGeom>
              <a:avLst/>
              <a:gdLst/>
              <a:ahLst/>
              <a:cxnLst/>
              <a:rect l="l" t="t" r="r" b="b"/>
              <a:pathLst>
                <a:path w="6659" h="3757" extrusionOk="0">
                  <a:moveTo>
                    <a:pt x="0" y="1"/>
                  </a:moveTo>
                  <a:lnTo>
                    <a:pt x="0" y="1"/>
                  </a:lnTo>
                  <a:cubicBezTo>
                    <a:pt x="1533" y="2093"/>
                    <a:pt x="3924" y="3519"/>
                    <a:pt x="6659" y="3756"/>
                  </a:cubicBezTo>
                  <a:cubicBezTo>
                    <a:pt x="6261" y="3120"/>
                    <a:pt x="5917" y="2454"/>
                    <a:pt x="5618" y="1774"/>
                  </a:cubicBezTo>
                  <a:cubicBezTo>
                    <a:pt x="5560" y="1774"/>
                    <a:pt x="5504" y="1777"/>
                    <a:pt x="5450" y="1777"/>
                  </a:cubicBezTo>
                  <a:cubicBezTo>
                    <a:pt x="3412" y="1777"/>
                    <a:pt x="1529" y="1117"/>
                    <a:pt x="0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8341004" y="358982"/>
              <a:ext cx="571476" cy="465860"/>
            </a:xfrm>
            <a:custGeom>
              <a:avLst/>
              <a:gdLst/>
              <a:ahLst/>
              <a:cxnLst/>
              <a:rect l="l" t="t" r="r" b="b"/>
              <a:pathLst>
                <a:path w="12840" h="10467" extrusionOk="0">
                  <a:moveTo>
                    <a:pt x="6773" y="0"/>
                  </a:moveTo>
                  <a:cubicBezTo>
                    <a:pt x="4917" y="149"/>
                    <a:pt x="2560" y="1045"/>
                    <a:pt x="0" y="3739"/>
                  </a:cubicBezTo>
                  <a:cubicBezTo>
                    <a:pt x="0" y="3739"/>
                    <a:pt x="108" y="3733"/>
                    <a:pt x="305" y="3733"/>
                  </a:cubicBezTo>
                  <a:cubicBezTo>
                    <a:pt x="1805" y="3733"/>
                    <a:pt x="8494" y="4103"/>
                    <a:pt x="12668" y="10466"/>
                  </a:cubicBezTo>
                  <a:cubicBezTo>
                    <a:pt x="12781" y="9892"/>
                    <a:pt x="12840" y="9298"/>
                    <a:pt x="12840" y="8690"/>
                  </a:cubicBezTo>
                  <a:cubicBezTo>
                    <a:pt x="12840" y="4697"/>
                    <a:pt x="10315" y="1299"/>
                    <a:pt x="6773" y="0"/>
                  </a:cubicBezTo>
                  <a:close/>
                </a:path>
              </a:pathLst>
            </a:custGeom>
            <a:solidFill>
              <a:srgbClr val="FFB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8743475" y="413102"/>
              <a:ext cx="168995" cy="411739"/>
            </a:xfrm>
            <a:custGeom>
              <a:avLst/>
              <a:gdLst/>
              <a:ahLst/>
              <a:cxnLst/>
              <a:rect l="l" t="t" r="r" b="b"/>
              <a:pathLst>
                <a:path w="3797" h="9251" extrusionOk="0">
                  <a:moveTo>
                    <a:pt x="0" y="1"/>
                  </a:moveTo>
                  <a:lnTo>
                    <a:pt x="0" y="1"/>
                  </a:lnTo>
                  <a:cubicBezTo>
                    <a:pt x="1117" y="1530"/>
                    <a:pt x="1780" y="3416"/>
                    <a:pt x="1780" y="5457"/>
                  </a:cubicBezTo>
                  <a:cubicBezTo>
                    <a:pt x="1780" y="5928"/>
                    <a:pt x="1746" y="6391"/>
                    <a:pt x="1677" y="6845"/>
                  </a:cubicBezTo>
                  <a:cubicBezTo>
                    <a:pt x="2365" y="7533"/>
                    <a:pt x="3021" y="8329"/>
                    <a:pt x="3625" y="9250"/>
                  </a:cubicBezTo>
                  <a:cubicBezTo>
                    <a:pt x="3738" y="8676"/>
                    <a:pt x="3797" y="8082"/>
                    <a:pt x="3797" y="7474"/>
                  </a:cubicBezTo>
                  <a:cubicBezTo>
                    <a:pt x="3797" y="4402"/>
                    <a:pt x="2303" y="1685"/>
                    <a:pt x="0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8152920" y="366014"/>
              <a:ext cx="188133" cy="159426"/>
            </a:xfrm>
            <a:custGeom>
              <a:avLst/>
              <a:gdLst/>
              <a:ahLst/>
              <a:cxnLst/>
              <a:rect l="l" t="t" r="r" b="b"/>
              <a:pathLst>
                <a:path w="4227" h="3582" extrusionOk="0">
                  <a:moveTo>
                    <a:pt x="4226" y="1"/>
                  </a:moveTo>
                  <a:cubicBezTo>
                    <a:pt x="2478" y="736"/>
                    <a:pt x="1004" y="1997"/>
                    <a:pt x="0" y="3581"/>
                  </a:cubicBezTo>
                  <a:lnTo>
                    <a:pt x="4226" y="358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rgbClr val="117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8242645" y="444523"/>
              <a:ext cx="196901" cy="161740"/>
            </a:xfrm>
            <a:custGeom>
              <a:avLst/>
              <a:gdLst/>
              <a:ahLst/>
              <a:cxnLst/>
              <a:rect l="l" t="t" r="r" b="b"/>
              <a:pathLst>
                <a:path w="4424" h="3634" extrusionOk="0">
                  <a:moveTo>
                    <a:pt x="2619" y="0"/>
                  </a:moveTo>
                  <a:cubicBezTo>
                    <a:pt x="2158" y="0"/>
                    <a:pt x="1659" y="162"/>
                    <a:pt x="1221" y="487"/>
                  </a:cubicBezTo>
                  <a:cubicBezTo>
                    <a:pt x="304" y="1171"/>
                    <a:pt x="1" y="2319"/>
                    <a:pt x="548" y="3054"/>
                  </a:cubicBezTo>
                  <a:cubicBezTo>
                    <a:pt x="833" y="3439"/>
                    <a:pt x="1296" y="3633"/>
                    <a:pt x="1803" y="3633"/>
                  </a:cubicBezTo>
                  <a:cubicBezTo>
                    <a:pt x="2264" y="3633"/>
                    <a:pt x="2763" y="3472"/>
                    <a:pt x="3200" y="3146"/>
                  </a:cubicBezTo>
                  <a:cubicBezTo>
                    <a:pt x="4121" y="2463"/>
                    <a:pt x="4423" y="1315"/>
                    <a:pt x="3873" y="580"/>
                  </a:cubicBezTo>
                  <a:cubicBezTo>
                    <a:pt x="3587" y="195"/>
                    <a:pt x="3126" y="0"/>
                    <a:pt x="261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4" name="오디오 483">
            <a:hlinkClick r:id="" action="ppaction://media"/>
            <a:extLst>
              <a:ext uri="{FF2B5EF4-FFF2-40B4-BE49-F238E27FC236}">
                <a16:creationId xmlns:a16="http://schemas.microsoft.com/office/drawing/2014/main" id="{178B7088-76C4-11DB-CFF3-FF2A8A4306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08306" t="-108306" r="-108306" b="-108306"/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21"/>
    </mc:Choice>
    <mc:Fallback>
      <p:transition spd="slow" advTm="39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7"/>
          <p:cNvSpPr txBox="1">
            <a:spLocks noGrp="1"/>
          </p:cNvSpPr>
          <p:nvPr>
            <p:ph type="title"/>
          </p:nvPr>
        </p:nvSpPr>
        <p:spPr>
          <a:xfrm>
            <a:off x="2658588" y="405698"/>
            <a:ext cx="3826824" cy="107617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GAME CONCEPT</a:t>
            </a:r>
            <a:endParaRPr sz="6000" b="1" dirty="0"/>
          </a:p>
        </p:txBody>
      </p:sp>
      <p:sp>
        <p:nvSpPr>
          <p:cNvPr id="471" name="Google Shape;471;p17"/>
          <p:cNvSpPr txBox="1"/>
          <p:nvPr/>
        </p:nvSpPr>
        <p:spPr>
          <a:xfrm>
            <a:off x="1440768" y="1526774"/>
            <a:ext cx="6702491" cy="3448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endParaRPr lang="en-US" altLang="ko-KR" sz="24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r>
              <a:rPr lang="en-US" altLang="ko-KR" sz="24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Hello summer </a:t>
            </a:r>
            <a:r>
              <a:rPr lang="ko-KR" altLang="en-US" sz="18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은 </a:t>
            </a:r>
            <a:endParaRPr lang="en-US" altLang="ko-KR" sz="18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endParaRPr lang="en-US" altLang="ko-KR" sz="18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올림픽 스포츠 종목 중 하나인 비치발리볼을 플레이하는 게임입니다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b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b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비치발리볼은 네트를 사이에 두고 모래 코트 양쪽에서 각 </a:t>
            </a:r>
            <a:endParaRPr lang="en-US" altLang="ko-KR" sz="20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두 명의 선수가 경기를 펼치는 팀 스포츠입니다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endParaRPr lang="en-US" altLang="ko-KR" sz="18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>
              <a:buClr>
                <a:schemeClr val="accent2"/>
              </a:buClr>
              <a:buSzPts val="1600"/>
            </a:pPr>
            <a:br>
              <a:rPr lang="en-US" altLang="ko-KR" sz="18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ko-KR" altLang="en-US" sz="18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br>
              <a:rPr lang="en-US" altLang="ko-KR" sz="18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8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472" name="Google Shape;472;p17"/>
          <p:cNvGrpSpPr/>
          <p:nvPr/>
        </p:nvGrpSpPr>
        <p:grpSpPr>
          <a:xfrm>
            <a:off x="8051866" y="1357800"/>
            <a:ext cx="933719" cy="889744"/>
            <a:chOff x="8088875" y="333925"/>
            <a:chExt cx="933719" cy="889744"/>
          </a:xfrm>
        </p:grpSpPr>
        <p:sp>
          <p:nvSpPr>
            <p:cNvPr id="473" name="Google Shape;473;p17"/>
            <p:cNvSpPr/>
            <p:nvPr/>
          </p:nvSpPr>
          <p:spPr>
            <a:xfrm>
              <a:off x="8254750" y="515867"/>
              <a:ext cx="767843" cy="707803"/>
            </a:xfrm>
            <a:custGeom>
              <a:avLst/>
              <a:gdLst/>
              <a:ahLst/>
              <a:cxnLst/>
              <a:rect l="l" t="t" r="r" b="b"/>
              <a:pathLst>
                <a:path w="17252" h="15903" extrusionOk="0">
                  <a:moveTo>
                    <a:pt x="8628" y="1"/>
                  </a:moveTo>
                  <a:cubicBezTo>
                    <a:pt x="3863" y="1"/>
                    <a:pt x="0" y="3560"/>
                    <a:pt x="0" y="7951"/>
                  </a:cubicBezTo>
                  <a:cubicBezTo>
                    <a:pt x="0" y="12342"/>
                    <a:pt x="3863" y="15902"/>
                    <a:pt x="8628" y="15902"/>
                  </a:cubicBezTo>
                  <a:cubicBezTo>
                    <a:pt x="13390" y="15902"/>
                    <a:pt x="17252" y="12342"/>
                    <a:pt x="17252" y="7951"/>
                  </a:cubicBezTo>
                  <a:cubicBezTo>
                    <a:pt x="17252" y="3560"/>
                    <a:pt x="13390" y="1"/>
                    <a:pt x="8628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8088875" y="333925"/>
              <a:ext cx="823611" cy="823656"/>
            </a:xfrm>
            <a:custGeom>
              <a:avLst/>
              <a:gdLst/>
              <a:ahLst/>
              <a:cxnLst/>
              <a:rect l="l" t="t" r="r" b="b"/>
              <a:pathLst>
                <a:path w="18505" h="18506" extrusionOk="0">
                  <a:moveTo>
                    <a:pt x="9252" y="0"/>
                  </a:moveTo>
                  <a:cubicBezTo>
                    <a:pt x="4144" y="0"/>
                    <a:pt x="0" y="4144"/>
                    <a:pt x="0" y="9253"/>
                  </a:cubicBezTo>
                  <a:cubicBezTo>
                    <a:pt x="0" y="14362"/>
                    <a:pt x="4144" y="18506"/>
                    <a:pt x="9252" y="18506"/>
                  </a:cubicBezTo>
                  <a:cubicBezTo>
                    <a:pt x="14361" y="18506"/>
                    <a:pt x="18505" y="14362"/>
                    <a:pt x="18505" y="9253"/>
                  </a:cubicBezTo>
                  <a:cubicBezTo>
                    <a:pt x="18505" y="4144"/>
                    <a:pt x="14361" y="0"/>
                    <a:pt x="9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8168052" y="413102"/>
              <a:ext cx="744432" cy="744477"/>
            </a:xfrm>
            <a:custGeom>
              <a:avLst/>
              <a:gdLst/>
              <a:ahLst/>
              <a:cxnLst/>
              <a:rect l="l" t="t" r="r" b="b"/>
              <a:pathLst>
                <a:path w="16726" h="16727" extrusionOk="0">
                  <a:moveTo>
                    <a:pt x="12929" y="1"/>
                  </a:moveTo>
                  <a:lnTo>
                    <a:pt x="12929" y="1"/>
                  </a:lnTo>
                  <a:cubicBezTo>
                    <a:pt x="14046" y="1530"/>
                    <a:pt x="14709" y="3416"/>
                    <a:pt x="14709" y="5457"/>
                  </a:cubicBezTo>
                  <a:cubicBezTo>
                    <a:pt x="14709" y="10566"/>
                    <a:pt x="10565" y="14710"/>
                    <a:pt x="5457" y="14710"/>
                  </a:cubicBezTo>
                  <a:cubicBezTo>
                    <a:pt x="3416" y="14710"/>
                    <a:pt x="1533" y="14047"/>
                    <a:pt x="1" y="12931"/>
                  </a:cubicBezTo>
                  <a:lnTo>
                    <a:pt x="1" y="12931"/>
                  </a:lnTo>
                  <a:cubicBezTo>
                    <a:pt x="1684" y="15229"/>
                    <a:pt x="4406" y="16727"/>
                    <a:pt x="7473" y="16727"/>
                  </a:cubicBezTo>
                  <a:cubicBezTo>
                    <a:pt x="12582" y="16727"/>
                    <a:pt x="16726" y="12583"/>
                    <a:pt x="16726" y="7474"/>
                  </a:cubicBezTo>
                  <a:cubicBezTo>
                    <a:pt x="16726" y="4406"/>
                    <a:pt x="15232" y="1685"/>
                    <a:pt x="12929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8117137" y="525391"/>
              <a:ext cx="347604" cy="630538"/>
            </a:xfrm>
            <a:custGeom>
              <a:avLst/>
              <a:gdLst/>
              <a:ahLst/>
              <a:cxnLst/>
              <a:rect l="l" t="t" r="r" b="b"/>
              <a:pathLst>
                <a:path w="7810" h="14167" extrusionOk="0">
                  <a:moveTo>
                    <a:pt x="5030" y="0"/>
                  </a:moveTo>
                  <a:lnTo>
                    <a:pt x="5030" y="0"/>
                  </a:lnTo>
                  <a:cubicBezTo>
                    <a:pt x="1278" y="2487"/>
                    <a:pt x="261" y="6161"/>
                    <a:pt x="0" y="8318"/>
                  </a:cubicBezTo>
                  <a:cubicBezTo>
                    <a:pt x="1254" y="11524"/>
                    <a:pt x="4240" y="13857"/>
                    <a:pt x="7810" y="14166"/>
                  </a:cubicBezTo>
                  <a:cubicBezTo>
                    <a:pt x="4134" y="8297"/>
                    <a:pt x="5030" y="0"/>
                    <a:pt x="5030" y="0"/>
                  </a:cubicBezTo>
                  <a:close/>
                </a:path>
              </a:pathLst>
            </a:custGeom>
            <a:solidFill>
              <a:srgbClr val="FF4E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8168363" y="988701"/>
              <a:ext cx="296375" cy="167215"/>
            </a:xfrm>
            <a:custGeom>
              <a:avLst/>
              <a:gdLst/>
              <a:ahLst/>
              <a:cxnLst/>
              <a:rect l="l" t="t" r="r" b="b"/>
              <a:pathLst>
                <a:path w="6659" h="3757" extrusionOk="0">
                  <a:moveTo>
                    <a:pt x="0" y="1"/>
                  </a:moveTo>
                  <a:lnTo>
                    <a:pt x="0" y="1"/>
                  </a:lnTo>
                  <a:cubicBezTo>
                    <a:pt x="1533" y="2093"/>
                    <a:pt x="3924" y="3519"/>
                    <a:pt x="6659" y="3756"/>
                  </a:cubicBezTo>
                  <a:cubicBezTo>
                    <a:pt x="6261" y="3120"/>
                    <a:pt x="5917" y="2454"/>
                    <a:pt x="5618" y="1774"/>
                  </a:cubicBezTo>
                  <a:cubicBezTo>
                    <a:pt x="5560" y="1774"/>
                    <a:pt x="5504" y="1777"/>
                    <a:pt x="5450" y="1777"/>
                  </a:cubicBezTo>
                  <a:cubicBezTo>
                    <a:pt x="3412" y="1777"/>
                    <a:pt x="1529" y="1117"/>
                    <a:pt x="0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8341004" y="358982"/>
              <a:ext cx="571476" cy="465860"/>
            </a:xfrm>
            <a:custGeom>
              <a:avLst/>
              <a:gdLst/>
              <a:ahLst/>
              <a:cxnLst/>
              <a:rect l="l" t="t" r="r" b="b"/>
              <a:pathLst>
                <a:path w="12840" h="10467" extrusionOk="0">
                  <a:moveTo>
                    <a:pt x="6773" y="0"/>
                  </a:moveTo>
                  <a:cubicBezTo>
                    <a:pt x="4917" y="149"/>
                    <a:pt x="2560" y="1045"/>
                    <a:pt x="0" y="3739"/>
                  </a:cubicBezTo>
                  <a:cubicBezTo>
                    <a:pt x="0" y="3739"/>
                    <a:pt x="108" y="3733"/>
                    <a:pt x="305" y="3733"/>
                  </a:cubicBezTo>
                  <a:cubicBezTo>
                    <a:pt x="1805" y="3733"/>
                    <a:pt x="8494" y="4103"/>
                    <a:pt x="12668" y="10466"/>
                  </a:cubicBezTo>
                  <a:cubicBezTo>
                    <a:pt x="12781" y="9892"/>
                    <a:pt x="12840" y="9298"/>
                    <a:pt x="12840" y="8690"/>
                  </a:cubicBezTo>
                  <a:cubicBezTo>
                    <a:pt x="12840" y="4697"/>
                    <a:pt x="10315" y="1299"/>
                    <a:pt x="6773" y="0"/>
                  </a:cubicBezTo>
                  <a:close/>
                </a:path>
              </a:pathLst>
            </a:custGeom>
            <a:solidFill>
              <a:srgbClr val="FFB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8743475" y="413102"/>
              <a:ext cx="168995" cy="411739"/>
            </a:xfrm>
            <a:custGeom>
              <a:avLst/>
              <a:gdLst/>
              <a:ahLst/>
              <a:cxnLst/>
              <a:rect l="l" t="t" r="r" b="b"/>
              <a:pathLst>
                <a:path w="3797" h="9251" extrusionOk="0">
                  <a:moveTo>
                    <a:pt x="0" y="1"/>
                  </a:moveTo>
                  <a:lnTo>
                    <a:pt x="0" y="1"/>
                  </a:lnTo>
                  <a:cubicBezTo>
                    <a:pt x="1117" y="1530"/>
                    <a:pt x="1780" y="3416"/>
                    <a:pt x="1780" y="5457"/>
                  </a:cubicBezTo>
                  <a:cubicBezTo>
                    <a:pt x="1780" y="5928"/>
                    <a:pt x="1746" y="6391"/>
                    <a:pt x="1677" y="6845"/>
                  </a:cubicBezTo>
                  <a:cubicBezTo>
                    <a:pt x="2365" y="7533"/>
                    <a:pt x="3021" y="8329"/>
                    <a:pt x="3625" y="9250"/>
                  </a:cubicBezTo>
                  <a:cubicBezTo>
                    <a:pt x="3738" y="8676"/>
                    <a:pt x="3797" y="8082"/>
                    <a:pt x="3797" y="7474"/>
                  </a:cubicBezTo>
                  <a:cubicBezTo>
                    <a:pt x="3797" y="4402"/>
                    <a:pt x="2303" y="1685"/>
                    <a:pt x="0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8152920" y="366014"/>
              <a:ext cx="188133" cy="159426"/>
            </a:xfrm>
            <a:custGeom>
              <a:avLst/>
              <a:gdLst/>
              <a:ahLst/>
              <a:cxnLst/>
              <a:rect l="l" t="t" r="r" b="b"/>
              <a:pathLst>
                <a:path w="4227" h="3582" extrusionOk="0">
                  <a:moveTo>
                    <a:pt x="4226" y="1"/>
                  </a:moveTo>
                  <a:cubicBezTo>
                    <a:pt x="2478" y="736"/>
                    <a:pt x="1004" y="1997"/>
                    <a:pt x="0" y="3581"/>
                  </a:cubicBezTo>
                  <a:lnTo>
                    <a:pt x="4226" y="358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rgbClr val="117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8242645" y="444523"/>
              <a:ext cx="196901" cy="161740"/>
            </a:xfrm>
            <a:custGeom>
              <a:avLst/>
              <a:gdLst/>
              <a:ahLst/>
              <a:cxnLst/>
              <a:rect l="l" t="t" r="r" b="b"/>
              <a:pathLst>
                <a:path w="4424" h="3634" extrusionOk="0">
                  <a:moveTo>
                    <a:pt x="2619" y="0"/>
                  </a:moveTo>
                  <a:cubicBezTo>
                    <a:pt x="2158" y="0"/>
                    <a:pt x="1659" y="162"/>
                    <a:pt x="1221" y="487"/>
                  </a:cubicBezTo>
                  <a:cubicBezTo>
                    <a:pt x="304" y="1171"/>
                    <a:pt x="1" y="2319"/>
                    <a:pt x="548" y="3054"/>
                  </a:cubicBezTo>
                  <a:cubicBezTo>
                    <a:pt x="833" y="3439"/>
                    <a:pt x="1296" y="3633"/>
                    <a:pt x="1803" y="3633"/>
                  </a:cubicBezTo>
                  <a:cubicBezTo>
                    <a:pt x="2264" y="3633"/>
                    <a:pt x="2763" y="3472"/>
                    <a:pt x="3200" y="3146"/>
                  </a:cubicBezTo>
                  <a:cubicBezTo>
                    <a:pt x="4121" y="2463"/>
                    <a:pt x="4423" y="1315"/>
                    <a:pt x="3873" y="580"/>
                  </a:cubicBezTo>
                  <a:cubicBezTo>
                    <a:pt x="3587" y="195"/>
                    <a:pt x="3126" y="0"/>
                    <a:pt x="261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>
            <a:off x="-443927" y="2477708"/>
            <a:ext cx="1958228" cy="3172949"/>
            <a:chOff x="-291527" y="2858708"/>
            <a:chExt cx="1958228" cy="3172949"/>
          </a:xfrm>
        </p:grpSpPr>
        <p:sp>
          <p:nvSpPr>
            <p:cNvPr id="483" name="Google Shape;483;p17"/>
            <p:cNvSpPr/>
            <p:nvPr/>
          </p:nvSpPr>
          <p:spPr>
            <a:xfrm rot="406064">
              <a:off x="-50552" y="2993813"/>
              <a:ext cx="1548420" cy="2956910"/>
            </a:xfrm>
            <a:custGeom>
              <a:avLst/>
              <a:gdLst/>
              <a:ahLst/>
              <a:cxnLst/>
              <a:rect l="l" t="t" r="r" b="b"/>
              <a:pathLst>
                <a:path w="32168" h="61429" extrusionOk="0">
                  <a:moveTo>
                    <a:pt x="20705" y="0"/>
                  </a:moveTo>
                  <a:cubicBezTo>
                    <a:pt x="13803" y="0"/>
                    <a:pt x="6110" y="12223"/>
                    <a:pt x="3131" y="28314"/>
                  </a:cubicBezTo>
                  <a:cubicBezTo>
                    <a:pt x="1" y="45225"/>
                    <a:pt x="3262" y="60006"/>
                    <a:pt x="10415" y="61333"/>
                  </a:cubicBezTo>
                  <a:cubicBezTo>
                    <a:pt x="10760" y="61397"/>
                    <a:pt x="11108" y="61428"/>
                    <a:pt x="11457" y="61428"/>
                  </a:cubicBezTo>
                  <a:cubicBezTo>
                    <a:pt x="18363" y="61428"/>
                    <a:pt x="26058" y="49207"/>
                    <a:pt x="29037" y="33111"/>
                  </a:cubicBezTo>
                  <a:cubicBezTo>
                    <a:pt x="32167" y="16199"/>
                    <a:pt x="28907" y="1418"/>
                    <a:pt x="21749" y="96"/>
                  </a:cubicBezTo>
                  <a:cubicBezTo>
                    <a:pt x="21404" y="32"/>
                    <a:pt x="21056" y="0"/>
                    <a:pt x="20705" y="0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 rot="406064">
              <a:off x="-122696" y="2939640"/>
              <a:ext cx="1548372" cy="2956862"/>
            </a:xfrm>
            <a:custGeom>
              <a:avLst/>
              <a:gdLst/>
              <a:ahLst/>
              <a:cxnLst/>
              <a:rect l="l" t="t" r="r" b="b"/>
              <a:pathLst>
                <a:path w="32167" h="61428" extrusionOk="0">
                  <a:moveTo>
                    <a:pt x="20708" y="0"/>
                  </a:moveTo>
                  <a:cubicBezTo>
                    <a:pt x="13802" y="0"/>
                    <a:pt x="6109" y="12223"/>
                    <a:pt x="3131" y="28314"/>
                  </a:cubicBezTo>
                  <a:cubicBezTo>
                    <a:pt x="0" y="45225"/>
                    <a:pt x="3264" y="60006"/>
                    <a:pt x="10418" y="61332"/>
                  </a:cubicBezTo>
                  <a:cubicBezTo>
                    <a:pt x="10762" y="61396"/>
                    <a:pt x="11110" y="61427"/>
                    <a:pt x="11459" y="61427"/>
                  </a:cubicBezTo>
                  <a:cubicBezTo>
                    <a:pt x="18363" y="61427"/>
                    <a:pt x="26061" y="49206"/>
                    <a:pt x="29039" y="33110"/>
                  </a:cubicBezTo>
                  <a:cubicBezTo>
                    <a:pt x="32166" y="16200"/>
                    <a:pt x="28906" y="1419"/>
                    <a:pt x="21752" y="96"/>
                  </a:cubicBezTo>
                  <a:cubicBezTo>
                    <a:pt x="21407" y="32"/>
                    <a:pt x="21058" y="0"/>
                    <a:pt x="20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 rot="406064">
              <a:off x="496528" y="3017457"/>
              <a:ext cx="910192" cy="2905742"/>
            </a:xfrm>
            <a:custGeom>
              <a:avLst/>
              <a:gdLst/>
              <a:ahLst/>
              <a:cxnLst/>
              <a:rect l="l" t="t" r="r" b="b"/>
              <a:pathLst>
                <a:path w="18909" h="60366" extrusionOk="0">
                  <a:moveTo>
                    <a:pt x="10813" y="0"/>
                  </a:moveTo>
                  <a:lnTo>
                    <a:pt x="10813" y="0"/>
                  </a:lnTo>
                  <a:cubicBezTo>
                    <a:pt x="14947" y="5436"/>
                    <a:pt x="16297" y="17960"/>
                    <a:pt x="13716" y="31892"/>
                  </a:cubicBezTo>
                  <a:cubicBezTo>
                    <a:pt x="11198" y="45497"/>
                    <a:pt x="5663" y="56506"/>
                    <a:pt x="1" y="60365"/>
                  </a:cubicBezTo>
                  <a:cubicBezTo>
                    <a:pt x="6491" y="58781"/>
                    <a:pt x="13321" y="47178"/>
                    <a:pt x="16090" y="32235"/>
                  </a:cubicBezTo>
                  <a:cubicBezTo>
                    <a:pt x="18908" y="17004"/>
                    <a:pt x="16541" y="3498"/>
                    <a:pt x="10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 rot="406064">
              <a:off x="278170" y="2939626"/>
              <a:ext cx="746773" cy="2956814"/>
            </a:xfrm>
            <a:custGeom>
              <a:avLst/>
              <a:gdLst/>
              <a:ahLst/>
              <a:cxnLst/>
              <a:rect l="l" t="t" r="r" b="b"/>
              <a:pathLst>
                <a:path w="15514" h="61427" extrusionOk="0">
                  <a:moveTo>
                    <a:pt x="12387" y="1"/>
                  </a:moveTo>
                  <a:cubicBezTo>
                    <a:pt x="11986" y="1"/>
                    <a:pt x="11581" y="42"/>
                    <a:pt x="11174" y="123"/>
                  </a:cubicBezTo>
                  <a:lnTo>
                    <a:pt x="1" y="60501"/>
                  </a:lnTo>
                  <a:cubicBezTo>
                    <a:pt x="653" y="60913"/>
                    <a:pt x="1351" y="61195"/>
                    <a:pt x="2090" y="61332"/>
                  </a:cubicBezTo>
                  <a:cubicBezTo>
                    <a:pt x="2430" y="61396"/>
                    <a:pt x="2774" y="61426"/>
                    <a:pt x="3119" y="61426"/>
                  </a:cubicBezTo>
                  <a:cubicBezTo>
                    <a:pt x="3523" y="61426"/>
                    <a:pt x="3929" y="61385"/>
                    <a:pt x="4337" y="61305"/>
                  </a:cubicBezTo>
                  <a:lnTo>
                    <a:pt x="15513" y="927"/>
                  </a:lnTo>
                  <a:cubicBezTo>
                    <a:pt x="14861" y="515"/>
                    <a:pt x="14163" y="233"/>
                    <a:pt x="13424" y="96"/>
                  </a:cubicBezTo>
                  <a:cubicBezTo>
                    <a:pt x="13081" y="32"/>
                    <a:pt x="12735" y="1"/>
                    <a:pt x="12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17"/>
          <p:cNvGrpSpPr/>
          <p:nvPr/>
        </p:nvGrpSpPr>
        <p:grpSpPr>
          <a:xfrm>
            <a:off x="8173326" y="4420822"/>
            <a:ext cx="906819" cy="626638"/>
            <a:chOff x="8173326" y="4425930"/>
            <a:chExt cx="906819" cy="626638"/>
          </a:xfrm>
        </p:grpSpPr>
        <p:sp>
          <p:nvSpPr>
            <p:cNvPr id="488" name="Google Shape;488;p17"/>
            <p:cNvSpPr/>
            <p:nvPr/>
          </p:nvSpPr>
          <p:spPr>
            <a:xfrm>
              <a:off x="8368356" y="4425930"/>
              <a:ext cx="582087" cy="613193"/>
            </a:xfrm>
            <a:custGeom>
              <a:avLst/>
              <a:gdLst/>
              <a:ahLst/>
              <a:cxnLst/>
              <a:rect l="l" t="t" r="r" b="b"/>
              <a:pathLst>
                <a:path w="10825" h="11404" extrusionOk="0">
                  <a:moveTo>
                    <a:pt x="6073" y="1"/>
                  </a:moveTo>
                  <a:cubicBezTo>
                    <a:pt x="5857" y="1"/>
                    <a:pt x="5640" y="113"/>
                    <a:pt x="5530" y="350"/>
                  </a:cubicBezTo>
                  <a:lnTo>
                    <a:pt x="4238" y="3169"/>
                  </a:lnTo>
                  <a:lnTo>
                    <a:pt x="1127" y="2337"/>
                  </a:lnTo>
                  <a:cubicBezTo>
                    <a:pt x="1071" y="2322"/>
                    <a:pt x="1017" y="2315"/>
                    <a:pt x="965" y="2315"/>
                  </a:cubicBezTo>
                  <a:cubicBezTo>
                    <a:pt x="511" y="2315"/>
                    <a:pt x="198" y="2836"/>
                    <a:pt x="470" y="3246"/>
                  </a:cubicBezTo>
                  <a:lnTo>
                    <a:pt x="2228" y="5924"/>
                  </a:lnTo>
                  <a:lnTo>
                    <a:pt x="307" y="8524"/>
                  </a:lnTo>
                  <a:cubicBezTo>
                    <a:pt x="0" y="8940"/>
                    <a:pt x="323" y="9485"/>
                    <a:pt x="785" y="9485"/>
                  </a:cubicBezTo>
                  <a:cubicBezTo>
                    <a:pt x="845" y="9485"/>
                    <a:pt x="908" y="9475"/>
                    <a:pt x="972" y="9455"/>
                  </a:cubicBezTo>
                  <a:lnTo>
                    <a:pt x="4315" y="8391"/>
                  </a:lnTo>
                  <a:lnTo>
                    <a:pt x="7222" y="11228"/>
                  </a:lnTo>
                  <a:cubicBezTo>
                    <a:pt x="7346" y="11350"/>
                    <a:pt x="7493" y="11404"/>
                    <a:pt x="7637" y="11404"/>
                  </a:cubicBezTo>
                  <a:cubicBezTo>
                    <a:pt x="7994" y="11404"/>
                    <a:pt x="8329" y="11074"/>
                    <a:pt x="8223" y="10652"/>
                  </a:cubicBezTo>
                  <a:lnTo>
                    <a:pt x="7392" y="7320"/>
                  </a:lnTo>
                  <a:lnTo>
                    <a:pt x="10359" y="5706"/>
                  </a:lnTo>
                  <a:cubicBezTo>
                    <a:pt x="10824" y="5452"/>
                    <a:pt x="10758" y="4764"/>
                    <a:pt x="10251" y="4606"/>
                  </a:cubicBezTo>
                  <a:lnTo>
                    <a:pt x="7196" y="3653"/>
                  </a:lnTo>
                  <a:lnTo>
                    <a:pt x="6671" y="505"/>
                  </a:lnTo>
                  <a:cubicBezTo>
                    <a:pt x="6616" y="178"/>
                    <a:pt x="6345" y="1"/>
                    <a:pt x="6073" y="1"/>
                  </a:cubicBezTo>
                  <a:close/>
                </a:path>
              </a:pathLst>
            </a:custGeom>
            <a:solidFill>
              <a:srgbClr val="F23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8659583" y="4493304"/>
              <a:ext cx="36565" cy="161256"/>
            </a:xfrm>
            <a:custGeom>
              <a:avLst/>
              <a:gdLst/>
              <a:ahLst/>
              <a:cxnLst/>
              <a:rect l="l" t="t" r="r" b="b"/>
              <a:pathLst>
                <a:path w="680" h="2999" extrusionOk="0">
                  <a:moveTo>
                    <a:pt x="567" y="1"/>
                  </a:moveTo>
                  <a:cubicBezTo>
                    <a:pt x="516" y="1"/>
                    <a:pt x="468" y="39"/>
                    <a:pt x="458" y="90"/>
                  </a:cubicBezTo>
                  <a:lnTo>
                    <a:pt x="310" y="1017"/>
                  </a:lnTo>
                  <a:cubicBezTo>
                    <a:pt x="299" y="1077"/>
                    <a:pt x="340" y="1132"/>
                    <a:pt x="399" y="1143"/>
                  </a:cubicBezTo>
                  <a:lnTo>
                    <a:pt x="413" y="1143"/>
                  </a:lnTo>
                  <a:cubicBezTo>
                    <a:pt x="466" y="1143"/>
                    <a:pt x="510" y="1106"/>
                    <a:pt x="521" y="1055"/>
                  </a:cubicBezTo>
                  <a:lnTo>
                    <a:pt x="669" y="127"/>
                  </a:lnTo>
                  <a:cubicBezTo>
                    <a:pt x="679" y="68"/>
                    <a:pt x="639" y="13"/>
                    <a:pt x="580" y="1"/>
                  </a:cubicBezTo>
                  <a:cubicBezTo>
                    <a:pt x="576" y="1"/>
                    <a:pt x="571" y="1"/>
                    <a:pt x="567" y="1"/>
                  </a:cubicBezTo>
                  <a:close/>
                  <a:moveTo>
                    <a:pt x="267" y="1855"/>
                  </a:moveTo>
                  <a:cubicBezTo>
                    <a:pt x="216" y="1855"/>
                    <a:pt x="169" y="1890"/>
                    <a:pt x="159" y="1945"/>
                  </a:cubicBezTo>
                  <a:lnTo>
                    <a:pt x="7" y="2872"/>
                  </a:lnTo>
                  <a:cubicBezTo>
                    <a:pt x="0" y="2932"/>
                    <a:pt x="41" y="2987"/>
                    <a:pt x="96" y="2998"/>
                  </a:cubicBezTo>
                  <a:lnTo>
                    <a:pt x="114" y="2998"/>
                  </a:lnTo>
                  <a:cubicBezTo>
                    <a:pt x="166" y="2998"/>
                    <a:pt x="210" y="2961"/>
                    <a:pt x="218" y="2909"/>
                  </a:cubicBezTo>
                  <a:lnTo>
                    <a:pt x="369" y="1982"/>
                  </a:lnTo>
                  <a:cubicBezTo>
                    <a:pt x="380" y="1923"/>
                    <a:pt x="340" y="1868"/>
                    <a:pt x="280" y="1856"/>
                  </a:cubicBezTo>
                  <a:cubicBezTo>
                    <a:pt x="276" y="1856"/>
                    <a:pt x="271" y="1855"/>
                    <a:pt x="267" y="1855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8628557" y="4692739"/>
              <a:ext cx="35221" cy="34251"/>
            </a:xfrm>
            <a:custGeom>
              <a:avLst/>
              <a:gdLst/>
              <a:ahLst/>
              <a:cxnLst/>
              <a:rect l="l" t="t" r="r" b="b"/>
              <a:pathLst>
                <a:path w="655" h="637" extrusionOk="0">
                  <a:moveTo>
                    <a:pt x="544" y="1"/>
                  </a:moveTo>
                  <a:cubicBezTo>
                    <a:pt x="490" y="1"/>
                    <a:pt x="443" y="39"/>
                    <a:pt x="436" y="91"/>
                  </a:cubicBezTo>
                  <a:lnTo>
                    <a:pt x="396" y="349"/>
                  </a:lnTo>
                  <a:lnTo>
                    <a:pt x="182" y="201"/>
                  </a:lnTo>
                  <a:cubicBezTo>
                    <a:pt x="163" y="188"/>
                    <a:pt x="142" y="182"/>
                    <a:pt x="121" y="182"/>
                  </a:cubicBezTo>
                  <a:cubicBezTo>
                    <a:pt x="87" y="182"/>
                    <a:pt x="54" y="198"/>
                    <a:pt x="34" y="227"/>
                  </a:cubicBezTo>
                  <a:cubicBezTo>
                    <a:pt x="1" y="279"/>
                    <a:pt x="11" y="345"/>
                    <a:pt x="59" y="379"/>
                  </a:cubicBezTo>
                  <a:lnTo>
                    <a:pt x="410" y="619"/>
                  </a:lnTo>
                  <a:cubicBezTo>
                    <a:pt x="429" y="630"/>
                    <a:pt x="451" y="637"/>
                    <a:pt x="473" y="637"/>
                  </a:cubicBezTo>
                  <a:cubicBezTo>
                    <a:pt x="488" y="637"/>
                    <a:pt x="503" y="633"/>
                    <a:pt x="514" y="630"/>
                  </a:cubicBezTo>
                  <a:cubicBezTo>
                    <a:pt x="547" y="615"/>
                    <a:pt x="574" y="582"/>
                    <a:pt x="577" y="548"/>
                  </a:cubicBezTo>
                  <a:lnTo>
                    <a:pt x="647" y="127"/>
                  </a:lnTo>
                  <a:cubicBezTo>
                    <a:pt x="654" y="68"/>
                    <a:pt x="618" y="13"/>
                    <a:pt x="558" y="2"/>
                  </a:cubicBezTo>
                  <a:cubicBezTo>
                    <a:pt x="553" y="1"/>
                    <a:pt x="549" y="1"/>
                    <a:pt x="544" y="1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8450572" y="4598856"/>
              <a:ext cx="148466" cy="86032"/>
            </a:xfrm>
            <a:custGeom>
              <a:avLst/>
              <a:gdLst/>
              <a:ahLst/>
              <a:cxnLst/>
              <a:rect l="l" t="t" r="r" b="b"/>
              <a:pathLst>
                <a:path w="2761" h="1600" extrusionOk="0">
                  <a:moveTo>
                    <a:pt x="123" y="0"/>
                  </a:moveTo>
                  <a:cubicBezTo>
                    <a:pt x="83" y="0"/>
                    <a:pt x="45" y="22"/>
                    <a:pt x="27" y="60"/>
                  </a:cubicBezTo>
                  <a:cubicBezTo>
                    <a:pt x="0" y="111"/>
                    <a:pt x="19" y="178"/>
                    <a:pt x="75" y="203"/>
                  </a:cubicBezTo>
                  <a:lnTo>
                    <a:pt x="931" y="632"/>
                  </a:lnTo>
                  <a:cubicBezTo>
                    <a:pt x="946" y="640"/>
                    <a:pt x="965" y="643"/>
                    <a:pt x="980" y="643"/>
                  </a:cubicBezTo>
                  <a:cubicBezTo>
                    <a:pt x="1020" y="643"/>
                    <a:pt x="1057" y="621"/>
                    <a:pt x="1076" y="584"/>
                  </a:cubicBezTo>
                  <a:cubicBezTo>
                    <a:pt x="1101" y="529"/>
                    <a:pt x="1079" y="466"/>
                    <a:pt x="1028" y="440"/>
                  </a:cubicBezTo>
                  <a:lnTo>
                    <a:pt x="171" y="11"/>
                  </a:lnTo>
                  <a:cubicBezTo>
                    <a:pt x="155" y="4"/>
                    <a:pt x="139" y="0"/>
                    <a:pt x="123" y="0"/>
                  </a:cubicBezTo>
                  <a:close/>
                  <a:moveTo>
                    <a:pt x="1839" y="858"/>
                  </a:moveTo>
                  <a:cubicBezTo>
                    <a:pt x="1800" y="858"/>
                    <a:pt x="1763" y="879"/>
                    <a:pt x="1744" y="916"/>
                  </a:cubicBezTo>
                  <a:cubicBezTo>
                    <a:pt x="1719" y="969"/>
                    <a:pt x="1737" y="1031"/>
                    <a:pt x="1792" y="1061"/>
                  </a:cubicBezTo>
                  <a:lnTo>
                    <a:pt x="1884" y="1105"/>
                  </a:lnTo>
                  <a:lnTo>
                    <a:pt x="2579" y="1581"/>
                  </a:lnTo>
                  <a:cubicBezTo>
                    <a:pt x="2598" y="1593"/>
                    <a:pt x="2620" y="1600"/>
                    <a:pt x="2638" y="1600"/>
                  </a:cubicBezTo>
                  <a:cubicBezTo>
                    <a:pt x="2672" y="1600"/>
                    <a:pt x="2704" y="1581"/>
                    <a:pt x="2727" y="1552"/>
                  </a:cubicBezTo>
                  <a:cubicBezTo>
                    <a:pt x="2760" y="1504"/>
                    <a:pt x="2749" y="1438"/>
                    <a:pt x="2697" y="1404"/>
                  </a:cubicBezTo>
                  <a:lnTo>
                    <a:pt x="1992" y="920"/>
                  </a:lnTo>
                  <a:lnTo>
                    <a:pt x="1884" y="868"/>
                  </a:lnTo>
                  <a:cubicBezTo>
                    <a:pt x="1870" y="861"/>
                    <a:pt x="1854" y="858"/>
                    <a:pt x="1839" y="858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8383842" y="4565464"/>
              <a:ext cx="33662" cy="21884"/>
            </a:xfrm>
            <a:custGeom>
              <a:avLst/>
              <a:gdLst/>
              <a:ahLst/>
              <a:cxnLst/>
              <a:rect l="l" t="t" r="r" b="b"/>
              <a:pathLst>
                <a:path w="626" h="407" extrusionOk="0">
                  <a:moveTo>
                    <a:pt x="123" y="1"/>
                  </a:moveTo>
                  <a:cubicBezTo>
                    <a:pt x="83" y="1"/>
                    <a:pt x="45" y="23"/>
                    <a:pt x="27" y="60"/>
                  </a:cubicBezTo>
                  <a:cubicBezTo>
                    <a:pt x="0" y="112"/>
                    <a:pt x="19" y="178"/>
                    <a:pt x="75" y="204"/>
                  </a:cubicBezTo>
                  <a:lnTo>
                    <a:pt x="455" y="396"/>
                  </a:lnTo>
                  <a:cubicBezTo>
                    <a:pt x="470" y="403"/>
                    <a:pt x="488" y="407"/>
                    <a:pt x="503" y="407"/>
                  </a:cubicBezTo>
                  <a:cubicBezTo>
                    <a:pt x="544" y="407"/>
                    <a:pt x="581" y="385"/>
                    <a:pt x="599" y="348"/>
                  </a:cubicBezTo>
                  <a:cubicBezTo>
                    <a:pt x="625" y="293"/>
                    <a:pt x="603" y="230"/>
                    <a:pt x="551" y="204"/>
                  </a:cubicBezTo>
                  <a:lnTo>
                    <a:pt x="170" y="12"/>
                  </a:lnTo>
                  <a:cubicBezTo>
                    <a:pt x="155" y="4"/>
                    <a:pt x="139" y="1"/>
                    <a:pt x="123" y="1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8664530" y="4778718"/>
              <a:ext cx="108889" cy="201960"/>
            </a:xfrm>
            <a:custGeom>
              <a:avLst/>
              <a:gdLst/>
              <a:ahLst/>
              <a:cxnLst/>
              <a:rect l="l" t="t" r="r" b="b"/>
              <a:pathLst>
                <a:path w="2025" h="3756" extrusionOk="0">
                  <a:moveTo>
                    <a:pt x="120" y="1"/>
                  </a:moveTo>
                  <a:cubicBezTo>
                    <a:pt x="110" y="1"/>
                    <a:pt x="100" y="3"/>
                    <a:pt x="89" y="6"/>
                  </a:cubicBezTo>
                  <a:cubicBezTo>
                    <a:pt x="33" y="21"/>
                    <a:pt x="0" y="79"/>
                    <a:pt x="15" y="135"/>
                  </a:cubicBezTo>
                  <a:lnTo>
                    <a:pt x="181" y="759"/>
                  </a:lnTo>
                  <a:cubicBezTo>
                    <a:pt x="185" y="767"/>
                    <a:pt x="188" y="778"/>
                    <a:pt x="193" y="785"/>
                  </a:cubicBezTo>
                  <a:cubicBezTo>
                    <a:pt x="200" y="797"/>
                    <a:pt x="222" y="841"/>
                    <a:pt x="263" y="915"/>
                  </a:cubicBezTo>
                  <a:cubicBezTo>
                    <a:pt x="285" y="952"/>
                    <a:pt x="321" y="970"/>
                    <a:pt x="358" y="970"/>
                  </a:cubicBezTo>
                  <a:cubicBezTo>
                    <a:pt x="374" y="970"/>
                    <a:pt x="392" y="966"/>
                    <a:pt x="410" y="955"/>
                  </a:cubicBezTo>
                  <a:cubicBezTo>
                    <a:pt x="462" y="930"/>
                    <a:pt x="481" y="863"/>
                    <a:pt x="451" y="811"/>
                  </a:cubicBezTo>
                  <a:cubicBezTo>
                    <a:pt x="421" y="759"/>
                    <a:pt x="399" y="722"/>
                    <a:pt x="384" y="693"/>
                  </a:cubicBezTo>
                  <a:lnTo>
                    <a:pt x="222" y="79"/>
                  </a:lnTo>
                  <a:cubicBezTo>
                    <a:pt x="210" y="34"/>
                    <a:pt x="168" y="1"/>
                    <a:pt x="120" y="1"/>
                  </a:cubicBezTo>
                  <a:close/>
                  <a:moveTo>
                    <a:pt x="744" y="1455"/>
                  </a:moveTo>
                  <a:cubicBezTo>
                    <a:pt x="726" y="1455"/>
                    <a:pt x="708" y="1459"/>
                    <a:pt x="691" y="1469"/>
                  </a:cubicBezTo>
                  <a:cubicBezTo>
                    <a:pt x="640" y="1494"/>
                    <a:pt x="621" y="1561"/>
                    <a:pt x="650" y="1613"/>
                  </a:cubicBezTo>
                  <a:lnTo>
                    <a:pt x="1038" y="2307"/>
                  </a:lnTo>
                  <a:cubicBezTo>
                    <a:pt x="1057" y="2345"/>
                    <a:pt x="1093" y="2362"/>
                    <a:pt x="1131" y="2362"/>
                  </a:cubicBezTo>
                  <a:cubicBezTo>
                    <a:pt x="1149" y="2362"/>
                    <a:pt x="1168" y="2359"/>
                    <a:pt x="1182" y="2352"/>
                  </a:cubicBezTo>
                  <a:cubicBezTo>
                    <a:pt x="1234" y="2322"/>
                    <a:pt x="1252" y="2256"/>
                    <a:pt x="1223" y="2204"/>
                  </a:cubicBezTo>
                  <a:lnTo>
                    <a:pt x="839" y="1509"/>
                  </a:lnTo>
                  <a:cubicBezTo>
                    <a:pt x="819" y="1475"/>
                    <a:pt x="781" y="1455"/>
                    <a:pt x="744" y="1455"/>
                  </a:cubicBezTo>
                  <a:close/>
                  <a:moveTo>
                    <a:pt x="1516" y="2847"/>
                  </a:moveTo>
                  <a:cubicBezTo>
                    <a:pt x="1498" y="2847"/>
                    <a:pt x="1480" y="2852"/>
                    <a:pt x="1463" y="2861"/>
                  </a:cubicBezTo>
                  <a:cubicBezTo>
                    <a:pt x="1412" y="2887"/>
                    <a:pt x="1393" y="2954"/>
                    <a:pt x="1422" y="3005"/>
                  </a:cubicBezTo>
                  <a:lnTo>
                    <a:pt x="1811" y="3704"/>
                  </a:lnTo>
                  <a:cubicBezTo>
                    <a:pt x="1828" y="3737"/>
                    <a:pt x="1866" y="3755"/>
                    <a:pt x="1903" y="3755"/>
                  </a:cubicBezTo>
                  <a:cubicBezTo>
                    <a:pt x="1922" y="3755"/>
                    <a:pt x="1936" y="3752"/>
                    <a:pt x="1954" y="3745"/>
                  </a:cubicBezTo>
                  <a:cubicBezTo>
                    <a:pt x="2006" y="3714"/>
                    <a:pt x="2024" y="3652"/>
                    <a:pt x="1995" y="3600"/>
                  </a:cubicBezTo>
                  <a:lnTo>
                    <a:pt x="1611" y="2902"/>
                  </a:lnTo>
                  <a:cubicBezTo>
                    <a:pt x="1591" y="2867"/>
                    <a:pt x="1554" y="2847"/>
                    <a:pt x="1516" y="2847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8627750" y="4715484"/>
              <a:ext cx="38609" cy="33768"/>
            </a:xfrm>
            <a:custGeom>
              <a:avLst/>
              <a:gdLst/>
              <a:ahLst/>
              <a:cxnLst/>
              <a:rect l="l" t="t" r="r" b="b"/>
              <a:pathLst>
                <a:path w="718" h="628" extrusionOk="0">
                  <a:moveTo>
                    <a:pt x="490" y="1"/>
                  </a:moveTo>
                  <a:cubicBezTo>
                    <a:pt x="470" y="1"/>
                    <a:pt x="451" y="6"/>
                    <a:pt x="433" y="14"/>
                  </a:cubicBezTo>
                  <a:lnTo>
                    <a:pt x="67" y="240"/>
                  </a:lnTo>
                  <a:cubicBezTo>
                    <a:pt x="16" y="270"/>
                    <a:pt x="1" y="336"/>
                    <a:pt x="30" y="384"/>
                  </a:cubicBezTo>
                  <a:cubicBezTo>
                    <a:pt x="52" y="418"/>
                    <a:pt x="87" y="436"/>
                    <a:pt x="123" y="436"/>
                  </a:cubicBezTo>
                  <a:cubicBezTo>
                    <a:pt x="142" y="436"/>
                    <a:pt x="161" y="431"/>
                    <a:pt x="178" y="421"/>
                  </a:cubicBezTo>
                  <a:lnTo>
                    <a:pt x="422" y="273"/>
                  </a:lnTo>
                  <a:lnTo>
                    <a:pt x="495" y="546"/>
                  </a:lnTo>
                  <a:cubicBezTo>
                    <a:pt x="507" y="595"/>
                    <a:pt x="551" y="628"/>
                    <a:pt x="599" y="628"/>
                  </a:cubicBezTo>
                  <a:cubicBezTo>
                    <a:pt x="606" y="628"/>
                    <a:pt x="618" y="624"/>
                    <a:pt x="625" y="624"/>
                  </a:cubicBezTo>
                  <a:cubicBezTo>
                    <a:pt x="681" y="609"/>
                    <a:pt x="717" y="551"/>
                    <a:pt x="703" y="491"/>
                  </a:cubicBezTo>
                  <a:lnTo>
                    <a:pt x="592" y="81"/>
                  </a:lnTo>
                  <a:cubicBezTo>
                    <a:pt x="581" y="48"/>
                    <a:pt x="558" y="22"/>
                    <a:pt x="529" y="7"/>
                  </a:cubicBezTo>
                  <a:cubicBezTo>
                    <a:pt x="516" y="3"/>
                    <a:pt x="503" y="1"/>
                    <a:pt x="490" y="1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8427343" y="4749198"/>
              <a:ext cx="177826" cy="138673"/>
            </a:xfrm>
            <a:custGeom>
              <a:avLst/>
              <a:gdLst/>
              <a:ahLst/>
              <a:cxnLst/>
              <a:rect l="l" t="t" r="r" b="b"/>
              <a:pathLst>
                <a:path w="3307" h="2579" extrusionOk="0">
                  <a:moveTo>
                    <a:pt x="3186" y="0"/>
                  </a:moveTo>
                  <a:cubicBezTo>
                    <a:pt x="3167" y="0"/>
                    <a:pt x="3147" y="5"/>
                    <a:pt x="3129" y="16"/>
                  </a:cubicBezTo>
                  <a:lnTo>
                    <a:pt x="2468" y="418"/>
                  </a:lnTo>
                  <a:cubicBezTo>
                    <a:pt x="2417" y="451"/>
                    <a:pt x="2401" y="518"/>
                    <a:pt x="2432" y="566"/>
                  </a:cubicBezTo>
                  <a:cubicBezTo>
                    <a:pt x="2454" y="599"/>
                    <a:pt x="2487" y="618"/>
                    <a:pt x="2524" y="618"/>
                  </a:cubicBezTo>
                  <a:cubicBezTo>
                    <a:pt x="2542" y="618"/>
                    <a:pt x="2560" y="614"/>
                    <a:pt x="2579" y="603"/>
                  </a:cubicBezTo>
                  <a:lnTo>
                    <a:pt x="3240" y="197"/>
                  </a:lnTo>
                  <a:cubicBezTo>
                    <a:pt x="3292" y="167"/>
                    <a:pt x="3307" y="101"/>
                    <a:pt x="3277" y="52"/>
                  </a:cubicBezTo>
                  <a:cubicBezTo>
                    <a:pt x="3258" y="18"/>
                    <a:pt x="3222" y="0"/>
                    <a:pt x="3186" y="0"/>
                  </a:cubicBezTo>
                  <a:close/>
                  <a:moveTo>
                    <a:pt x="1874" y="831"/>
                  </a:moveTo>
                  <a:cubicBezTo>
                    <a:pt x="1849" y="831"/>
                    <a:pt x="1823" y="839"/>
                    <a:pt x="1803" y="858"/>
                  </a:cubicBezTo>
                  <a:lnTo>
                    <a:pt x="1220" y="1368"/>
                  </a:lnTo>
                  <a:cubicBezTo>
                    <a:pt x="1175" y="1409"/>
                    <a:pt x="1172" y="1475"/>
                    <a:pt x="1208" y="1519"/>
                  </a:cubicBezTo>
                  <a:cubicBezTo>
                    <a:pt x="1230" y="1542"/>
                    <a:pt x="1260" y="1556"/>
                    <a:pt x="1290" y="1556"/>
                  </a:cubicBezTo>
                  <a:cubicBezTo>
                    <a:pt x="1315" y="1556"/>
                    <a:pt x="1341" y="1545"/>
                    <a:pt x="1360" y="1530"/>
                  </a:cubicBezTo>
                  <a:lnTo>
                    <a:pt x="1944" y="1017"/>
                  </a:lnTo>
                  <a:cubicBezTo>
                    <a:pt x="1988" y="980"/>
                    <a:pt x="1995" y="909"/>
                    <a:pt x="1955" y="865"/>
                  </a:cubicBezTo>
                  <a:cubicBezTo>
                    <a:pt x="1934" y="843"/>
                    <a:pt x="1904" y="831"/>
                    <a:pt x="1874" y="831"/>
                  </a:cubicBezTo>
                  <a:close/>
                  <a:moveTo>
                    <a:pt x="708" y="1853"/>
                  </a:moveTo>
                  <a:cubicBezTo>
                    <a:pt x="683" y="1853"/>
                    <a:pt x="657" y="1862"/>
                    <a:pt x="636" y="1881"/>
                  </a:cubicBezTo>
                  <a:lnTo>
                    <a:pt x="48" y="2391"/>
                  </a:lnTo>
                  <a:cubicBezTo>
                    <a:pt x="4" y="2432"/>
                    <a:pt x="1" y="2498"/>
                    <a:pt x="41" y="2543"/>
                  </a:cubicBezTo>
                  <a:cubicBezTo>
                    <a:pt x="60" y="2565"/>
                    <a:pt x="89" y="2579"/>
                    <a:pt x="119" y="2579"/>
                  </a:cubicBezTo>
                  <a:cubicBezTo>
                    <a:pt x="144" y="2579"/>
                    <a:pt x="171" y="2568"/>
                    <a:pt x="189" y="2553"/>
                  </a:cubicBezTo>
                  <a:lnTo>
                    <a:pt x="776" y="2040"/>
                  </a:lnTo>
                  <a:cubicBezTo>
                    <a:pt x="821" y="2003"/>
                    <a:pt x="824" y="1933"/>
                    <a:pt x="787" y="1888"/>
                  </a:cubicBezTo>
                  <a:cubicBezTo>
                    <a:pt x="766" y="1865"/>
                    <a:pt x="737" y="1853"/>
                    <a:pt x="708" y="1853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8378680" y="4903787"/>
              <a:ext cx="30059" cy="26616"/>
            </a:xfrm>
            <a:custGeom>
              <a:avLst/>
              <a:gdLst/>
              <a:ahLst/>
              <a:cxnLst/>
              <a:rect l="l" t="t" r="r" b="b"/>
              <a:pathLst>
                <a:path w="559" h="495" extrusionOk="0">
                  <a:moveTo>
                    <a:pt x="440" y="0"/>
                  </a:moveTo>
                  <a:cubicBezTo>
                    <a:pt x="415" y="0"/>
                    <a:pt x="390" y="9"/>
                    <a:pt x="370" y="26"/>
                  </a:cubicBezTo>
                  <a:lnTo>
                    <a:pt x="48" y="307"/>
                  </a:lnTo>
                  <a:cubicBezTo>
                    <a:pt x="4" y="347"/>
                    <a:pt x="0" y="413"/>
                    <a:pt x="38" y="457"/>
                  </a:cubicBezTo>
                  <a:cubicBezTo>
                    <a:pt x="60" y="484"/>
                    <a:pt x="89" y="495"/>
                    <a:pt x="118" y="495"/>
                  </a:cubicBezTo>
                  <a:cubicBezTo>
                    <a:pt x="145" y="495"/>
                    <a:pt x="171" y="488"/>
                    <a:pt x="189" y="469"/>
                  </a:cubicBezTo>
                  <a:lnTo>
                    <a:pt x="510" y="188"/>
                  </a:lnTo>
                  <a:cubicBezTo>
                    <a:pt x="555" y="147"/>
                    <a:pt x="558" y="81"/>
                    <a:pt x="522" y="36"/>
                  </a:cubicBezTo>
                  <a:cubicBezTo>
                    <a:pt x="500" y="12"/>
                    <a:pt x="470" y="0"/>
                    <a:pt x="440" y="0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8912041" y="4689943"/>
              <a:ext cx="35167" cy="14410"/>
            </a:xfrm>
            <a:custGeom>
              <a:avLst/>
              <a:gdLst/>
              <a:ahLst/>
              <a:cxnLst/>
              <a:rect l="l" t="t" r="r" b="b"/>
              <a:pathLst>
                <a:path w="654" h="268" extrusionOk="0">
                  <a:moveTo>
                    <a:pt x="537" y="1"/>
                  </a:moveTo>
                  <a:cubicBezTo>
                    <a:pt x="533" y="1"/>
                    <a:pt x="529" y="1"/>
                    <a:pt x="524" y="2"/>
                  </a:cubicBezTo>
                  <a:lnTo>
                    <a:pt x="103" y="54"/>
                  </a:lnTo>
                  <a:cubicBezTo>
                    <a:pt x="45" y="61"/>
                    <a:pt x="0" y="117"/>
                    <a:pt x="11" y="175"/>
                  </a:cubicBezTo>
                  <a:cubicBezTo>
                    <a:pt x="15" y="228"/>
                    <a:pt x="62" y="268"/>
                    <a:pt x="115" y="268"/>
                  </a:cubicBezTo>
                  <a:lnTo>
                    <a:pt x="129" y="268"/>
                  </a:lnTo>
                  <a:lnTo>
                    <a:pt x="555" y="213"/>
                  </a:lnTo>
                  <a:cubicBezTo>
                    <a:pt x="609" y="206"/>
                    <a:pt x="654" y="150"/>
                    <a:pt x="647" y="95"/>
                  </a:cubicBezTo>
                  <a:cubicBezTo>
                    <a:pt x="636" y="40"/>
                    <a:pt x="588" y="1"/>
                    <a:pt x="537" y="1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8719323" y="4698976"/>
              <a:ext cx="157016" cy="23659"/>
            </a:xfrm>
            <a:custGeom>
              <a:avLst/>
              <a:gdLst/>
              <a:ahLst/>
              <a:cxnLst/>
              <a:rect l="l" t="t" r="r" b="b"/>
              <a:pathLst>
                <a:path w="2920" h="440" extrusionOk="0">
                  <a:moveTo>
                    <a:pt x="2798" y="0"/>
                  </a:moveTo>
                  <a:cubicBezTo>
                    <a:pt x="2795" y="0"/>
                    <a:pt x="2793" y="0"/>
                    <a:pt x="2790" y="0"/>
                  </a:cubicBezTo>
                  <a:lnTo>
                    <a:pt x="1895" y="115"/>
                  </a:lnTo>
                  <a:cubicBezTo>
                    <a:pt x="1837" y="122"/>
                    <a:pt x="1796" y="178"/>
                    <a:pt x="1803" y="233"/>
                  </a:cubicBezTo>
                  <a:cubicBezTo>
                    <a:pt x="1811" y="288"/>
                    <a:pt x="1859" y="329"/>
                    <a:pt x="1911" y="329"/>
                  </a:cubicBezTo>
                  <a:lnTo>
                    <a:pt x="1926" y="329"/>
                  </a:lnTo>
                  <a:lnTo>
                    <a:pt x="2819" y="215"/>
                  </a:lnTo>
                  <a:cubicBezTo>
                    <a:pt x="2879" y="207"/>
                    <a:pt x="2919" y="152"/>
                    <a:pt x="2911" y="92"/>
                  </a:cubicBezTo>
                  <a:cubicBezTo>
                    <a:pt x="2905" y="36"/>
                    <a:pt x="2853" y="0"/>
                    <a:pt x="2798" y="0"/>
                  </a:cubicBezTo>
                  <a:close/>
                  <a:moveTo>
                    <a:pt x="1012" y="174"/>
                  </a:moveTo>
                  <a:cubicBezTo>
                    <a:pt x="1010" y="174"/>
                    <a:pt x="1008" y="174"/>
                    <a:pt x="1005" y="174"/>
                  </a:cubicBezTo>
                  <a:lnTo>
                    <a:pt x="105" y="229"/>
                  </a:lnTo>
                  <a:cubicBezTo>
                    <a:pt x="45" y="233"/>
                    <a:pt x="1" y="281"/>
                    <a:pt x="4" y="340"/>
                  </a:cubicBezTo>
                  <a:cubicBezTo>
                    <a:pt x="8" y="396"/>
                    <a:pt x="56" y="440"/>
                    <a:pt x="112" y="440"/>
                  </a:cubicBezTo>
                  <a:lnTo>
                    <a:pt x="119" y="440"/>
                  </a:lnTo>
                  <a:lnTo>
                    <a:pt x="1017" y="388"/>
                  </a:lnTo>
                  <a:cubicBezTo>
                    <a:pt x="1075" y="384"/>
                    <a:pt x="1120" y="333"/>
                    <a:pt x="1116" y="273"/>
                  </a:cubicBezTo>
                  <a:cubicBezTo>
                    <a:pt x="1113" y="217"/>
                    <a:pt x="1072" y="174"/>
                    <a:pt x="1012" y="174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8648022" y="4714086"/>
              <a:ext cx="34791" cy="12905"/>
            </a:xfrm>
            <a:custGeom>
              <a:avLst/>
              <a:gdLst/>
              <a:ahLst/>
              <a:cxnLst/>
              <a:rect l="l" t="t" r="r" b="b"/>
              <a:pathLst>
                <a:path w="647" h="240" extrusionOk="0">
                  <a:moveTo>
                    <a:pt x="529" y="0"/>
                  </a:moveTo>
                  <a:lnTo>
                    <a:pt x="104" y="26"/>
                  </a:lnTo>
                  <a:cubicBezTo>
                    <a:pt x="45" y="30"/>
                    <a:pt x="1" y="81"/>
                    <a:pt x="4" y="140"/>
                  </a:cubicBezTo>
                  <a:cubicBezTo>
                    <a:pt x="8" y="195"/>
                    <a:pt x="56" y="240"/>
                    <a:pt x="111" y="240"/>
                  </a:cubicBezTo>
                  <a:lnTo>
                    <a:pt x="118" y="240"/>
                  </a:lnTo>
                  <a:lnTo>
                    <a:pt x="544" y="214"/>
                  </a:lnTo>
                  <a:cubicBezTo>
                    <a:pt x="603" y="210"/>
                    <a:pt x="647" y="159"/>
                    <a:pt x="643" y="103"/>
                  </a:cubicBezTo>
                  <a:cubicBezTo>
                    <a:pt x="640" y="45"/>
                    <a:pt x="595" y="0"/>
                    <a:pt x="529" y="0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8173326" y="4795709"/>
              <a:ext cx="906819" cy="256859"/>
            </a:xfrm>
            <a:custGeom>
              <a:avLst/>
              <a:gdLst/>
              <a:ahLst/>
              <a:cxnLst/>
              <a:rect l="l" t="t" r="r" b="b"/>
              <a:pathLst>
                <a:path w="16864" h="4777" extrusionOk="0">
                  <a:moveTo>
                    <a:pt x="10935" y="1"/>
                  </a:moveTo>
                  <a:cubicBezTo>
                    <a:pt x="9707" y="1"/>
                    <a:pt x="9034" y="1795"/>
                    <a:pt x="8038" y="1795"/>
                  </a:cubicBezTo>
                  <a:cubicBezTo>
                    <a:pt x="7767" y="1795"/>
                    <a:pt x="7473" y="1663"/>
                    <a:pt x="7137" y="1326"/>
                  </a:cubicBezTo>
                  <a:cubicBezTo>
                    <a:pt x="6794" y="984"/>
                    <a:pt x="6508" y="846"/>
                    <a:pt x="6263" y="846"/>
                  </a:cubicBezTo>
                  <a:cubicBezTo>
                    <a:pt x="5242" y="846"/>
                    <a:pt x="4927" y="3236"/>
                    <a:pt x="4150" y="3236"/>
                  </a:cubicBezTo>
                  <a:cubicBezTo>
                    <a:pt x="4015" y="3236"/>
                    <a:pt x="3866" y="3164"/>
                    <a:pt x="3698" y="2996"/>
                  </a:cubicBezTo>
                  <a:cubicBezTo>
                    <a:pt x="3428" y="2725"/>
                    <a:pt x="3120" y="2616"/>
                    <a:pt x="2800" y="2616"/>
                  </a:cubicBezTo>
                  <a:cubicBezTo>
                    <a:pt x="1500" y="2616"/>
                    <a:pt x="0" y="4418"/>
                    <a:pt x="0" y="4418"/>
                  </a:cubicBezTo>
                  <a:lnTo>
                    <a:pt x="16864" y="4777"/>
                  </a:lnTo>
                  <a:cubicBezTo>
                    <a:pt x="16864" y="4777"/>
                    <a:pt x="15323" y="3669"/>
                    <a:pt x="12497" y="846"/>
                  </a:cubicBezTo>
                  <a:cubicBezTo>
                    <a:pt x="11879" y="228"/>
                    <a:pt x="11372" y="1"/>
                    <a:pt x="10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8773785" y="4839377"/>
              <a:ext cx="43115" cy="43115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cubicBezTo>
                    <a:pt x="1" y="687"/>
                    <a:pt x="199" y="887"/>
                    <a:pt x="443" y="887"/>
                  </a:cubicBezTo>
                  <a:cubicBezTo>
                    <a:pt x="687" y="887"/>
                    <a:pt x="887" y="687"/>
                    <a:pt x="887" y="443"/>
                  </a:cubicBezTo>
                  <a:cubicBezTo>
                    <a:pt x="887" y="199"/>
                    <a:pt x="687" y="1"/>
                    <a:pt x="443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8898564" y="4965938"/>
              <a:ext cx="42969" cy="42969"/>
            </a:xfrm>
            <a:custGeom>
              <a:avLst/>
              <a:gdLst/>
              <a:ahLst/>
              <a:cxnLst/>
              <a:rect l="l" t="t" r="r" b="b"/>
              <a:pathLst>
                <a:path w="884" h="884" extrusionOk="0">
                  <a:moveTo>
                    <a:pt x="443" y="0"/>
                  </a:moveTo>
                  <a:cubicBezTo>
                    <a:pt x="199" y="0"/>
                    <a:pt x="0" y="200"/>
                    <a:pt x="0" y="444"/>
                  </a:cubicBezTo>
                  <a:cubicBezTo>
                    <a:pt x="0" y="688"/>
                    <a:pt x="199" y="883"/>
                    <a:pt x="443" y="883"/>
                  </a:cubicBezTo>
                  <a:cubicBezTo>
                    <a:pt x="687" y="883"/>
                    <a:pt x="883" y="688"/>
                    <a:pt x="883" y="444"/>
                  </a:cubicBezTo>
                  <a:cubicBezTo>
                    <a:pt x="883" y="200"/>
                    <a:pt x="687" y="0"/>
                    <a:pt x="443" y="0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8503326" y="4952163"/>
              <a:ext cx="42969" cy="42969"/>
            </a:xfrm>
            <a:custGeom>
              <a:avLst/>
              <a:gdLst/>
              <a:ahLst/>
              <a:cxnLst/>
              <a:rect l="l" t="t" r="r" b="b"/>
              <a:pathLst>
                <a:path w="884" h="884" extrusionOk="0">
                  <a:moveTo>
                    <a:pt x="443" y="0"/>
                  </a:moveTo>
                  <a:cubicBezTo>
                    <a:pt x="199" y="0"/>
                    <a:pt x="0" y="200"/>
                    <a:pt x="0" y="444"/>
                  </a:cubicBezTo>
                  <a:cubicBezTo>
                    <a:pt x="0" y="688"/>
                    <a:pt x="199" y="883"/>
                    <a:pt x="443" y="883"/>
                  </a:cubicBezTo>
                  <a:cubicBezTo>
                    <a:pt x="687" y="883"/>
                    <a:pt x="883" y="688"/>
                    <a:pt x="883" y="444"/>
                  </a:cubicBezTo>
                  <a:cubicBezTo>
                    <a:pt x="883" y="200"/>
                    <a:pt x="687" y="0"/>
                    <a:pt x="443" y="0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" name="오디오 49">
            <a:hlinkClick r:id="" action="ppaction://media"/>
            <a:extLst>
              <a:ext uri="{FF2B5EF4-FFF2-40B4-BE49-F238E27FC236}">
                <a16:creationId xmlns:a16="http://schemas.microsoft.com/office/drawing/2014/main" id="{2458D273-2EC1-3EDE-FD1F-CD3FA485065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08306" t="-108306" r="-108306" b="-108306"/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75"/>
    </mc:Choice>
    <mc:Fallback>
      <p:transition spd="slow" advTm="161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0;p17">
            <a:extLst>
              <a:ext uri="{FF2B5EF4-FFF2-40B4-BE49-F238E27FC236}">
                <a16:creationId xmlns:a16="http://schemas.microsoft.com/office/drawing/2014/main" id="{74733CD2-4B9F-C7B1-5C86-EE53C0ADD2A0}"/>
              </a:ext>
            </a:extLst>
          </p:cNvPr>
          <p:cNvSpPr txBox="1">
            <a:spLocks/>
          </p:cNvSpPr>
          <p:nvPr/>
        </p:nvSpPr>
        <p:spPr>
          <a:xfrm>
            <a:off x="3075582" y="280539"/>
            <a:ext cx="2992832" cy="99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hianita"/>
              <a:buNone/>
              <a:defRPr sz="3500" b="0" i="0" u="none" strike="noStrike" cap="none">
                <a:solidFill>
                  <a:schemeClr val="dk1"/>
                </a:solidFill>
                <a:latin typeface="Bahianita"/>
                <a:ea typeface="Bahianita"/>
                <a:cs typeface="Bahianita"/>
                <a:sym typeface="Bahiani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4800" b="1" dirty="0"/>
              <a:t>GAME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PLAY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FOLOW</a:t>
            </a:r>
            <a:endParaRPr lang="en-US" sz="4800" b="1" dirty="0"/>
          </a:p>
        </p:txBody>
      </p:sp>
      <p:sp>
        <p:nvSpPr>
          <p:cNvPr id="9" name="Google Shape;471;p17">
            <a:extLst>
              <a:ext uri="{FF2B5EF4-FFF2-40B4-BE49-F238E27FC236}">
                <a16:creationId xmlns:a16="http://schemas.microsoft.com/office/drawing/2014/main" id="{77EB265F-FA8A-AEB7-F8AC-C112DE998547}"/>
              </a:ext>
            </a:extLst>
          </p:cNvPr>
          <p:cNvSpPr txBox="1"/>
          <p:nvPr/>
        </p:nvSpPr>
        <p:spPr>
          <a:xfrm>
            <a:off x="590107" y="1414165"/>
            <a:ext cx="7963786" cy="3448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endParaRPr lang="ko-KR" altLang="en-US" sz="18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" name="Google Shape;1198;p25">
            <a:extLst>
              <a:ext uri="{FF2B5EF4-FFF2-40B4-BE49-F238E27FC236}">
                <a16:creationId xmlns:a16="http://schemas.microsoft.com/office/drawing/2014/main" id="{7C4A0C1A-5F9F-3827-4E90-C8F02E444886}"/>
              </a:ext>
            </a:extLst>
          </p:cNvPr>
          <p:cNvSpPr txBox="1"/>
          <p:nvPr/>
        </p:nvSpPr>
        <p:spPr>
          <a:xfrm>
            <a:off x="998690" y="1555345"/>
            <a:ext cx="2584143" cy="7180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2"/>
                </a:solidFill>
                <a:latin typeface="Bahianita"/>
                <a:ea typeface="Bahianita"/>
                <a:cs typeface="Bahianita"/>
                <a:sym typeface="Bahianita"/>
              </a:rPr>
              <a:t>1. SCORE, RULE</a:t>
            </a:r>
            <a:endParaRPr sz="4800" b="1" dirty="0">
              <a:solidFill>
                <a:schemeClr val="dk2"/>
              </a:solidFill>
              <a:latin typeface="Bahianita"/>
              <a:ea typeface="Bahianita"/>
              <a:cs typeface="Bahianita"/>
              <a:sym typeface="Bahianita"/>
            </a:endParaRPr>
          </a:p>
        </p:txBody>
      </p:sp>
      <p:sp>
        <p:nvSpPr>
          <p:cNvPr id="14" name="Google Shape;1198;p25">
            <a:extLst>
              <a:ext uri="{FF2B5EF4-FFF2-40B4-BE49-F238E27FC236}">
                <a16:creationId xmlns:a16="http://schemas.microsoft.com/office/drawing/2014/main" id="{992631F2-D6C6-DD50-D951-8D7EE73A4697}"/>
              </a:ext>
            </a:extLst>
          </p:cNvPr>
          <p:cNvSpPr txBox="1"/>
          <p:nvPr/>
        </p:nvSpPr>
        <p:spPr>
          <a:xfrm>
            <a:off x="5561166" y="1555346"/>
            <a:ext cx="2460089" cy="71808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2"/>
                </a:solidFill>
                <a:latin typeface="Bahianita"/>
                <a:ea typeface="Bahianita"/>
                <a:cs typeface="Bahianita"/>
                <a:sym typeface="Bahianita"/>
              </a:rPr>
              <a:t>2. </a:t>
            </a:r>
            <a:r>
              <a:rPr lang="en-US" sz="4800" b="1" dirty="0">
                <a:solidFill>
                  <a:schemeClr val="dk2"/>
                </a:solidFill>
                <a:latin typeface="Bahianita"/>
                <a:ea typeface="Bahianita"/>
                <a:cs typeface="Bahianita"/>
                <a:sym typeface="Bahianita"/>
              </a:rPr>
              <a:t>MANUAL</a:t>
            </a:r>
            <a:endParaRPr sz="4800" b="1" dirty="0">
              <a:solidFill>
                <a:schemeClr val="dk2"/>
              </a:solidFill>
              <a:latin typeface="Bahianita"/>
              <a:ea typeface="Bahianita"/>
              <a:cs typeface="Bahianita"/>
              <a:sym typeface="Bahianita"/>
            </a:endParaRPr>
          </a:p>
        </p:txBody>
      </p:sp>
      <p:pic>
        <p:nvPicPr>
          <p:cNvPr id="21" name="그림 20" descr="야외이(가) 표시된 사진&#10;&#10;자동 생성된 설명">
            <a:extLst>
              <a:ext uri="{FF2B5EF4-FFF2-40B4-BE49-F238E27FC236}">
                <a16:creationId xmlns:a16="http://schemas.microsoft.com/office/drawing/2014/main" id="{047CE0FC-0808-5131-7930-E9E55C7D0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692" y="2409790"/>
            <a:ext cx="2584143" cy="2102726"/>
          </a:xfrm>
          <a:prstGeom prst="rect">
            <a:avLst/>
          </a:prstGeom>
        </p:spPr>
      </p:pic>
      <p:pic>
        <p:nvPicPr>
          <p:cNvPr id="22" name="그림 21" descr="그림, 만화 영화, 일러스트레이션, 클립아트이(가) 표시된 사진">
            <a:extLst>
              <a:ext uri="{FF2B5EF4-FFF2-40B4-BE49-F238E27FC236}">
                <a16:creationId xmlns:a16="http://schemas.microsoft.com/office/drawing/2014/main" id="{7B3E256A-D0AC-0F3D-A673-39917B07C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166" y="2409790"/>
            <a:ext cx="2382966" cy="2053742"/>
          </a:xfrm>
          <a:prstGeom prst="rect">
            <a:avLst/>
          </a:prstGeom>
        </p:spPr>
      </p:pic>
      <p:pic>
        <p:nvPicPr>
          <p:cNvPr id="54" name="오디오 53">
            <a:hlinkClick r:id="" action="ppaction://media"/>
            <a:extLst>
              <a:ext uri="{FF2B5EF4-FFF2-40B4-BE49-F238E27FC236}">
                <a16:creationId xmlns:a16="http://schemas.microsoft.com/office/drawing/2014/main" id="{112545FE-CF84-289F-D3F4-C3A466226C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08306" t="-108306" r="-108306" b="-108306"/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83"/>
    </mc:Choice>
    <mc:Fallback>
      <p:transition spd="slow" advTm="55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9"/>
          <p:cNvSpPr txBox="1">
            <a:spLocks noGrp="1"/>
          </p:cNvSpPr>
          <p:nvPr>
            <p:ph type="title"/>
          </p:nvPr>
        </p:nvSpPr>
        <p:spPr>
          <a:xfrm>
            <a:off x="2722325" y="280539"/>
            <a:ext cx="3699349" cy="938422"/>
          </a:xfrm>
          <a:prstGeom prst="rect">
            <a:avLst/>
          </a:prstGeom>
          <a:noFill/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1. SCORE, RULLE</a:t>
            </a:r>
            <a:endParaRPr sz="5400" b="1" dirty="0"/>
          </a:p>
        </p:txBody>
      </p:sp>
      <p:sp>
        <p:nvSpPr>
          <p:cNvPr id="3" name="Google Shape;471;p17">
            <a:extLst>
              <a:ext uri="{FF2B5EF4-FFF2-40B4-BE49-F238E27FC236}">
                <a16:creationId xmlns:a16="http://schemas.microsoft.com/office/drawing/2014/main" id="{AB274950-49DB-8D4B-156D-B428E976EB0B}"/>
              </a:ext>
            </a:extLst>
          </p:cNvPr>
          <p:cNvSpPr txBox="1"/>
          <p:nvPr/>
        </p:nvSpPr>
        <p:spPr>
          <a:xfrm>
            <a:off x="3554891" y="1474839"/>
            <a:ext cx="5097321" cy="3388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endParaRPr lang="en-US" altLang="ko-KR" sz="18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점수는 비치발리볼 규칙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중 일부 차용</a:t>
            </a:r>
            <a:endParaRPr lang="en-US" altLang="ko-KR" sz="20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endParaRPr lang="en-US" altLang="ko-KR" sz="20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경기는 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10</a:t>
            </a:r>
            <a:r>
              <a:rPr lang="ko-KR" altLang="en-US" sz="2000" b="1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점제로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</a:t>
            </a: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총 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</a:t>
            </a: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세트를 치릅니다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b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en-US" altLang="ko-KR" sz="20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각 팀은 최대 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3</a:t>
            </a: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번의 터치 이내에 공을 상대편</a:t>
            </a:r>
            <a:endParaRPr lang="en-US" altLang="ko-KR" sz="20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코트로 </a:t>
            </a:r>
            <a:r>
              <a:rPr lang="ko-KR" altLang="en-US" sz="2000" b="1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돌래보낼</a:t>
            </a: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수 있으며</a:t>
            </a:r>
            <a:endParaRPr lang="en-US" altLang="ko-KR" sz="20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endParaRPr lang="en-US" altLang="ko-KR" sz="20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점수가 오르는 상황이 발생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하기 전까지 랠리는 </a:t>
            </a:r>
            <a:r>
              <a:rPr lang="ko-KR" altLang="en-US" sz="2000" b="1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게속됩니다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br>
              <a:rPr lang="en-US" altLang="ko-KR" sz="18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ko-KR" altLang="en-US" sz="18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" name="그림 3" descr="야외이(가) 표시된 사진&#10;&#10;자동 생성된 설명">
            <a:extLst>
              <a:ext uri="{FF2B5EF4-FFF2-40B4-BE49-F238E27FC236}">
                <a16:creationId xmlns:a16="http://schemas.microsoft.com/office/drawing/2014/main" id="{E335B338-4096-F83D-CD83-43575A3FF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06" y="1474839"/>
            <a:ext cx="2964786" cy="3388122"/>
          </a:xfrm>
          <a:prstGeom prst="rect">
            <a:avLst/>
          </a:prstGeom>
        </p:spPr>
      </p:pic>
      <p:pic>
        <p:nvPicPr>
          <p:cNvPr id="20" name="오디오 19">
            <a:hlinkClick r:id="" action="ppaction://media"/>
            <a:extLst>
              <a:ext uri="{FF2B5EF4-FFF2-40B4-BE49-F238E27FC236}">
                <a16:creationId xmlns:a16="http://schemas.microsoft.com/office/drawing/2014/main" id="{F7F89464-1CCB-E62E-00E8-3740E15E86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08306" t="-108306" r="-108306" b="-108306"/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73"/>
    </mc:Choice>
    <mc:Fallback>
      <p:transition spd="slow" advTm="171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9"/>
          <p:cNvSpPr txBox="1">
            <a:spLocks noGrp="1"/>
          </p:cNvSpPr>
          <p:nvPr>
            <p:ph type="title"/>
          </p:nvPr>
        </p:nvSpPr>
        <p:spPr>
          <a:xfrm>
            <a:off x="2923493" y="463388"/>
            <a:ext cx="3297013" cy="938422"/>
          </a:xfrm>
          <a:prstGeom prst="rect">
            <a:avLst/>
          </a:prstGeom>
          <a:noFill/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5400" b="1" dirty="0"/>
              <a:t>1. SCORE, RULLE</a:t>
            </a:r>
            <a:endParaRPr sz="5400" b="1" dirty="0"/>
          </a:p>
        </p:txBody>
      </p:sp>
      <p:sp>
        <p:nvSpPr>
          <p:cNvPr id="3" name="Google Shape;471;p17">
            <a:extLst>
              <a:ext uri="{FF2B5EF4-FFF2-40B4-BE49-F238E27FC236}">
                <a16:creationId xmlns:a16="http://schemas.microsoft.com/office/drawing/2014/main" id="{AB274950-49DB-8D4B-156D-B428E976EB0B}"/>
              </a:ext>
            </a:extLst>
          </p:cNvPr>
          <p:cNvSpPr txBox="1"/>
          <p:nvPr/>
        </p:nvSpPr>
        <p:spPr>
          <a:xfrm>
            <a:off x="3554891" y="1474839"/>
            <a:ext cx="5097321" cy="3388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endParaRPr lang="en-US" altLang="ko-KR" sz="18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endParaRPr lang="en-US" altLang="ko-KR" sz="18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서브권을 가진 팀이 이기면 점수를 얻으며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9 : 9</a:t>
            </a: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로 듀스가 되면 연속으로 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</a:t>
            </a: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점을 얻어야</a:t>
            </a:r>
            <a:endParaRPr lang="en-US" altLang="ko-KR" sz="20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승리합니다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  </a:t>
            </a:r>
            <a:b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b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1</a:t>
            </a: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세트 이후 코트를 바꿉니다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endParaRPr lang="en-US" altLang="ko-KR" sz="20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br>
              <a:rPr lang="en-US" altLang="ko-KR" sz="18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ko-KR" altLang="en-US" sz="18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" name="그림 3" descr="야외이(가) 표시된 사진&#10;&#10;자동 생성된 설명">
            <a:extLst>
              <a:ext uri="{FF2B5EF4-FFF2-40B4-BE49-F238E27FC236}">
                <a16:creationId xmlns:a16="http://schemas.microsoft.com/office/drawing/2014/main" id="{E335B338-4096-F83D-CD83-43575A3FF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06" y="1474839"/>
            <a:ext cx="2964786" cy="3388122"/>
          </a:xfrm>
          <a:prstGeom prst="rect">
            <a:avLst/>
          </a:prstGeom>
        </p:spPr>
      </p:pic>
      <p:pic>
        <p:nvPicPr>
          <p:cNvPr id="20" name="오디오 19">
            <a:hlinkClick r:id="" action="ppaction://media"/>
            <a:extLst>
              <a:ext uri="{FF2B5EF4-FFF2-40B4-BE49-F238E27FC236}">
                <a16:creationId xmlns:a16="http://schemas.microsoft.com/office/drawing/2014/main" id="{C556D6C0-1E46-42AD-644C-F665146536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08306" t="-108306" r="-108306" b="-108306"/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25709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07"/>
    </mc:Choice>
    <mc:Fallback>
      <p:transition spd="slow" advTm="97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0"/>
          <p:cNvSpPr txBox="1">
            <a:spLocks noGrp="1"/>
          </p:cNvSpPr>
          <p:nvPr>
            <p:ph type="title"/>
          </p:nvPr>
        </p:nvSpPr>
        <p:spPr>
          <a:xfrm>
            <a:off x="3223721" y="401141"/>
            <a:ext cx="2696558" cy="820937"/>
          </a:xfrm>
          <a:prstGeom prst="rect">
            <a:avLst/>
          </a:prstGeom>
          <a:noFill/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/>
              <a:t>2.</a:t>
            </a:r>
            <a:r>
              <a:rPr lang="en-US" sz="6600" b="1" dirty="0"/>
              <a:t>MANUAL</a:t>
            </a:r>
            <a:endParaRPr sz="6600" b="1" dirty="0"/>
          </a:p>
        </p:txBody>
      </p:sp>
      <p:sp>
        <p:nvSpPr>
          <p:cNvPr id="8" name="Google Shape;471;p17">
            <a:extLst>
              <a:ext uri="{FF2B5EF4-FFF2-40B4-BE49-F238E27FC236}">
                <a16:creationId xmlns:a16="http://schemas.microsoft.com/office/drawing/2014/main" id="{874D2AB9-84AD-7AE8-7F89-A06A7F76B8D4}"/>
              </a:ext>
            </a:extLst>
          </p:cNvPr>
          <p:cNvSpPr txBox="1"/>
          <p:nvPr/>
        </p:nvSpPr>
        <p:spPr>
          <a:xfrm>
            <a:off x="3274290" y="1354237"/>
            <a:ext cx="5407658" cy="3388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endParaRPr lang="en-US" altLang="ko-KR" sz="18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플레이어의 조작 방법은 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W,A,S,D </a:t>
            </a: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로 움직이며 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spacebar</a:t>
            </a: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로 점프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P</a:t>
            </a: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로 스파이크를 합니다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endParaRPr lang="en-US" altLang="ko-KR" sz="20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플레이어는 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</a:t>
            </a: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명의 캐릭터를 번갈아 조종하며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한명으로 서브와 리시브를 하고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</a:t>
            </a: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나머지 한명으로 스파이크를 합니다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같은 캐릭터를 연속으로 조종할 수 없습니다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endParaRPr lang="en-US" altLang="ko-KR" sz="20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</a:pP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상대편의 경우 자동으로 공을 </a:t>
            </a:r>
            <a:r>
              <a:rPr lang="ko-KR" altLang="en-US" sz="2000" b="1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트래킹해</a:t>
            </a:r>
            <a:r>
              <a:rPr lang="ko-KR" altLang="en-US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플레이어를 상대합니다</a:t>
            </a:r>
            <a: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br>
              <a:rPr lang="en-US" altLang="ko-KR" sz="2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ko-KR" altLang="en-US" sz="20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9" name="그림 8" descr="그림, 만화 영화, 일러스트레이션, 클립아트이(가) 표시된 사진">
            <a:extLst>
              <a:ext uri="{FF2B5EF4-FFF2-40B4-BE49-F238E27FC236}">
                <a16:creationId xmlns:a16="http://schemas.microsoft.com/office/drawing/2014/main" id="{9BDE2228-71C5-4F5F-FD93-9BE85639C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31" y="1980361"/>
            <a:ext cx="2696559" cy="2324010"/>
          </a:xfrm>
          <a:prstGeom prst="rect">
            <a:avLst/>
          </a:prstGeom>
        </p:spPr>
      </p:pic>
      <p:pic>
        <p:nvPicPr>
          <p:cNvPr id="21" name="오디오 20">
            <a:hlinkClick r:id="" action="ppaction://media"/>
            <a:extLst>
              <a:ext uri="{FF2B5EF4-FFF2-40B4-BE49-F238E27FC236}">
                <a16:creationId xmlns:a16="http://schemas.microsoft.com/office/drawing/2014/main" id="{7D4810BA-814F-B404-404F-ABF78C8F69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08306" t="-108306" r="-108306" b="-108306"/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11"/>
    </mc:Choice>
    <mc:Fallback>
      <p:transition spd="slow" advTm="217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0"/>
          <p:cNvSpPr txBox="1">
            <a:spLocks noGrp="1"/>
          </p:cNvSpPr>
          <p:nvPr>
            <p:ph type="title"/>
          </p:nvPr>
        </p:nvSpPr>
        <p:spPr>
          <a:xfrm>
            <a:off x="2135529" y="215946"/>
            <a:ext cx="4872941" cy="820937"/>
          </a:xfrm>
          <a:prstGeom prst="rect">
            <a:avLst/>
          </a:prstGeom>
          <a:noFill/>
        </p:spPr>
        <p:txBody>
          <a:bodyPr spcFirstLastPara="1" wrap="square" lIns="90000" tIns="91425" rIns="90000" bIns="91425" anchor="t" anchorCtr="0">
            <a:noAutofit/>
          </a:bodyPr>
          <a:lstStyle/>
          <a:p>
            <a:r>
              <a:rPr lang="en-US" altLang="ko-KR" sz="6600" b="1" dirty="0"/>
              <a:t>Development Schedule</a:t>
            </a:r>
            <a:br>
              <a:rPr lang="en-US" altLang="ko-KR" sz="6600" dirty="0"/>
            </a:br>
            <a:endParaRPr sz="66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C464BF-4442-7A9B-CAB0-6147D8141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9085"/>
              </p:ext>
            </p:extLst>
          </p:nvPr>
        </p:nvGraphicFramePr>
        <p:xfrm>
          <a:off x="266218" y="1338146"/>
          <a:ext cx="8599991" cy="3500064"/>
        </p:xfrm>
        <a:graphic>
          <a:graphicData uri="http://schemas.openxmlformats.org/drawingml/2006/table">
            <a:tbl>
              <a:tblPr firstRow="1" bandRow="1">
                <a:tableStyleId>{15EBE513-CB15-446C-9246-8856F29A4D68}</a:tableStyleId>
              </a:tblPr>
              <a:tblGrid>
                <a:gridCol w="988471">
                  <a:extLst>
                    <a:ext uri="{9D8B030D-6E8A-4147-A177-3AD203B41FA5}">
                      <a16:colId xmlns:a16="http://schemas.microsoft.com/office/drawing/2014/main" val="1463967899"/>
                    </a:ext>
                  </a:extLst>
                </a:gridCol>
                <a:gridCol w="2064828">
                  <a:extLst>
                    <a:ext uri="{9D8B030D-6E8A-4147-A177-3AD203B41FA5}">
                      <a16:colId xmlns:a16="http://schemas.microsoft.com/office/drawing/2014/main" val="1758555516"/>
                    </a:ext>
                  </a:extLst>
                </a:gridCol>
                <a:gridCol w="5546692">
                  <a:extLst>
                    <a:ext uri="{9D8B030D-6E8A-4147-A177-3AD203B41FA5}">
                      <a16:colId xmlns:a16="http://schemas.microsoft.com/office/drawing/2014/main" val="293202082"/>
                    </a:ext>
                  </a:extLst>
                </a:gridCol>
              </a:tblGrid>
              <a:tr h="388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진행주차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주차 별 개발 내용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세부사항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891611"/>
                  </a:ext>
                </a:extLst>
              </a:tr>
              <a:tr h="38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리소스 수집 및 기획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제작에 필요한 리소스 수집</a:t>
                      </a:r>
                      <a:r>
                        <a:rPr lang="en-US" altLang="ko-KR" b="1" dirty="0"/>
                        <a:t> (</a:t>
                      </a:r>
                      <a:r>
                        <a:rPr lang="ko-KR" altLang="en-US" b="1" dirty="0"/>
                        <a:t>배경 이미지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공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캐릭터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86740"/>
                  </a:ext>
                </a:extLst>
              </a:tr>
              <a:tr h="38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방향키 동작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오브젝트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캐릭터와 공 움직임 구현 및 방향키 적용 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 공과 캐릭터 충돌처리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607315"/>
                  </a:ext>
                </a:extLst>
              </a:tr>
              <a:tr h="38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수비 및 공격 동작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점수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수비와 공격 시 서로 다른 움직임 및 다양한 움직임 구현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71319"/>
                  </a:ext>
                </a:extLst>
              </a:tr>
              <a:tr h="38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상대 자동 움직임 구현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상대방 인공지능 구현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61550"/>
                  </a:ext>
                </a:extLst>
              </a:tr>
              <a:tr h="38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중간 점검 및 추가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b="1" dirty="0"/>
                        <a:t>테스트 및 버그 수정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09958"/>
                  </a:ext>
                </a:extLst>
              </a:tr>
              <a:tr h="38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로비 및 사운드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메인 화면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 err="1"/>
                        <a:t>배경음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효과음 구현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216546"/>
                  </a:ext>
                </a:extLst>
              </a:tr>
              <a:tr h="38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밸런싱</a:t>
                      </a:r>
                      <a:r>
                        <a:rPr lang="ko-KR" altLang="en-US" b="1" dirty="0"/>
                        <a:t> 조절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상대방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인공지능 </a:t>
                      </a:r>
                      <a:r>
                        <a:rPr lang="ko-KR" altLang="en-US" b="1" dirty="0" err="1"/>
                        <a:t>밸런싱</a:t>
                      </a:r>
                      <a:r>
                        <a:rPr lang="ko-KR" altLang="en-US" b="1" dirty="0"/>
                        <a:t> 조절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97669"/>
                  </a:ext>
                </a:extLst>
              </a:tr>
              <a:tr h="38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마무리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최종 점검 및 만든 게임 피드백 받기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754319"/>
                  </a:ext>
                </a:extLst>
              </a:tr>
            </a:tbl>
          </a:graphicData>
        </a:graphic>
      </p:graphicFrame>
      <p:pic>
        <p:nvPicPr>
          <p:cNvPr id="26" name="오디오 25">
            <a:hlinkClick r:id="" action="ppaction://media"/>
            <a:extLst>
              <a:ext uri="{FF2B5EF4-FFF2-40B4-BE49-F238E27FC236}">
                <a16:creationId xmlns:a16="http://schemas.microsoft.com/office/drawing/2014/main" id="{00922270-DF07-578A-C965-85422CF0AE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08306" t="-108306" r="-108306" b="-108306"/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8271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40"/>
    </mc:Choice>
    <mc:Fallback>
      <p:transition spd="slow" advTm="179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hill Summer Beach Minitheme for Marketing Infographics by Slidesgo">
  <a:themeElements>
    <a:clrScheme name="Simple Light">
      <a:dk1>
        <a:srgbClr val="003857"/>
      </a:dk1>
      <a:lt1>
        <a:srgbClr val="FAD9B2"/>
      </a:lt1>
      <a:dk2>
        <a:srgbClr val="FFFFFF"/>
      </a:dk2>
      <a:lt2>
        <a:srgbClr val="82C4B9"/>
      </a:lt2>
      <a:accent1>
        <a:srgbClr val="269CA6"/>
      </a:accent1>
      <a:accent2>
        <a:srgbClr val="FF4E01"/>
      </a:accent2>
      <a:accent3>
        <a:srgbClr val="F23100"/>
      </a:accent3>
      <a:accent4>
        <a:srgbClr val="FFB83D"/>
      </a:accent4>
      <a:accent5>
        <a:srgbClr val="FFFFFF"/>
      </a:accent5>
      <a:accent6>
        <a:srgbClr val="FFFFFF"/>
      </a:accent6>
      <a:hlink>
        <a:srgbClr val="0038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304</Words>
  <Application>Microsoft Office PowerPoint</Application>
  <PresentationFormat>화면 슬라이드 쇼(16:9)</PresentationFormat>
  <Paragraphs>67</Paragraphs>
  <Slides>7</Slides>
  <Notes>7</Notes>
  <HiddenSlides>0</HiddenSlides>
  <MMClips>7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Bahianita</vt:lpstr>
      <vt:lpstr>Berlin Sans FB Demi</vt:lpstr>
      <vt:lpstr>Didact Gothic</vt:lpstr>
      <vt:lpstr>Bebas Neue</vt:lpstr>
      <vt:lpstr>Chill Summer Beach Minitheme for Marketing Infographics by Slidesgo</vt:lpstr>
      <vt:lpstr>Hello summer   2D 게임프로그래밍  1차 발표 2018182016  송영우</vt:lpstr>
      <vt:lpstr>GAME CONCEPT</vt:lpstr>
      <vt:lpstr>PowerPoint 프레젠테이션</vt:lpstr>
      <vt:lpstr>1. SCORE, RULLE</vt:lpstr>
      <vt:lpstr>1. SCORE, RULLE</vt:lpstr>
      <vt:lpstr>2.MANUAL</vt:lpstr>
      <vt:lpstr>Development Schedule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summer   2D 게임프로그래밍  1차 발표 2018182016  송영우</dc:title>
  <dc:creator>syw</dc:creator>
  <cp:lastModifiedBy>송영우(2018182016)</cp:lastModifiedBy>
  <cp:revision>2</cp:revision>
  <dcterms:modified xsi:type="dcterms:W3CDTF">2023-10-15T08:13:41Z</dcterms:modified>
</cp:coreProperties>
</file>