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32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Introduction to Chatbots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Chatbots are AI-powered virtual assistants designed to facilitate communication between humans and computer systems. They are used extensively in various industries, including the stock market, to provide prompt and efficient customer service.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77262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EC4AE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99907" y="5854898"/>
            <a:ext cx="194786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 smtClean="0">
                <a:solidFill>
                  <a:srgbClr val="3C3838"/>
                </a:solidFill>
                <a:latin typeface="Cabin" pitchFamily="34" charset="0"/>
                <a:ea typeface="Cabin" pitchFamily="34" charset="-122"/>
              </a:rPr>
              <a:t>DS</a:t>
            </a: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6786086" y="5755958"/>
            <a:ext cx="185725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by Devesh  Soni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Overview of Stock Market Assistance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1143119" y="2315170"/>
            <a:ext cx="27503" cy="530685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7" name="Shape 3"/>
          <p:cNvSpPr/>
          <p:nvPr/>
        </p:nvSpPr>
        <p:spPr>
          <a:xfrm>
            <a:off x="1404699" y="2721352"/>
            <a:ext cx="771168" cy="27503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8" name="Shape 4"/>
          <p:cNvSpPr/>
          <p:nvPr/>
        </p:nvSpPr>
        <p:spPr>
          <a:xfrm>
            <a:off x="9089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9" name="Text 5"/>
          <p:cNvSpPr/>
          <p:nvPr/>
        </p:nvSpPr>
        <p:spPr>
          <a:xfrm>
            <a:off x="1078944" y="2528649"/>
            <a:ext cx="155734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2368748" y="2535436"/>
            <a:ext cx="3916085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Real-Time Data Analysis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23687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Chatbots can analyze stock market trends and provide real-time data to users for informed decision-making.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1404699" y="4563725"/>
            <a:ext cx="771168" cy="27503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3" name="Shape 9"/>
          <p:cNvSpPr/>
          <p:nvPr/>
        </p:nvSpPr>
        <p:spPr>
          <a:xfrm>
            <a:off x="9089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14" name="Text 10"/>
          <p:cNvSpPr/>
          <p:nvPr/>
        </p:nvSpPr>
        <p:spPr>
          <a:xfrm>
            <a:off x="1026438" y="4371023"/>
            <a:ext cx="26074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2368748" y="4377809"/>
            <a:ext cx="3734395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Portfolio Management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23687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They assist in managing investment portfolios and offer personalized financial advice to users.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1404699" y="6406098"/>
            <a:ext cx="771168" cy="27503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8" name="Shape 14"/>
          <p:cNvSpPr/>
          <p:nvPr/>
        </p:nvSpPr>
        <p:spPr>
          <a:xfrm>
            <a:off x="9089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19" name="Text 15"/>
          <p:cNvSpPr/>
          <p:nvPr/>
        </p:nvSpPr>
        <p:spPr>
          <a:xfrm>
            <a:off x="1023938" y="6213396"/>
            <a:ext cx="265748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2368748" y="6220182"/>
            <a:ext cx="4125278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Automated Notifications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23687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Chatbots can send automated alerts about price changes, news, and market movements.</a:t>
            </a:r>
            <a:endParaRPr lang="en-US" sz="17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03102"/>
            <a:ext cx="93064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Benefits of Using Chatbots for Stock Market Assistance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5930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7" name="Text 3"/>
          <p:cNvSpPr/>
          <p:nvPr/>
        </p:nvSpPr>
        <p:spPr>
          <a:xfrm>
            <a:off x="1004649" y="3634740"/>
            <a:ext cx="1570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6693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24/7 Availability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4149804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Chatbots provide round-the-clock support, ensuring users can access assistance at any time.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5930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1" name="Text 7"/>
          <p:cNvSpPr/>
          <p:nvPr/>
        </p:nvSpPr>
        <p:spPr>
          <a:xfrm>
            <a:off x="5715953" y="3634740"/>
            <a:ext cx="2630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669387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Efficient Customer Service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449699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They enable quick resolution of queries and help users make informed investment decisions.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9589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5" name="Text 11"/>
          <p:cNvSpPr/>
          <p:nvPr/>
        </p:nvSpPr>
        <p:spPr>
          <a:xfrm>
            <a:off x="949166" y="6000631"/>
            <a:ext cx="2680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6035278"/>
            <a:ext cx="53387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Personalized Recommendations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51569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They offer tailored investment advice based on individual financial goals and risk preferences.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580680" y="582454"/>
            <a:ext cx="9468922" cy="1985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12"/>
              </a:lnSpc>
              <a:buNone/>
            </a:pPr>
            <a:r>
              <a:rPr lang="en-US" sz="41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Features of an Excellent Chatbot for Stock Market Assistance</a:t>
            </a:r>
            <a:endParaRPr lang="en-US" sz="4169" dirty="0"/>
          </a:p>
        </p:txBody>
      </p:sp>
      <p:sp>
        <p:nvSpPr>
          <p:cNvPr id="5" name="Text 2"/>
          <p:cNvSpPr/>
          <p:nvPr/>
        </p:nvSpPr>
        <p:spPr>
          <a:xfrm>
            <a:off x="2580680" y="3097054"/>
            <a:ext cx="2811423" cy="661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Advanced Analytics</a:t>
            </a:r>
            <a:endParaRPr lang="en-US" sz="2085" dirty="0"/>
          </a:p>
        </p:txBody>
      </p:sp>
      <p:sp>
        <p:nvSpPr>
          <p:cNvPr id="6" name="Text 3"/>
          <p:cNvSpPr/>
          <p:nvPr/>
        </p:nvSpPr>
        <p:spPr>
          <a:xfrm>
            <a:off x="2580680" y="3970734"/>
            <a:ext cx="2811423" cy="1355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Ability to analyze complex data sets and generate comprehensive insights for users.</a:t>
            </a:r>
            <a:endParaRPr lang="en-US" sz="1668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80" y="5564386"/>
            <a:ext cx="2811423" cy="178939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916454" y="3097054"/>
            <a:ext cx="2811423" cy="992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Natural Language Processing</a:t>
            </a:r>
            <a:endParaRPr lang="en-US" sz="2085" dirty="0"/>
          </a:p>
        </p:txBody>
      </p:sp>
      <p:sp>
        <p:nvSpPr>
          <p:cNvPr id="9" name="Text 5"/>
          <p:cNvSpPr/>
          <p:nvPr/>
        </p:nvSpPr>
        <p:spPr>
          <a:xfrm>
            <a:off x="5916454" y="4301728"/>
            <a:ext cx="2811423" cy="1355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Understanding and responding to user queries in natural language for seamless interactions.</a:t>
            </a:r>
            <a:endParaRPr lang="en-US" sz="1668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454" y="5895380"/>
            <a:ext cx="2811423" cy="151459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252228" y="3097054"/>
            <a:ext cx="2811423" cy="992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Integration with Trading Platforms</a:t>
            </a:r>
            <a:endParaRPr lang="en-US" sz="2085" dirty="0"/>
          </a:p>
        </p:txBody>
      </p:sp>
      <p:sp>
        <p:nvSpPr>
          <p:cNvPr id="12" name="Text 7"/>
          <p:cNvSpPr/>
          <p:nvPr/>
        </p:nvSpPr>
        <p:spPr>
          <a:xfrm>
            <a:off x="9252228" y="4301728"/>
            <a:ext cx="2811423" cy="1355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Seamless integration with stock trading platforms for portfolio management and trade execution.</a:t>
            </a:r>
            <a:endParaRPr lang="en-US" sz="1668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2228" y="5895380"/>
            <a:ext cx="2811423" cy="1348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178004"/>
            <a:ext cx="9933503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Case Studies of Successful Chatbots in the Stock Market Industry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705463"/>
            <a:ext cx="3311128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570559" y="49274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Wealthfront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570559" y="5407819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Implemented chatbot assists users in making intelligent investment decisions and portfolio management.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517" y="3705463"/>
            <a:ext cx="331112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81687" y="49274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Ally Invest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81687" y="5407819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Chatbot provides personalized investment advice based on user preferences and market trends.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0645" y="3705463"/>
            <a:ext cx="3311247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9274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Sofi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407819"/>
            <a:ext cx="28669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Intelligent chatbot enables users to track market changes and manage their investment portfolios efficiently.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637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30460" y="3127891"/>
            <a:ext cx="9169479" cy="1922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47"/>
              </a:lnSpc>
              <a:buNone/>
            </a:pPr>
            <a:r>
              <a:rPr lang="en-US" sz="403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Challenges and Limitations of Chatbots for Stock Market Assistance</a:t>
            </a:r>
            <a:endParaRPr lang="en-US" sz="4038" dirty="0"/>
          </a:p>
        </p:txBody>
      </p:sp>
      <p:sp>
        <p:nvSpPr>
          <p:cNvPr id="6" name="Shape 2"/>
          <p:cNvSpPr/>
          <p:nvPr/>
        </p:nvSpPr>
        <p:spPr>
          <a:xfrm>
            <a:off x="2730460" y="5518547"/>
            <a:ext cx="461486" cy="461486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7" name="Text 3"/>
          <p:cNvSpPr/>
          <p:nvPr/>
        </p:nvSpPr>
        <p:spPr>
          <a:xfrm>
            <a:off x="2888694" y="5557004"/>
            <a:ext cx="144899" cy="384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8"/>
              </a:lnSpc>
              <a:buNone/>
            </a:pPr>
            <a:r>
              <a:rPr lang="en-US" sz="242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423" dirty="0"/>
          </a:p>
        </p:txBody>
      </p:sp>
      <p:sp>
        <p:nvSpPr>
          <p:cNvPr id="8" name="Text 4"/>
          <p:cNvSpPr/>
          <p:nvPr/>
        </p:nvSpPr>
        <p:spPr>
          <a:xfrm>
            <a:off x="3396972" y="5589032"/>
            <a:ext cx="2253258" cy="640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3"/>
              </a:lnSpc>
              <a:buNone/>
            </a:pPr>
            <a:r>
              <a:rPr lang="en-US" sz="201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Complex User Queries</a:t>
            </a:r>
            <a:endParaRPr lang="en-US" sz="2019" dirty="0"/>
          </a:p>
        </p:txBody>
      </p:sp>
      <p:sp>
        <p:nvSpPr>
          <p:cNvPr id="9" name="Text 5"/>
          <p:cNvSpPr/>
          <p:nvPr/>
        </p:nvSpPr>
        <p:spPr>
          <a:xfrm>
            <a:off x="3396972" y="6352818"/>
            <a:ext cx="2253258" cy="1312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4"/>
              </a:lnSpc>
              <a:buNone/>
            </a:pPr>
            <a:r>
              <a:rPr lang="en-US" sz="161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Handling intricate financial questions that require human expertise and insight.</a:t>
            </a:r>
            <a:endParaRPr lang="en-US" sz="1615" dirty="0"/>
          </a:p>
        </p:txBody>
      </p:sp>
      <p:sp>
        <p:nvSpPr>
          <p:cNvPr id="10" name="Shape 6"/>
          <p:cNvSpPr/>
          <p:nvPr/>
        </p:nvSpPr>
        <p:spPr>
          <a:xfrm>
            <a:off x="5855256" y="5518547"/>
            <a:ext cx="461486" cy="461486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1" name="Text 7"/>
          <p:cNvSpPr/>
          <p:nvPr/>
        </p:nvSpPr>
        <p:spPr>
          <a:xfrm>
            <a:off x="5964674" y="5557004"/>
            <a:ext cx="242649" cy="384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8"/>
              </a:lnSpc>
              <a:buNone/>
            </a:pPr>
            <a:r>
              <a:rPr lang="en-US" sz="242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423" dirty="0"/>
          </a:p>
        </p:txBody>
      </p:sp>
      <p:sp>
        <p:nvSpPr>
          <p:cNvPr id="12" name="Text 8"/>
          <p:cNvSpPr/>
          <p:nvPr/>
        </p:nvSpPr>
        <p:spPr>
          <a:xfrm>
            <a:off x="6521768" y="5589032"/>
            <a:ext cx="2253258" cy="640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3"/>
              </a:lnSpc>
              <a:buNone/>
            </a:pPr>
            <a:r>
              <a:rPr lang="en-US" sz="201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Security Concerns</a:t>
            </a:r>
            <a:endParaRPr lang="en-US" sz="2019" dirty="0"/>
          </a:p>
        </p:txBody>
      </p:sp>
      <p:sp>
        <p:nvSpPr>
          <p:cNvPr id="13" name="Text 9"/>
          <p:cNvSpPr/>
          <p:nvPr/>
        </p:nvSpPr>
        <p:spPr>
          <a:xfrm>
            <a:off x="6521768" y="6352818"/>
            <a:ext cx="2253258" cy="1312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4"/>
              </a:lnSpc>
              <a:buNone/>
            </a:pPr>
            <a:r>
              <a:rPr lang="en-US" sz="161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Ensuring the protection of sensitive financial information and maintaining privacy.</a:t>
            </a:r>
            <a:endParaRPr lang="en-US" sz="1615" dirty="0"/>
          </a:p>
        </p:txBody>
      </p:sp>
      <p:sp>
        <p:nvSpPr>
          <p:cNvPr id="14" name="Shape 10"/>
          <p:cNvSpPr/>
          <p:nvPr/>
        </p:nvSpPr>
        <p:spPr>
          <a:xfrm>
            <a:off x="8980051" y="5518547"/>
            <a:ext cx="461486" cy="461486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5" name="Text 11"/>
          <p:cNvSpPr/>
          <p:nvPr/>
        </p:nvSpPr>
        <p:spPr>
          <a:xfrm>
            <a:off x="9087088" y="5557004"/>
            <a:ext cx="247293" cy="384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8"/>
              </a:lnSpc>
              <a:buNone/>
            </a:pPr>
            <a:r>
              <a:rPr lang="en-US" sz="242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423" dirty="0"/>
          </a:p>
        </p:txBody>
      </p:sp>
      <p:sp>
        <p:nvSpPr>
          <p:cNvPr id="16" name="Text 12"/>
          <p:cNvSpPr/>
          <p:nvPr/>
        </p:nvSpPr>
        <p:spPr>
          <a:xfrm>
            <a:off x="9646563" y="5589032"/>
            <a:ext cx="2253258" cy="640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3"/>
              </a:lnSpc>
              <a:buNone/>
            </a:pPr>
            <a:r>
              <a:rPr lang="en-US" sz="201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 Trust and Reliability</a:t>
            </a:r>
            <a:endParaRPr lang="en-US" sz="2019" dirty="0"/>
          </a:p>
        </p:txBody>
      </p:sp>
      <p:sp>
        <p:nvSpPr>
          <p:cNvPr id="17" name="Text 13"/>
          <p:cNvSpPr/>
          <p:nvPr/>
        </p:nvSpPr>
        <p:spPr>
          <a:xfrm>
            <a:off x="9646563" y="6352818"/>
            <a:ext cx="2253258" cy="1312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4"/>
              </a:lnSpc>
              <a:buNone/>
            </a:pPr>
            <a:r>
              <a:rPr lang="en-US" sz="161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Building user trust in the accuracy and reliability of chatbot-generated insights and advice.</a:t>
            </a:r>
            <a:endParaRPr lang="en-US" sz="16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753070"/>
            <a:ext cx="9933503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Best Practices for Designing and Implementing a Chatbot for Stock Market Assistance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280529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3D4D"/>
          </a:solidFill>
          <a:ln/>
        </p:spPr>
      </p:sp>
      <p:sp>
        <p:nvSpPr>
          <p:cNvPr id="6" name="Text 3"/>
          <p:cNvSpPr/>
          <p:nvPr/>
        </p:nvSpPr>
        <p:spPr>
          <a:xfrm>
            <a:off x="2570559" y="3502700"/>
            <a:ext cx="32844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User-Centric Design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70559" y="3983117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Focus on creating a seamless and intuitive user experience for efficient interactions.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280529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3D4D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3502700"/>
            <a:ext cx="34457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Continuous Learning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983117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Implement machine learning algorithms to improve chatbot responses and insights over time.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5493663"/>
            <a:ext cx="4855726" cy="1982748"/>
          </a:xfrm>
          <a:prstGeom prst="roundRect">
            <a:avLst>
              <a:gd name="adj" fmla="val 3362"/>
            </a:avLst>
          </a:prstGeom>
          <a:solidFill>
            <a:srgbClr val="223D4D"/>
          </a:solidFill>
          <a:ln/>
        </p:spPr>
      </p:sp>
      <p:sp>
        <p:nvSpPr>
          <p:cNvPr id="12" name="Text 9"/>
          <p:cNvSpPr/>
          <p:nvPr/>
        </p:nvSpPr>
        <p:spPr>
          <a:xfrm>
            <a:off x="2570559" y="5715833"/>
            <a:ext cx="441138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Transparent Communication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70559" y="6196251"/>
            <a:ext cx="4411385" cy="1057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Ensure clear communication about the chatbot's capabilities and limitations to users.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493663"/>
            <a:ext cx="4855726" cy="1982748"/>
          </a:xfrm>
          <a:prstGeom prst="roundRect">
            <a:avLst>
              <a:gd name="adj" fmla="val 3362"/>
            </a:avLst>
          </a:prstGeom>
          <a:solidFill>
            <a:srgbClr val="223D4D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715833"/>
            <a:ext cx="39854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Privacy Standards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6196251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Adhere to strict data privacy regulations and maintain transparency in data usage.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5028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2458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7" name="Text 3"/>
          <p:cNvSpPr/>
          <p:nvPr/>
        </p:nvSpPr>
        <p:spPr>
          <a:xfrm>
            <a:off x="1004649" y="3287554"/>
            <a:ext cx="1570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32220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Empowering Financial Decisions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4149804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Chatbots play a pivotal role in empowering users to make informed and efficient financial decisions.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2458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1" name="Text 7"/>
          <p:cNvSpPr/>
          <p:nvPr/>
        </p:nvSpPr>
        <p:spPr>
          <a:xfrm>
            <a:off x="5715953" y="3287554"/>
            <a:ext cx="2630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322201"/>
            <a:ext cx="2999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Ongoing Evolution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802618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Continuous advancements in AI technology will further enhance the capabilities and reliability of chatbots.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61177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5" name="Text 11"/>
          <p:cNvSpPr/>
          <p:nvPr/>
        </p:nvSpPr>
        <p:spPr>
          <a:xfrm>
            <a:off x="949166" y="5653445"/>
            <a:ext cx="2680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688092"/>
            <a:ext cx="50502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 Experience Enhancement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1685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Focus on enhancing the user experience and personalization for seamless interactions and support.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Thank You!</a:t>
            </a:r>
            <a:endParaRPr lang="en-US" sz="437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477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Cabin</vt:lpstr>
      <vt:lpstr>Calibri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7</cp:revision>
  <dcterms:created xsi:type="dcterms:W3CDTF">2024-03-03T07:02:18Z</dcterms:created>
  <dcterms:modified xsi:type="dcterms:W3CDTF">2024-04-14T05:38:17Z</dcterms:modified>
</cp:coreProperties>
</file>