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71" r:id="rId9"/>
    <p:sldId id="272" r:id="rId10"/>
    <p:sldId id="273" r:id="rId11"/>
  </p:sldIdLst>
  <p:sldSz cx="9144000" cy="6858000" type="screen4x3"/>
  <p:notesSz cx="9872663" cy="6797675"/>
  <p:embeddedFontLst>
    <p:embeddedFont>
      <p:font typeface="Tahoma" panose="020B0604030504040204" pitchFamily="34" charset="0"/>
      <p:regular r:id="rId13"/>
      <p:bold r:id="rId1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141">
          <p15:clr>
            <a:srgbClr val="A4A3A4"/>
          </p15:clr>
        </p15:guide>
        <p15:guide id="2" pos="3110">
          <p15:clr>
            <a:srgbClr val="A4A3A4"/>
          </p15:clr>
        </p15:guide>
      </p15:notes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7" roundtripDataSignature="AMtx7mhbmycMKqNOrrOODYA7hCOjlhMVo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0" d="100"/>
          <a:sy n="100" d="100"/>
        </p:scale>
        <p:origin x="1836" y="108"/>
      </p:cViewPr>
      <p:guideLst>
        <p:guide orient="horz" pos="2160"/>
        <p:guide pos="288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141"/>
        <p:guide pos="311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28"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7" Type="http://customschemas.google.com/relationships/presentationmetadata" Target="meta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4278154" cy="339884"/>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ctr" rtl="0">
              <a:spcBef>
                <a:spcPts val="0"/>
              </a:spcBef>
              <a:spcAft>
                <a:spcPts val="0"/>
              </a:spcAft>
              <a:buSzPts val="1400"/>
              <a:buNone/>
              <a:defRPr sz="1800" b="1" i="0" u="none" strike="noStrike" cap="none">
                <a:solidFill>
                  <a:schemeClr val="dk1"/>
                </a:solidFill>
                <a:latin typeface="Tahoma"/>
                <a:ea typeface="Tahoma"/>
                <a:cs typeface="Tahoma"/>
                <a:sym typeface="Tahoma"/>
              </a:defRPr>
            </a:lvl2pPr>
            <a:lvl3pPr marR="0" lvl="2" algn="ctr" rtl="0">
              <a:spcBef>
                <a:spcPts val="0"/>
              </a:spcBef>
              <a:spcAft>
                <a:spcPts val="0"/>
              </a:spcAft>
              <a:buSzPts val="1400"/>
              <a:buNone/>
              <a:defRPr sz="1800" b="1" i="0" u="none" strike="noStrike" cap="none">
                <a:solidFill>
                  <a:schemeClr val="dk1"/>
                </a:solidFill>
                <a:latin typeface="Tahoma"/>
                <a:ea typeface="Tahoma"/>
                <a:cs typeface="Tahoma"/>
                <a:sym typeface="Tahoma"/>
              </a:defRPr>
            </a:lvl3pPr>
            <a:lvl4pPr marR="0" lvl="3" algn="ctr" rtl="0">
              <a:spcBef>
                <a:spcPts val="0"/>
              </a:spcBef>
              <a:spcAft>
                <a:spcPts val="0"/>
              </a:spcAft>
              <a:buSzPts val="1400"/>
              <a:buNone/>
              <a:defRPr sz="1800" b="1" i="0" u="none" strike="noStrike" cap="none">
                <a:solidFill>
                  <a:schemeClr val="dk1"/>
                </a:solidFill>
                <a:latin typeface="Tahoma"/>
                <a:ea typeface="Tahoma"/>
                <a:cs typeface="Tahoma"/>
                <a:sym typeface="Tahoma"/>
              </a:defRPr>
            </a:lvl4pPr>
            <a:lvl5pPr marR="0" lvl="4" algn="ctr" rtl="0">
              <a:spcBef>
                <a:spcPts val="0"/>
              </a:spcBef>
              <a:spcAft>
                <a:spcPts val="0"/>
              </a:spcAft>
              <a:buSzPts val="1400"/>
              <a:buNone/>
              <a:defRPr sz="1800" b="1" i="0" u="none" strike="noStrike" cap="none">
                <a:solidFill>
                  <a:schemeClr val="dk1"/>
                </a:solidFill>
                <a:latin typeface="Tahoma"/>
                <a:ea typeface="Tahoma"/>
                <a:cs typeface="Tahoma"/>
                <a:sym typeface="Tahoma"/>
              </a:defRPr>
            </a:lvl5pPr>
            <a:lvl6pPr marR="0" lvl="5" algn="l" rtl="0">
              <a:spcBef>
                <a:spcPts val="0"/>
              </a:spcBef>
              <a:spcAft>
                <a:spcPts val="0"/>
              </a:spcAft>
              <a:buSzPts val="1400"/>
              <a:buNone/>
              <a:defRPr sz="1800" b="1" i="0" u="none" strike="noStrike" cap="none">
                <a:solidFill>
                  <a:schemeClr val="dk1"/>
                </a:solidFill>
                <a:latin typeface="Tahoma"/>
                <a:ea typeface="Tahoma"/>
                <a:cs typeface="Tahoma"/>
                <a:sym typeface="Tahoma"/>
              </a:defRPr>
            </a:lvl6pPr>
            <a:lvl7pPr marR="0" lvl="6" algn="l" rtl="0">
              <a:spcBef>
                <a:spcPts val="0"/>
              </a:spcBef>
              <a:spcAft>
                <a:spcPts val="0"/>
              </a:spcAft>
              <a:buSzPts val="1400"/>
              <a:buNone/>
              <a:defRPr sz="1800" b="1" i="0" u="none" strike="noStrike" cap="none">
                <a:solidFill>
                  <a:schemeClr val="dk1"/>
                </a:solidFill>
                <a:latin typeface="Tahoma"/>
                <a:ea typeface="Tahoma"/>
                <a:cs typeface="Tahoma"/>
                <a:sym typeface="Tahoma"/>
              </a:defRPr>
            </a:lvl7pPr>
            <a:lvl8pPr marR="0" lvl="7" algn="l" rtl="0">
              <a:spcBef>
                <a:spcPts val="0"/>
              </a:spcBef>
              <a:spcAft>
                <a:spcPts val="0"/>
              </a:spcAft>
              <a:buSzPts val="1400"/>
              <a:buNone/>
              <a:defRPr sz="1800" b="1" i="0" u="none" strike="noStrike" cap="none">
                <a:solidFill>
                  <a:schemeClr val="dk1"/>
                </a:solidFill>
                <a:latin typeface="Tahoma"/>
                <a:ea typeface="Tahoma"/>
                <a:cs typeface="Tahoma"/>
                <a:sym typeface="Tahoma"/>
              </a:defRPr>
            </a:lvl8pPr>
            <a:lvl9pPr marR="0" lvl="8" algn="l" rtl="0">
              <a:spcBef>
                <a:spcPts val="0"/>
              </a:spcBef>
              <a:spcAft>
                <a:spcPts val="0"/>
              </a:spcAft>
              <a:buSzPts val="1400"/>
              <a:buNone/>
              <a:defRPr sz="1800" b="1" i="0" u="none" strike="noStrike" cap="none">
                <a:solidFill>
                  <a:schemeClr val="dk1"/>
                </a:solidFill>
                <a:latin typeface="Tahoma"/>
                <a:ea typeface="Tahoma"/>
                <a:cs typeface="Tahoma"/>
                <a:sym typeface="Tahoma"/>
              </a:defRPr>
            </a:lvl9pPr>
          </a:lstStyle>
          <a:p>
            <a:endParaRPr/>
          </a:p>
        </p:txBody>
      </p:sp>
      <p:sp>
        <p:nvSpPr>
          <p:cNvPr id="4" name="Google Shape;4;n"/>
          <p:cNvSpPr txBox="1">
            <a:spLocks noGrp="1"/>
          </p:cNvSpPr>
          <p:nvPr>
            <p:ph type="dt" idx="10"/>
          </p:nvPr>
        </p:nvSpPr>
        <p:spPr>
          <a:xfrm>
            <a:off x="5592224" y="0"/>
            <a:ext cx="4278154" cy="339884"/>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ctr" rtl="0">
              <a:spcBef>
                <a:spcPts val="0"/>
              </a:spcBef>
              <a:spcAft>
                <a:spcPts val="0"/>
              </a:spcAft>
              <a:buSzPts val="1400"/>
              <a:buNone/>
              <a:defRPr sz="1800" b="1" i="0" u="none" strike="noStrike" cap="none">
                <a:solidFill>
                  <a:schemeClr val="dk1"/>
                </a:solidFill>
                <a:latin typeface="Tahoma"/>
                <a:ea typeface="Tahoma"/>
                <a:cs typeface="Tahoma"/>
                <a:sym typeface="Tahoma"/>
              </a:defRPr>
            </a:lvl2pPr>
            <a:lvl3pPr marR="0" lvl="2" algn="ctr" rtl="0">
              <a:spcBef>
                <a:spcPts val="0"/>
              </a:spcBef>
              <a:spcAft>
                <a:spcPts val="0"/>
              </a:spcAft>
              <a:buSzPts val="1400"/>
              <a:buNone/>
              <a:defRPr sz="1800" b="1" i="0" u="none" strike="noStrike" cap="none">
                <a:solidFill>
                  <a:schemeClr val="dk1"/>
                </a:solidFill>
                <a:latin typeface="Tahoma"/>
                <a:ea typeface="Tahoma"/>
                <a:cs typeface="Tahoma"/>
                <a:sym typeface="Tahoma"/>
              </a:defRPr>
            </a:lvl3pPr>
            <a:lvl4pPr marR="0" lvl="3" algn="ctr" rtl="0">
              <a:spcBef>
                <a:spcPts val="0"/>
              </a:spcBef>
              <a:spcAft>
                <a:spcPts val="0"/>
              </a:spcAft>
              <a:buSzPts val="1400"/>
              <a:buNone/>
              <a:defRPr sz="1800" b="1" i="0" u="none" strike="noStrike" cap="none">
                <a:solidFill>
                  <a:schemeClr val="dk1"/>
                </a:solidFill>
                <a:latin typeface="Tahoma"/>
                <a:ea typeface="Tahoma"/>
                <a:cs typeface="Tahoma"/>
                <a:sym typeface="Tahoma"/>
              </a:defRPr>
            </a:lvl4pPr>
            <a:lvl5pPr marR="0" lvl="4" algn="ctr" rtl="0">
              <a:spcBef>
                <a:spcPts val="0"/>
              </a:spcBef>
              <a:spcAft>
                <a:spcPts val="0"/>
              </a:spcAft>
              <a:buSzPts val="1400"/>
              <a:buNone/>
              <a:defRPr sz="1800" b="1" i="0" u="none" strike="noStrike" cap="none">
                <a:solidFill>
                  <a:schemeClr val="dk1"/>
                </a:solidFill>
                <a:latin typeface="Tahoma"/>
                <a:ea typeface="Tahoma"/>
                <a:cs typeface="Tahoma"/>
                <a:sym typeface="Tahoma"/>
              </a:defRPr>
            </a:lvl5pPr>
            <a:lvl6pPr marR="0" lvl="5" algn="l" rtl="0">
              <a:spcBef>
                <a:spcPts val="0"/>
              </a:spcBef>
              <a:spcAft>
                <a:spcPts val="0"/>
              </a:spcAft>
              <a:buSzPts val="1400"/>
              <a:buNone/>
              <a:defRPr sz="1800" b="1" i="0" u="none" strike="noStrike" cap="none">
                <a:solidFill>
                  <a:schemeClr val="dk1"/>
                </a:solidFill>
                <a:latin typeface="Tahoma"/>
                <a:ea typeface="Tahoma"/>
                <a:cs typeface="Tahoma"/>
                <a:sym typeface="Tahoma"/>
              </a:defRPr>
            </a:lvl6pPr>
            <a:lvl7pPr marR="0" lvl="6" algn="l" rtl="0">
              <a:spcBef>
                <a:spcPts val="0"/>
              </a:spcBef>
              <a:spcAft>
                <a:spcPts val="0"/>
              </a:spcAft>
              <a:buSzPts val="1400"/>
              <a:buNone/>
              <a:defRPr sz="1800" b="1" i="0" u="none" strike="noStrike" cap="none">
                <a:solidFill>
                  <a:schemeClr val="dk1"/>
                </a:solidFill>
                <a:latin typeface="Tahoma"/>
                <a:ea typeface="Tahoma"/>
                <a:cs typeface="Tahoma"/>
                <a:sym typeface="Tahoma"/>
              </a:defRPr>
            </a:lvl7pPr>
            <a:lvl8pPr marR="0" lvl="7" algn="l" rtl="0">
              <a:spcBef>
                <a:spcPts val="0"/>
              </a:spcBef>
              <a:spcAft>
                <a:spcPts val="0"/>
              </a:spcAft>
              <a:buSzPts val="1400"/>
              <a:buNone/>
              <a:defRPr sz="1800" b="1" i="0" u="none" strike="noStrike" cap="none">
                <a:solidFill>
                  <a:schemeClr val="dk1"/>
                </a:solidFill>
                <a:latin typeface="Tahoma"/>
                <a:ea typeface="Tahoma"/>
                <a:cs typeface="Tahoma"/>
                <a:sym typeface="Tahoma"/>
              </a:defRPr>
            </a:lvl8pPr>
            <a:lvl9pPr marR="0" lvl="8" algn="l" rtl="0">
              <a:spcBef>
                <a:spcPts val="0"/>
              </a:spcBef>
              <a:spcAft>
                <a:spcPts val="0"/>
              </a:spcAft>
              <a:buSzPts val="1400"/>
              <a:buNone/>
              <a:defRPr sz="1800" b="1" i="0" u="none" strike="noStrike" cap="none">
                <a:solidFill>
                  <a:schemeClr val="dk1"/>
                </a:solidFill>
                <a:latin typeface="Tahoma"/>
                <a:ea typeface="Tahoma"/>
                <a:cs typeface="Tahoma"/>
                <a:sym typeface="Tahoma"/>
              </a:defRPr>
            </a:lvl9pPr>
          </a:lstStyle>
          <a:p>
            <a:endParaRPr/>
          </a:p>
        </p:txBody>
      </p:sp>
      <p:sp>
        <p:nvSpPr>
          <p:cNvPr id="5" name="Google Shape;5;n"/>
          <p:cNvSpPr>
            <a:spLocks noGrp="1" noRot="1" noChangeAspect="1"/>
          </p:cNvSpPr>
          <p:nvPr>
            <p:ph type="sldImg" idx="3"/>
          </p:nvPr>
        </p:nvSpPr>
        <p:spPr>
          <a:xfrm>
            <a:off x="3236913" y="509588"/>
            <a:ext cx="3398837" cy="25495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987267" y="3228896"/>
            <a:ext cx="7898130" cy="3058954"/>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6456612"/>
            <a:ext cx="5046028" cy="339884"/>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ctr" rtl="0">
              <a:spcBef>
                <a:spcPts val="0"/>
              </a:spcBef>
              <a:spcAft>
                <a:spcPts val="0"/>
              </a:spcAft>
              <a:buSzPts val="1400"/>
              <a:buNone/>
              <a:defRPr sz="1800" b="1" i="0" u="none" strike="noStrike" cap="none">
                <a:solidFill>
                  <a:schemeClr val="dk1"/>
                </a:solidFill>
                <a:latin typeface="Tahoma"/>
                <a:ea typeface="Tahoma"/>
                <a:cs typeface="Tahoma"/>
                <a:sym typeface="Tahoma"/>
              </a:defRPr>
            </a:lvl2pPr>
            <a:lvl3pPr marR="0" lvl="2" algn="ctr" rtl="0">
              <a:spcBef>
                <a:spcPts val="0"/>
              </a:spcBef>
              <a:spcAft>
                <a:spcPts val="0"/>
              </a:spcAft>
              <a:buSzPts val="1400"/>
              <a:buNone/>
              <a:defRPr sz="1800" b="1" i="0" u="none" strike="noStrike" cap="none">
                <a:solidFill>
                  <a:schemeClr val="dk1"/>
                </a:solidFill>
                <a:latin typeface="Tahoma"/>
                <a:ea typeface="Tahoma"/>
                <a:cs typeface="Tahoma"/>
                <a:sym typeface="Tahoma"/>
              </a:defRPr>
            </a:lvl3pPr>
            <a:lvl4pPr marR="0" lvl="3" algn="ctr" rtl="0">
              <a:spcBef>
                <a:spcPts val="0"/>
              </a:spcBef>
              <a:spcAft>
                <a:spcPts val="0"/>
              </a:spcAft>
              <a:buSzPts val="1400"/>
              <a:buNone/>
              <a:defRPr sz="1800" b="1" i="0" u="none" strike="noStrike" cap="none">
                <a:solidFill>
                  <a:schemeClr val="dk1"/>
                </a:solidFill>
                <a:latin typeface="Tahoma"/>
                <a:ea typeface="Tahoma"/>
                <a:cs typeface="Tahoma"/>
                <a:sym typeface="Tahoma"/>
              </a:defRPr>
            </a:lvl4pPr>
            <a:lvl5pPr marR="0" lvl="4" algn="ctr" rtl="0">
              <a:spcBef>
                <a:spcPts val="0"/>
              </a:spcBef>
              <a:spcAft>
                <a:spcPts val="0"/>
              </a:spcAft>
              <a:buSzPts val="1400"/>
              <a:buNone/>
              <a:defRPr sz="1800" b="1" i="0" u="none" strike="noStrike" cap="none">
                <a:solidFill>
                  <a:schemeClr val="dk1"/>
                </a:solidFill>
                <a:latin typeface="Tahoma"/>
                <a:ea typeface="Tahoma"/>
                <a:cs typeface="Tahoma"/>
                <a:sym typeface="Tahoma"/>
              </a:defRPr>
            </a:lvl5pPr>
            <a:lvl6pPr marR="0" lvl="5" algn="l" rtl="0">
              <a:spcBef>
                <a:spcPts val="0"/>
              </a:spcBef>
              <a:spcAft>
                <a:spcPts val="0"/>
              </a:spcAft>
              <a:buSzPts val="1400"/>
              <a:buNone/>
              <a:defRPr sz="1800" b="1" i="0" u="none" strike="noStrike" cap="none">
                <a:solidFill>
                  <a:schemeClr val="dk1"/>
                </a:solidFill>
                <a:latin typeface="Tahoma"/>
                <a:ea typeface="Tahoma"/>
                <a:cs typeface="Tahoma"/>
                <a:sym typeface="Tahoma"/>
              </a:defRPr>
            </a:lvl6pPr>
            <a:lvl7pPr marR="0" lvl="6" algn="l" rtl="0">
              <a:spcBef>
                <a:spcPts val="0"/>
              </a:spcBef>
              <a:spcAft>
                <a:spcPts val="0"/>
              </a:spcAft>
              <a:buSzPts val="1400"/>
              <a:buNone/>
              <a:defRPr sz="1800" b="1" i="0" u="none" strike="noStrike" cap="none">
                <a:solidFill>
                  <a:schemeClr val="dk1"/>
                </a:solidFill>
                <a:latin typeface="Tahoma"/>
                <a:ea typeface="Tahoma"/>
                <a:cs typeface="Tahoma"/>
                <a:sym typeface="Tahoma"/>
              </a:defRPr>
            </a:lvl7pPr>
            <a:lvl8pPr marR="0" lvl="7" algn="l" rtl="0">
              <a:spcBef>
                <a:spcPts val="0"/>
              </a:spcBef>
              <a:spcAft>
                <a:spcPts val="0"/>
              </a:spcAft>
              <a:buSzPts val="1400"/>
              <a:buNone/>
              <a:defRPr sz="1800" b="1" i="0" u="none" strike="noStrike" cap="none">
                <a:solidFill>
                  <a:schemeClr val="dk1"/>
                </a:solidFill>
                <a:latin typeface="Tahoma"/>
                <a:ea typeface="Tahoma"/>
                <a:cs typeface="Tahoma"/>
                <a:sym typeface="Tahoma"/>
              </a:defRPr>
            </a:lvl8pPr>
            <a:lvl9pPr marR="0" lvl="8" algn="l" rtl="0">
              <a:spcBef>
                <a:spcPts val="0"/>
              </a:spcBef>
              <a:spcAft>
                <a:spcPts val="0"/>
              </a:spcAft>
              <a:buSzPts val="1400"/>
              <a:buNone/>
              <a:defRPr sz="1800" b="1" i="0" u="none" strike="noStrike" cap="none">
                <a:solidFill>
                  <a:schemeClr val="dk1"/>
                </a:solidFill>
                <a:latin typeface="Tahoma"/>
                <a:ea typeface="Tahoma"/>
                <a:cs typeface="Tahoma"/>
                <a:sym typeface="Tahoma"/>
              </a:defRPr>
            </a:lvl9pPr>
          </a:lstStyle>
          <a:p>
            <a:endParaRPr/>
          </a:p>
        </p:txBody>
      </p:sp>
      <p:sp>
        <p:nvSpPr>
          <p:cNvPr id="8" name="Google Shape;8;n"/>
          <p:cNvSpPr txBox="1">
            <a:spLocks noGrp="1"/>
          </p:cNvSpPr>
          <p:nvPr>
            <p:ph type="sldNum" idx="12"/>
          </p:nvPr>
        </p:nvSpPr>
        <p:spPr>
          <a:xfrm>
            <a:off x="5592224" y="6456612"/>
            <a:ext cx="4278154" cy="339884"/>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Google Shape;48;p1:notes"/>
          <p:cNvSpPr>
            <a:spLocks noGrp="1" noRot="1" noChangeAspect="1"/>
          </p:cNvSpPr>
          <p:nvPr>
            <p:ph type="sldImg" idx="2"/>
          </p:nvPr>
        </p:nvSpPr>
        <p:spPr>
          <a:xfrm>
            <a:off x="3236913" y="509588"/>
            <a:ext cx="3398837" cy="25495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49" name="Google Shape;49;p1:notes"/>
          <p:cNvSpPr txBox="1">
            <a:spLocks noGrp="1"/>
          </p:cNvSpPr>
          <p:nvPr>
            <p:ph type="body" idx="1"/>
          </p:nvPr>
        </p:nvSpPr>
        <p:spPr>
          <a:xfrm>
            <a:off x="987267" y="3228896"/>
            <a:ext cx="7898130" cy="3058954"/>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50" name="Google Shape;50;p1:notes"/>
          <p:cNvSpPr txBox="1">
            <a:spLocks noGrp="1"/>
          </p:cNvSpPr>
          <p:nvPr>
            <p:ph type="sldNum" idx="12"/>
          </p:nvPr>
        </p:nvSpPr>
        <p:spPr>
          <a:xfrm>
            <a:off x="5592224" y="6456612"/>
            <a:ext cx="4278154" cy="339884"/>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
        <p:nvSpPr>
          <p:cNvPr id="51" name="Google Shape;51;p1:notes"/>
          <p:cNvSpPr txBox="1">
            <a:spLocks noGrp="1"/>
          </p:cNvSpPr>
          <p:nvPr>
            <p:ph type="ftr" idx="11"/>
          </p:nvPr>
        </p:nvSpPr>
        <p:spPr>
          <a:xfrm>
            <a:off x="0" y="6456612"/>
            <a:ext cx="5046028" cy="339884"/>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ThS. Trần Anh Dũng</a:t>
            </a:r>
            <a:endParaRPr/>
          </a:p>
        </p:txBody>
      </p:sp>
      <p:sp>
        <p:nvSpPr>
          <p:cNvPr id="52" name="Google Shape;52;p1:notes"/>
          <p:cNvSpPr txBox="1">
            <a:spLocks noGrp="1"/>
          </p:cNvSpPr>
          <p:nvPr>
            <p:ph type="hdr" idx="3"/>
          </p:nvPr>
        </p:nvSpPr>
        <p:spPr>
          <a:xfrm>
            <a:off x="0" y="0"/>
            <a:ext cx="4278154" cy="339884"/>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2197531fcab_0_17:notes"/>
          <p:cNvSpPr txBox="1">
            <a:spLocks noGrp="1"/>
          </p:cNvSpPr>
          <p:nvPr>
            <p:ph type="body" idx="1"/>
          </p:nvPr>
        </p:nvSpPr>
        <p:spPr>
          <a:xfrm>
            <a:off x="987267" y="3228896"/>
            <a:ext cx="7898100" cy="30591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69" name="Google Shape;169;g2197531fcab_0_17:notes"/>
          <p:cNvSpPr>
            <a:spLocks noGrp="1" noRot="1" noChangeAspect="1"/>
          </p:cNvSpPr>
          <p:nvPr>
            <p:ph type="sldImg" idx="2"/>
          </p:nvPr>
        </p:nvSpPr>
        <p:spPr>
          <a:xfrm>
            <a:off x="3236913" y="509588"/>
            <a:ext cx="3398700" cy="25494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2:notes"/>
          <p:cNvSpPr txBox="1">
            <a:spLocks noGrp="1"/>
          </p:cNvSpPr>
          <p:nvPr>
            <p:ph type="body" idx="1"/>
          </p:nvPr>
        </p:nvSpPr>
        <p:spPr>
          <a:xfrm>
            <a:off x="987267" y="3228896"/>
            <a:ext cx="7898130" cy="3058954"/>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59" name="Google Shape;59;p2:notes"/>
          <p:cNvSpPr>
            <a:spLocks noGrp="1" noRot="1" noChangeAspect="1"/>
          </p:cNvSpPr>
          <p:nvPr>
            <p:ph type="sldImg" idx="2"/>
          </p:nvPr>
        </p:nvSpPr>
        <p:spPr>
          <a:xfrm>
            <a:off x="3236913" y="509588"/>
            <a:ext cx="3398837" cy="25495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3:notes"/>
          <p:cNvSpPr txBox="1">
            <a:spLocks noGrp="1"/>
          </p:cNvSpPr>
          <p:nvPr>
            <p:ph type="body" idx="1"/>
          </p:nvPr>
        </p:nvSpPr>
        <p:spPr>
          <a:xfrm>
            <a:off x="987267" y="3228896"/>
            <a:ext cx="7898130" cy="3058954"/>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65" name="Google Shape;65;p3:notes"/>
          <p:cNvSpPr>
            <a:spLocks noGrp="1" noRot="1" noChangeAspect="1"/>
          </p:cNvSpPr>
          <p:nvPr>
            <p:ph type="sldImg" idx="2"/>
          </p:nvPr>
        </p:nvSpPr>
        <p:spPr>
          <a:xfrm>
            <a:off x="3236913" y="509588"/>
            <a:ext cx="3398837" cy="25495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2197531fcab_0_22:notes"/>
          <p:cNvSpPr txBox="1">
            <a:spLocks noGrp="1"/>
          </p:cNvSpPr>
          <p:nvPr>
            <p:ph type="body" idx="1"/>
          </p:nvPr>
        </p:nvSpPr>
        <p:spPr>
          <a:xfrm>
            <a:off x="987267" y="3228896"/>
            <a:ext cx="7898100" cy="30591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72" name="Google Shape;72;g2197531fcab_0_22:notes"/>
          <p:cNvSpPr>
            <a:spLocks noGrp="1" noRot="1" noChangeAspect="1"/>
          </p:cNvSpPr>
          <p:nvPr>
            <p:ph type="sldImg" idx="2"/>
          </p:nvPr>
        </p:nvSpPr>
        <p:spPr>
          <a:xfrm>
            <a:off x="3236913" y="509588"/>
            <a:ext cx="3398700" cy="25494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2197531fcab_2_13:notes"/>
          <p:cNvSpPr txBox="1">
            <a:spLocks noGrp="1"/>
          </p:cNvSpPr>
          <p:nvPr>
            <p:ph type="body" idx="1"/>
          </p:nvPr>
        </p:nvSpPr>
        <p:spPr>
          <a:xfrm>
            <a:off x="987267" y="3228896"/>
            <a:ext cx="7898100" cy="30591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78" name="Google Shape;78;g2197531fcab_2_13:notes"/>
          <p:cNvSpPr>
            <a:spLocks noGrp="1" noRot="1" noChangeAspect="1"/>
          </p:cNvSpPr>
          <p:nvPr>
            <p:ph type="sldImg" idx="2"/>
          </p:nvPr>
        </p:nvSpPr>
        <p:spPr>
          <a:xfrm>
            <a:off x="3236913" y="509588"/>
            <a:ext cx="3398837" cy="25495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2197531fcab_0_27:notes"/>
          <p:cNvSpPr txBox="1">
            <a:spLocks noGrp="1"/>
          </p:cNvSpPr>
          <p:nvPr>
            <p:ph type="body" idx="1"/>
          </p:nvPr>
        </p:nvSpPr>
        <p:spPr>
          <a:xfrm>
            <a:off x="987267" y="3228896"/>
            <a:ext cx="7898100" cy="30591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85" name="Google Shape;85;g2197531fcab_0_27:notes"/>
          <p:cNvSpPr>
            <a:spLocks noGrp="1" noRot="1" noChangeAspect="1"/>
          </p:cNvSpPr>
          <p:nvPr>
            <p:ph type="sldImg" idx="2"/>
          </p:nvPr>
        </p:nvSpPr>
        <p:spPr>
          <a:xfrm>
            <a:off x="3236913" y="509588"/>
            <a:ext cx="3398837" cy="25495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2197531fcab_1_72:notes"/>
          <p:cNvSpPr txBox="1">
            <a:spLocks noGrp="1"/>
          </p:cNvSpPr>
          <p:nvPr>
            <p:ph type="body" idx="1"/>
          </p:nvPr>
        </p:nvSpPr>
        <p:spPr>
          <a:xfrm>
            <a:off x="987267" y="3228896"/>
            <a:ext cx="7898100" cy="30591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91" name="Google Shape;91;g2197531fcab_1_72:notes"/>
          <p:cNvSpPr>
            <a:spLocks noGrp="1" noRot="1" noChangeAspect="1"/>
          </p:cNvSpPr>
          <p:nvPr>
            <p:ph type="sldImg" idx="2"/>
          </p:nvPr>
        </p:nvSpPr>
        <p:spPr>
          <a:xfrm>
            <a:off x="3236913" y="509588"/>
            <a:ext cx="3398837" cy="25495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2197531fcab_0_2:notes"/>
          <p:cNvSpPr txBox="1">
            <a:spLocks noGrp="1"/>
          </p:cNvSpPr>
          <p:nvPr>
            <p:ph type="body" idx="1"/>
          </p:nvPr>
        </p:nvSpPr>
        <p:spPr>
          <a:xfrm>
            <a:off x="987267" y="3228896"/>
            <a:ext cx="7898100" cy="30591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57" name="Google Shape;157;g2197531fcab_0_2:notes"/>
          <p:cNvSpPr>
            <a:spLocks noGrp="1" noRot="1" noChangeAspect="1"/>
          </p:cNvSpPr>
          <p:nvPr>
            <p:ph type="sldImg" idx="2"/>
          </p:nvPr>
        </p:nvSpPr>
        <p:spPr>
          <a:xfrm>
            <a:off x="3236913" y="509588"/>
            <a:ext cx="3398700" cy="25494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2197531fcab_0_11:notes"/>
          <p:cNvSpPr txBox="1">
            <a:spLocks noGrp="1"/>
          </p:cNvSpPr>
          <p:nvPr>
            <p:ph type="body" idx="1"/>
          </p:nvPr>
        </p:nvSpPr>
        <p:spPr>
          <a:xfrm>
            <a:off x="987267" y="3228896"/>
            <a:ext cx="7898100" cy="30591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63" name="Google Shape;163;g2197531fcab_0_11:notes"/>
          <p:cNvSpPr>
            <a:spLocks noGrp="1" noRot="1" noChangeAspect="1"/>
          </p:cNvSpPr>
          <p:nvPr>
            <p:ph type="sldImg" idx="2"/>
          </p:nvPr>
        </p:nvSpPr>
        <p:spPr>
          <a:xfrm>
            <a:off x="3236913" y="509588"/>
            <a:ext cx="3398700" cy="25494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p:cSld name="Title Slide">
    <p:spTree>
      <p:nvGrpSpPr>
        <p:cNvPr id="1" name="Shape 12"/>
        <p:cNvGrpSpPr/>
        <p:nvPr/>
      </p:nvGrpSpPr>
      <p:grpSpPr>
        <a:xfrm>
          <a:off x="0" y="0"/>
          <a:ext cx="0" cy="0"/>
          <a:chOff x="0" y="0"/>
          <a:chExt cx="0" cy="0"/>
        </a:xfrm>
      </p:grpSpPr>
      <p:sp>
        <p:nvSpPr>
          <p:cNvPr id="13" name="Google Shape;13;p5" descr="Light horizontal"/>
          <p:cNvSpPr/>
          <p:nvPr/>
        </p:nvSpPr>
        <p:spPr>
          <a:xfrm>
            <a:off x="-9525" y="0"/>
            <a:ext cx="481013"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1">
              <a:solidFill>
                <a:schemeClr val="dk1"/>
              </a:solidFill>
              <a:latin typeface="Tahoma"/>
              <a:ea typeface="Tahoma"/>
              <a:cs typeface="Tahoma"/>
              <a:sym typeface="Tahoma"/>
            </a:endParaRPr>
          </a:p>
        </p:txBody>
      </p:sp>
      <p:sp>
        <p:nvSpPr>
          <p:cNvPr id="14" name="Google Shape;14;p5"/>
          <p:cNvSpPr/>
          <p:nvPr/>
        </p:nvSpPr>
        <p:spPr>
          <a:xfrm>
            <a:off x="0" y="2590800"/>
            <a:ext cx="9144000" cy="1524000"/>
          </a:xfrm>
          <a:prstGeom prst="rect">
            <a:avLst/>
          </a:prstGeom>
          <a:solidFill>
            <a:srgbClr val="CC33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chemeClr val="dk1"/>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able" type="tbl">
  <p:cSld name="TABLE">
    <p:spTree>
      <p:nvGrpSpPr>
        <p:cNvPr id="1" name="Shape 42"/>
        <p:cNvGrpSpPr/>
        <p:nvPr/>
      </p:nvGrpSpPr>
      <p:grpSpPr>
        <a:xfrm>
          <a:off x="0" y="0"/>
          <a:ext cx="0" cy="0"/>
          <a:chOff x="0" y="0"/>
          <a:chExt cx="0" cy="0"/>
        </a:xfrm>
      </p:grpSpPr>
      <p:sp>
        <p:nvSpPr>
          <p:cNvPr id="43" name="Google Shape;43;p14"/>
          <p:cNvSpPr txBox="1">
            <a:spLocks noGrp="1"/>
          </p:cNvSpPr>
          <p:nvPr>
            <p:ph type="title"/>
          </p:nvPr>
        </p:nvSpPr>
        <p:spPr>
          <a:xfrm>
            <a:off x="703263" y="133350"/>
            <a:ext cx="8212137" cy="857250"/>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SzPts val="1400"/>
              <a:buNone/>
              <a:defRPr sz="4400" b="0"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44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44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44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44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44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44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44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4400" b="0" i="0" u="none" strike="noStrike" cap="none">
                <a:solidFill>
                  <a:schemeClr val="dk2"/>
                </a:solidFill>
                <a:latin typeface="Arial"/>
                <a:ea typeface="Arial"/>
                <a:cs typeface="Arial"/>
                <a:sym typeface="Arial"/>
              </a:defRPr>
            </a:lvl9pPr>
          </a:lstStyle>
          <a:p>
            <a:endParaRPr/>
          </a:p>
        </p:txBody>
      </p:sp>
      <p:sp>
        <p:nvSpPr>
          <p:cNvPr id="44" name="Google Shape;44;p14"/>
          <p:cNvSpPr>
            <a:spLocks noGrp="1"/>
          </p:cNvSpPr>
          <p:nvPr>
            <p:ph type="tbl" idx="2"/>
          </p:nvPr>
        </p:nvSpPr>
        <p:spPr>
          <a:xfrm>
            <a:off x="179388" y="1282700"/>
            <a:ext cx="8793162" cy="5422900"/>
          </a:xfrm>
          <a:prstGeom prst="rect">
            <a:avLst/>
          </a:prstGeom>
          <a:noFill/>
          <a:ln>
            <a:noFill/>
          </a:ln>
        </p:spPr>
        <p:txBody>
          <a:bodyPr spcFirstLastPara="1" wrap="square" lIns="91425" tIns="45700" rIns="91425" bIns="45700" anchor="t" anchorCtr="0">
            <a:normAutofit/>
          </a:bodyPr>
          <a:lstStyle>
            <a:lvl1pPr marR="0" lvl="0" algn="l" rtl="0">
              <a:spcBef>
                <a:spcPts val="0"/>
              </a:spcBef>
              <a:spcAft>
                <a:spcPts val="0"/>
              </a:spcAft>
              <a:buSzPts val="1400"/>
              <a:buNone/>
              <a:defRPr sz="18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5" name="Google Shape;45;p14"/>
          <p:cNvSpPr txBox="1">
            <a:spLocks noGrp="1"/>
          </p:cNvSpPr>
          <p:nvPr>
            <p:ph type="sldNum" idx="12"/>
          </p:nvPr>
        </p:nvSpPr>
        <p:spPr>
          <a:xfrm>
            <a:off x="6813550" y="6477000"/>
            <a:ext cx="2155825" cy="304800"/>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spcAft>
                <a:spcPts val="0"/>
              </a:spcAft>
              <a:buNone/>
              <a:defRPr sz="1800" b="0">
                <a:solidFill>
                  <a:schemeClr val="dk1"/>
                </a:solidFill>
                <a:latin typeface="Arial"/>
                <a:ea typeface="Arial"/>
                <a:cs typeface="Arial"/>
                <a:sym typeface="Arial"/>
              </a:defRPr>
            </a:lvl1pPr>
            <a:lvl2pPr marL="0" marR="0" lvl="1" indent="0" algn="l" rtl="0">
              <a:spcBef>
                <a:spcPts val="0"/>
              </a:spcBef>
              <a:spcAft>
                <a:spcPts val="0"/>
              </a:spcAft>
              <a:buNone/>
              <a:defRPr sz="1800" b="0">
                <a:solidFill>
                  <a:schemeClr val="dk1"/>
                </a:solidFill>
                <a:latin typeface="Arial"/>
                <a:ea typeface="Arial"/>
                <a:cs typeface="Arial"/>
                <a:sym typeface="Arial"/>
              </a:defRPr>
            </a:lvl2pPr>
            <a:lvl3pPr marL="0" marR="0" lvl="2" indent="0" algn="l" rtl="0">
              <a:spcBef>
                <a:spcPts val="0"/>
              </a:spcBef>
              <a:spcAft>
                <a:spcPts val="0"/>
              </a:spcAft>
              <a:buNone/>
              <a:defRPr sz="1800" b="0">
                <a:solidFill>
                  <a:schemeClr val="dk1"/>
                </a:solidFill>
                <a:latin typeface="Arial"/>
                <a:ea typeface="Arial"/>
                <a:cs typeface="Arial"/>
                <a:sym typeface="Arial"/>
              </a:defRPr>
            </a:lvl3pPr>
            <a:lvl4pPr marL="0" marR="0" lvl="3" indent="0" algn="l" rtl="0">
              <a:spcBef>
                <a:spcPts val="0"/>
              </a:spcBef>
              <a:spcAft>
                <a:spcPts val="0"/>
              </a:spcAft>
              <a:buNone/>
              <a:defRPr sz="1800" b="0">
                <a:solidFill>
                  <a:schemeClr val="dk1"/>
                </a:solidFill>
                <a:latin typeface="Arial"/>
                <a:ea typeface="Arial"/>
                <a:cs typeface="Arial"/>
                <a:sym typeface="Arial"/>
              </a:defRPr>
            </a:lvl4pPr>
            <a:lvl5pPr marL="0" marR="0" lvl="4" indent="0" algn="l" rtl="0">
              <a:spcBef>
                <a:spcPts val="0"/>
              </a:spcBef>
              <a:spcAft>
                <a:spcPts val="0"/>
              </a:spcAft>
              <a:buNone/>
              <a:defRPr sz="1800" b="0">
                <a:solidFill>
                  <a:schemeClr val="dk1"/>
                </a:solidFill>
                <a:latin typeface="Arial"/>
                <a:ea typeface="Arial"/>
                <a:cs typeface="Arial"/>
                <a:sym typeface="Arial"/>
              </a:defRPr>
            </a:lvl5pPr>
            <a:lvl6pPr marL="0" marR="0" lvl="5" indent="0" algn="l" rtl="0">
              <a:spcBef>
                <a:spcPts val="0"/>
              </a:spcBef>
              <a:spcAft>
                <a:spcPts val="0"/>
              </a:spcAft>
              <a:buNone/>
              <a:defRPr sz="1800" b="0">
                <a:solidFill>
                  <a:schemeClr val="dk1"/>
                </a:solidFill>
                <a:latin typeface="Arial"/>
                <a:ea typeface="Arial"/>
                <a:cs typeface="Arial"/>
                <a:sym typeface="Arial"/>
              </a:defRPr>
            </a:lvl6pPr>
            <a:lvl7pPr marL="0" marR="0" lvl="6" indent="0" algn="l" rtl="0">
              <a:spcBef>
                <a:spcPts val="0"/>
              </a:spcBef>
              <a:spcAft>
                <a:spcPts val="0"/>
              </a:spcAft>
              <a:buNone/>
              <a:defRPr sz="1800" b="0">
                <a:solidFill>
                  <a:schemeClr val="dk1"/>
                </a:solidFill>
                <a:latin typeface="Arial"/>
                <a:ea typeface="Arial"/>
                <a:cs typeface="Arial"/>
                <a:sym typeface="Arial"/>
              </a:defRPr>
            </a:lvl7pPr>
            <a:lvl8pPr marL="0" marR="0" lvl="7" indent="0" algn="l" rtl="0">
              <a:spcBef>
                <a:spcPts val="0"/>
              </a:spcBef>
              <a:spcAft>
                <a:spcPts val="0"/>
              </a:spcAft>
              <a:buNone/>
              <a:defRPr sz="1800" b="0">
                <a:solidFill>
                  <a:schemeClr val="dk1"/>
                </a:solidFill>
                <a:latin typeface="Arial"/>
                <a:ea typeface="Arial"/>
                <a:cs typeface="Arial"/>
                <a:sym typeface="Arial"/>
              </a:defRPr>
            </a:lvl8pPr>
            <a:lvl9pPr marL="0" marR="0" lvl="8" indent="0" algn="l" rtl="0">
              <a:spcBef>
                <a:spcPts val="0"/>
              </a:spcBef>
              <a:spcAft>
                <a:spcPts val="0"/>
              </a:spcAft>
              <a:buNone/>
              <a:defRPr sz="1800" b="0">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1_Blank" type="blank">
  <p:cSld name="BLANK">
    <p:spTree>
      <p:nvGrpSpPr>
        <p:cNvPr id="1" name="Shape 46"/>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5"/>
        <p:cNvGrpSpPr/>
        <p:nvPr/>
      </p:nvGrpSpPr>
      <p:grpSpPr>
        <a:xfrm>
          <a:off x="0" y="0"/>
          <a:ext cx="0" cy="0"/>
          <a:chOff x="0" y="0"/>
          <a:chExt cx="0" cy="0"/>
        </a:xfrm>
      </p:grpSpPr>
      <p:sp>
        <p:nvSpPr>
          <p:cNvPr id="16" name="Google Shape;16;p6"/>
          <p:cNvSpPr txBox="1">
            <a:spLocks noGrp="1"/>
          </p:cNvSpPr>
          <p:nvPr>
            <p:ph type="title"/>
          </p:nvPr>
        </p:nvSpPr>
        <p:spPr>
          <a:xfrm>
            <a:off x="457200" y="152400"/>
            <a:ext cx="8686800" cy="685800"/>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SzPts val="1400"/>
              <a:buNone/>
              <a:defRPr sz="4400" b="0"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44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44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44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44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44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44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44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4400" b="0" i="0" u="none" strike="noStrike" cap="none">
                <a:solidFill>
                  <a:schemeClr val="dk2"/>
                </a:solidFill>
                <a:latin typeface="Arial"/>
                <a:ea typeface="Arial"/>
                <a:cs typeface="Arial"/>
                <a:sym typeface="Arial"/>
              </a:defRPr>
            </a:lvl9pPr>
          </a:lstStyle>
          <a:p>
            <a:endParaRPr/>
          </a:p>
        </p:txBody>
      </p:sp>
      <p:sp>
        <p:nvSpPr>
          <p:cNvPr id="17" name="Google Shape;17;p6"/>
          <p:cNvSpPr txBox="1">
            <a:spLocks noGrp="1"/>
          </p:cNvSpPr>
          <p:nvPr>
            <p:ph type="body" idx="1"/>
          </p:nvPr>
        </p:nvSpPr>
        <p:spPr>
          <a:xfrm>
            <a:off x="533400" y="1112837"/>
            <a:ext cx="8458200" cy="5516563"/>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7"/>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4000" b="1"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44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44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44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44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44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44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44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4400" b="0" i="0" u="none" strike="noStrike" cap="none">
                <a:solidFill>
                  <a:schemeClr val="dk2"/>
                </a:solidFill>
                <a:latin typeface="Arial"/>
                <a:ea typeface="Arial"/>
                <a:cs typeface="Arial"/>
                <a:sym typeface="Arial"/>
              </a:defRPr>
            </a:lvl9pPr>
          </a:lstStyle>
          <a:p>
            <a:endParaRPr/>
          </a:p>
        </p:txBody>
      </p:sp>
      <p:sp>
        <p:nvSpPr>
          <p:cNvPr id="20" name="Google Shape;20;p7"/>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marR="0" lvl="0" indent="-228600"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1pPr>
            <a:lvl2pPr marL="914400" marR="0" lvl="1" indent="-228600" algn="l" rtl="0">
              <a:spcBef>
                <a:spcPts val="36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marL="1371600" marR="0" lvl="2" indent="-228600" algn="l" rtl="0">
              <a:spcBef>
                <a:spcPts val="32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3pPr>
            <a:lvl4pPr marL="1828800" marR="0" lvl="3" indent="-228600" algn="l" rtl="0">
              <a:spcBef>
                <a:spcPts val="28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4pPr>
            <a:lvl5pPr marL="2286000" marR="0" lvl="4" indent="-228600" algn="l" rtl="0">
              <a:spcBef>
                <a:spcPts val="28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5pPr>
            <a:lvl6pPr marL="2743200" marR="0" lvl="5" indent="-228600" algn="l" rtl="0">
              <a:spcBef>
                <a:spcPts val="28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6pPr>
            <a:lvl7pPr marL="3200400" marR="0" lvl="6" indent="-228600" algn="l" rtl="0">
              <a:spcBef>
                <a:spcPts val="28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7pPr>
            <a:lvl8pPr marL="3657600" marR="0" lvl="7" indent="-228600" algn="l" rtl="0">
              <a:spcBef>
                <a:spcPts val="28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8pPr>
            <a:lvl9pPr marL="4114800" marR="0" lvl="8" indent="-228600" algn="l" rtl="0">
              <a:spcBef>
                <a:spcPts val="28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1"/>
        <p:cNvGrpSpPr/>
        <p:nvPr/>
      </p:nvGrpSpPr>
      <p:grpSpPr>
        <a:xfrm>
          <a:off x="0" y="0"/>
          <a:ext cx="0" cy="0"/>
          <a:chOff x="0" y="0"/>
          <a:chExt cx="0" cy="0"/>
        </a:xfrm>
      </p:grpSpPr>
      <p:sp>
        <p:nvSpPr>
          <p:cNvPr id="22" name="Google Shape;22;p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SzPts val="1400"/>
              <a:buNone/>
              <a:defRPr sz="4400" b="0"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44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44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44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44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44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44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44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4400" b="0" i="0" u="none" strike="noStrike" cap="none">
                <a:solidFill>
                  <a:schemeClr val="dk2"/>
                </a:solidFill>
                <a:latin typeface="Arial"/>
                <a:ea typeface="Arial"/>
                <a:cs typeface="Arial"/>
                <a:sym typeface="Arial"/>
              </a:defRPr>
            </a:lvl9pPr>
          </a:lstStyle>
          <a:p>
            <a:endParaRPr/>
          </a:p>
        </p:txBody>
      </p:sp>
      <p:sp>
        <p:nvSpPr>
          <p:cNvPr id="23" name="Google Shape;23;p8"/>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Autofit/>
          </a:bodyPr>
          <a:lstStyle>
            <a:lvl1pPr marL="457200" marR="0" lvl="0"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4" name="Google Shape;24;p8"/>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Autofit/>
          </a:bodyPr>
          <a:lstStyle>
            <a:lvl1pPr marL="457200" marR="0" lvl="0"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25"/>
        <p:cNvGrpSpPr/>
        <p:nvPr/>
      </p:nvGrpSpPr>
      <p:grpSpPr>
        <a:xfrm>
          <a:off x="0" y="0"/>
          <a:ext cx="0" cy="0"/>
          <a:chOff x="0" y="0"/>
          <a:chExt cx="0" cy="0"/>
        </a:xfrm>
      </p:grpSpPr>
      <p:sp>
        <p:nvSpPr>
          <p:cNvPr id="26" name="Google Shape;26;p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SzPts val="1400"/>
              <a:buNone/>
              <a:defRPr sz="4400" b="0"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44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44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44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44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44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44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44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4400" b="0" i="0" u="none" strike="noStrike" cap="none">
                <a:solidFill>
                  <a:schemeClr val="dk2"/>
                </a:solidFill>
                <a:latin typeface="Arial"/>
                <a:ea typeface="Arial"/>
                <a:cs typeface="Arial"/>
                <a:sym typeface="Arial"/>
              </a:defRPr>
            </a:lvl9pPr>
          </a:lstStyle>
          <a:p>
            <a:endParaRPr/>
          </a:p>
        </p:txBody>
      </p:sp>
      <p:sp>
        <p:nvSpPr>
          <p:cNvPr id="27" name="Google Shape;27;p9"/>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marR="0" lvl="0" indent="-228600" algn="l" rtl="0">
              <a:spcBef>
                <a:spcPts val="480"/>
              </a:spcBef>
              <a:spcAft>
                <a:spcPts val="0"/>
              </a:spcAft>
              <a:buClr>
                <a:schemeClr val="dk1"/>
              </a:buClr>
              <a:buSzPts val="2400"/>
              <a:buFont typeface="Arial"/>
              <a:buNone/>
              <a:defRPr sz="2400" b="1" i="0" u="none" strike="noStrike" cap="none">
                <a:solidFill>
                  <a:schemeClr val="dk1"/>
                </a:solidFill>
                <a:latin typeface="Arial"/>
                <a:ea typeface="Arial"/>
                <a:cs typeface="Arial"/>
                <a:sym typeface="Arial"/>
              </a:defRPr>
            </a:lvl1pPr>
            <a:lvl2pPr marL="914400" marR="0" lvl="1" indent="-228600" algn="l" rtl="0">
              <a:spcBef>
                <a:spcPts val="400"/>
              </a:spcBef>
              <a:spcAft>
                <a:spcPts val="0"/>
              </a:spcAft>
              <a:buClr>
                <a:schemeClr val="dk1"/>
              </a:buClr>
              <a:buSzPts val="2000"/>
              <a:buFont typeface="Arial"/>
              <a:buNone/>
              <a:defRPr sz="2000" b="1" i="0" u="none" strike="noStrike" cap="none">
                <a:solidFill>
                  <a:schemeClr val="dk1"/>
                </a:solidFill>
                <a:latin typeface="Arial"/>
                <a:ea typeface="Arial"/>
                <a:cs typeface="Arial"/>
                <a:sym typeface="Arial"/>
              </a:defRPr>
            </a:lvl2pPr>
            <a:lvl3pPr marL="1371600" marR="0" lvl="2" indent="-228600" algn="l" rtl="0">
              <a:spcBef>
                <a:spcPts val="360"/>
              </a:spcBef>
              <a:spcAft>
                <a:spcPts val="0"/>
              </a:spcAft>
              <a:buClr>
                <a:schemeClr val="dk1"/>
              </a:buClr>
              <a:buSzPts val="1800"/>
              <a:buFont typeface="Arial"/>
              <a:buNone/>
              <a:defRPr sz="1800" b="1" i="0" u="none" strike="noStrike" cap="none">
                <a:solidFill>
                  <a:schemeClr val="dk1"/>
                </a:solidFill>
                <a:latin typeface="Arial"/>
                <a:ea typeface="Arial"/>
                <a:cs typeface="Arial"/>
                <a:sym typeface="Arial"/>
              </a:defRPr>
            </a:lvl3pPr>
            <a:lvl4pPr marL="1828800" marR="0" lvl="3"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4pPr>
            <a:lvl5pPr marL="2286000" marR="0" lvl="4"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5pPr>
            <a:lvl6pPr marL="2743200" marR="0" lvl="5"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6pPr>
            <a:lvl7pPr marL="3200400" marR="0" lvl="6"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7pPr>
            <a:lvl8pPr marL="3657600" marR="0" lvl="7"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8pPr>
            <a:lvl9pPr marL="4114800" marR="0" lvl="8"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9pPr>
          </a:lstStyle>
          <a:p>
            <a:endParaRPr/>
          </a:p>
        </p:txBody>
      </p:sp>
      <p:sp>
        <p:nvSpPr>
          <p:cNvPr id="28" name="Google Shape;28;p9"/>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29" name="Google Shape;29;p9"/>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marR="0" lvl="0" indent="-228600" algn="l" rtl="0">
              <a:spcBef>
                <a:spcPts val="480"/>
              </a:spcBef>
              <a:spcAft>
                <a:spcPts val="0"/>
              </a:spcAft>
              <a:buClr>
                <a:schemeClr val="dk1"/>
              </a:buClr>
              <a:buSzPts val="2400"/>
              <a:buFont typeface="Arial"/>
              <a:buNone/>
              <a:defRPr sz="2400" b="1" i="0" u="none" strike="noStrike" cap="none">
                <a:solidFill>
                  <a:schemeClr val="dk1"/>
                </a:solidFill>
                <a:latin typeface="Arial"/>
                <a:ea typeface="Arial"/>
                <a:cs typeface="Arial"/>
                <a:sym typeface="Arial"/>
              </a:defRPr>
            </a:lvl1pPr>
            <a:lvl2pPr marL="914400" marR="0" lvl="1" indent="-228600" algn="l" rtl="0">
              <a:spcBef>
                <a:spcPts val="400"/>
              </a:spcBef>
              <a:spcAft>
                <a:spcPts val="0"/>
              </a:spcAft>
              <a:buClr>
                <a:schemeClr val="dk1"/>
              </a:buClr>
              <a:buSzPts val="2000"/>
              <a:buFont typeface="Arial"/>
              <a:buNone/>
              <a:defRPr sz="2000" b="1" i="0" u="none" strike="noStrike" cap="none">
                <a:solidFill>
                  <a:schemeClr val="dk1"/>
                </a:solidFill>
                <a:latin typeface="Arial"/>
                <a:ea typeface="Arial"/>
                <a:cs typeface="Arial"/>
                <a:sym typeface="Arial"/>
              </a:defRPr>
            </a:lvl2pPr>
            <a:lvl3pPr marL="1371600" marR="0" lvl="2" indent="-228600" algn="l" rtl="0">
              <a:spcBef>
                <a:spcPts val="360"/>
              </a:spcBef>
              <a:spcAft>
                <a:spcPts val="0"/>
              </a:spcAft>
              <a:buClr>
                <a:schemeClr val="dk1"/>
              </a:buClr>
              <a:buSzPts val="1800"/>
              <a:buFont typeface="Arial"/>
              <a:buNone/>
              <a:defRPr sz="1800" b="1" i="0" u="none" strike="noStrike" cap="none">
                <a:solidFill>
                  <a:schemeClr val="dk1"/>
                </a:solidFill>
                <a:latin typeface="Arial"/>
                <a:ea typeface="Arial"/>
                <a:cs typeface="Arial"/>
                <a:sym typeface="Arial"/>
              </a:defRPr>
            </a:lvl3pPr>
            <a:lvl4pPr marL="1828800" marR="0" lvl="3"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4pPr>
            <a:lvl5pPr marL="2286000" marR="0" lvl="4"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5pPr>
            <a:lvl6pPr marL="2743200" marR="0" lvl="5"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6pPr>
            <a:lvl7pPr marL="3200400" marR="0" lvl="6"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7pPr>
            <a:lvl8pPr marL="3657600" marR="0" lvl="7"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8pPr>
            <a:lvl9pPr marL="4114800" marR="0" lvl="8"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9pPr>
          </a:lstStyle>
          <a:p>
            <a:endParaRPr/>
          </a:p>
        </p:txBody>
      </p:sp>
      <p:sp>
        <p:nvSpPr>
          <p:cNvPr id="30" name="Google Shape;30;p9"/>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31"/>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32"/>
        <p:cNvGrpSpPr/>
        <p:nvPr/>
      </p:nvGrpSpPr>
      <p:grpSpPr>
        <a:xfrm>
          <a:off x="0" y="0"/>
          <a:ext cx="0" cy="0"/>
          <a:chOff x="0" y="0"/>
          <a:chExt cx="0" cy="0"/>
        </a:xfrm>
      </p:grpSpPr>
      <p:sp>
        <p:nvSpPr>
          <p:cNvPr id="33" name="Google Shape;33;p11"/>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2000" b="1"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44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44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44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44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44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44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44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4400" b="0" i="0" u="none" strike="noStrike" cap="none">
                <a:solidFill>
                  <a:schemeClr val="dk2"/>
                </a:solidFill>
                <a:latin typeface="Arial"/>
                <a:ea typeface="Arial"/>
                <a:cs typeface="Arial"/>
                <a:sym typeface="Arial"/>
              </a:defRPr>
            </a:lvl9pPr>
          </a:lstStyle>
          <a:p>
            <a:endParaRPr/>
          </a:p>
        </p:txBody>
      </p:sp>
      <p:sp>
        <p:nvSpPr>
          <p:cNvPr id="34" name="Google Shape;34;p11"/>
          <p:cNvSpPr>
            <a:spLocks noGrp="1"/>
          </p:cNvSpPr>
          <p:nvPr>
            <p:ph type="pic" idx="2"/>
          </p:nvPr>
        </p:nvSpPr>
        <p:spPr>
          <a:xfrm>
            <a:off x="1792288" y="612775"/>
            <a:ext cx="5486400" cy="4114800"/>
          </a:xfrm>
          <a:prstGeom prst="rect">
            <a:avLst/>
          </a:prstGeom>
          <a:noFill/>
          <a:ln>
            <a:noFill/>
          </a:ln>
        </p:spPr>
      </p:sp>
      <p:sp>
        <p:nvSpPr>
          <p:cNvPr id="35" name="Google Shape;35;p11"/>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28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Arial"/>
                <a:ea typeface="Arial"/>
                <a:cs typeface="Arial"/>
                <a:sym typeface="Arial"/>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36"/>
        <p:cNvGrpSpPr/>
        <p:nvPr/>
      </p:nvGrpSpPr>
      <p:grpSpPr>
        <a:xfrm>
          <a:off x="0" y="0"/>
          <a:ext cx="0" cy="0"/>
          <a:chOff x="0" y="0"/>
          <a:chExt cx="0" cy="0"/>
        </a:xfrm>
      </p:grpSpPr>
      <p:sp>
        <p:nvSpPr>
          <p:cNvPr id="37" name="Google Shape;37;p1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SzPts val="1400"/>
              <a:buNone/>
              <a:defRPr sz="4400" b="0"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44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44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44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44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44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44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44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4400" b="0" i="0" u="none" strike="noStrike" cap="none">
                <a:solidFill>
                  <a:schemeClr val="dk2"/>
                </a:solidFill>
                <a:latin typeface="Arial"/>
                <a:ea typeface="Arial"/>
                <a:cs typeface="Arial"/>
                <a:sym typeface="Arial"/>
              </a:defRPr>
            </a:lvl9pPr>
          </a:lstStyle>
          <a:p>
            <a:endParaRPr/>
          </a:p>
        </p:txBody>
      </p:sp>
      <p:sp>
        <p:nvSpPr>
          <p:cNvPr id="38" name="Google Shape;38;p12"/>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39"/>
        <p:cNvGrpSpPr/>
        <p:nvPr/>
      </p:nvGrpSpPr>
      <p:grpSpPr>
        <a:xfrm>
          <a:off x="0" y="0"/>
          <a:ext cx="0" cy="0"/>
          <a:chOff x="0" y="0"/>
          <a:chExt cx="0" cy="0"/>
        </a:xfrm>
      </p:grpSpPr>
      <p:sp>
        <p:nvSpPr>
          <p:cNvPr id="40" name="Google Shape;40;p13"/>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SzPts val="1400"/>
              <a:buNone/>
              <a:defRPr sz="4400" b="0"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44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44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44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44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44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44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44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4400" b="0" i="0" u="none" strike="noStrike" cap="none">
                <a:solidFill>
                  <a:schemeClr val="dk2"/>
                </a:solidFill>
                <a:latin typeface="Arial"/>
                <a:ea typeface="Arial"/>
                <a:cs typeface="Arial"/>
                <a:sym typeface="Arial"/>
              </a:defRPr>
            </a:lvl9pPr>
          </a:lstStyle>
          <a:p>
            <a:endParaRPr/>
          </a:p>
        </p:txBody>
      </p:sp>
      <p:sp>
        <p:nvSpPr>
          <p:cNvPr id="41" name="Google Shape;41;p13"/>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4"/>
          <p:cNvSpPr/>
          <p:nvPr/>
        </p:nvSpPr>
        <p:spPr>
          <a:xfrm>
            <a:off x="492125" y="190500"/>
            <a:ext cx="8639175" cy="647700"/>
          </a:xfrm>
          <a:prstGeom prst="rect">
            <a:avLst/>
          </a:prstGeom>
          <a:solidFill>
            <a:srgbClr val="CC33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i="0" u="none" strike="noStrike" cap="none">
              <a:solidFill>
                <a:schemeClr val="dk1"/>
              </a:solidFill>
              <a:latin typeface="Arial"/>
              <a:ea typeface="Arial"/>
              <a:cs typeface="Arial"/>
              <a:sym typeface="Arial"/>
            </a:endParaRPr>
          </a:p>
        </p:txBody>
      </p:sp>
      <p:sp>
        <p:nvSpPr>
          <p:cNvPr id="11" name="Google Shape;11;p4" descr="Light horizontal"/>
          <p:cNvSpPr/>
          <p:nvPr/>
        </p:nvSpPr>
        <p:spPr>
          <a:xfrm>
            <a:off x="-9525" y="0"/>
            <a:ext cx="481013"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1">
              <a:solidFill>
                <a:schemeClr val="dk1"/>
              </a:solidFill>
              <a:latin typeface="Tahoma"/>
              <a:ea typeface="Tahoma"/>
              <a:cs typeface="Tahoma"/>
              <a:sym typeface="Tahoma"/>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
          <p:cNvSpPr txBox="1">
            <a:spLocks noGrp="1"/>
          </p:cNvSpPr>
          <p:nvPr>
            <p:ph type="ctrTitle"/>
          </p:nvPr>
        </p:nvSpPr>
        <p:spPr>
          <a:xfrm>
            <a:off x="457200" y="2590800"/>
            <a:ext cx="8686800" cy="1524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4400" b="1" i="0" u="none" strike="noStrike" cap="none">
                <a:solidFill>
                  <a:srgbClr val="222268"/>
                </a:solidFill>
                <a:latin typeface="Arial"/>
                <a:ea typeface="Arial"/>
                <a:cs typeface="Arial"/>
                <a:sym typeface="Arial"/>
              </a:rPr>
              <a:t>Mẫu </a:t>
            </a:r>
            <a:r>
              <a:rPr lang="en-US" sz="4400" b="1">
                <a:solidFill>
                  <a:srgbClr val="222268"/>
                </a:solidFill>
              </a:rPr>
              <a:t>Abstract Factory</a:t>
            </a:r>
            <a:endParaRPr sz="4400" b="1" i="0" u="none" strike="noStrike" cap="none">
              <a:solidFill>
                <a:srgbClr val="222268"/>
              </a:solidFill>
              <a:latin typeface="Arial"/>
              <a:ea typeface="Arial"/>
              <a:cs typeface="Arial"/>
              <a:sym typeface="Arial"/>
            </a:endParaRPr>
          </a:p>
        </p:txBody>
      </p:sp>
      <p:sp>
        <p:nvSpPr>
          <p:cNvPr id="55" name="Google Shape;55;p1"/>
          <p:cNvSpPr txBox="1">
            <a:spLocks noGrp="1"/>
          </p:cNvSpPr>
          <p:nvPr>
            <p:ph type="subTitle" idx="1"/>
          </p:nvPr>
        </p:nvSpPr>
        <p:spPr>
          <a:xfrm>
            <a:off x="3616200" y="4636250"/>
            <a:ext cx="5312400" cy="1143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3200"/>
              <a:buFont typeface="Times New Roman"/>
              <a:buNone/>
            </a:pPr>
            <a:endParaRPr sz="2400" b="1" dirty="0">
              <a:solidFill>
                <a:schemeClr val="dk1"/>
              </a:solidFill>
            </a:endParaRPr>
          </a:p>
        </p:txBody>
      </p:sp>
      <p:pic>
        <p:nvPicPr>
          <p:cNvPr id="56" name="Google Shape;56;p1" descr="https://gpcoder.com/wp-content/uploads/2018/08/design-patterns.jpg"/>
          <p:cNvPicPr preferRelativeResize="0"/>
          <p:nvPr/>
        </p:nvPicPr>
        <p:blipFill rotWithShape="1">
          <a:blip r:embed="rId3">
            <a:alphaModFix/>
          </a:blip>
          <a:srcRect/>
          <a:stretch/>
        </p:blipFill>
        <p:spPr>
          <a:xfrm>
            <a:off x="2440959" y="25667"/>
            <a:ext cx="4762500" cy="2488933"/>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6"/>
                                        </p:tgtEl>
                                        <p:attrNameLst>
                                          <p:attrName>style.visibility</p:attrName>
                                        </p:attrNameLst>
                                      </p:cBhvr>
                                      <p:to>
                                        <p:strVal val="visible"/>
                                      </p:to>
                                    </p:set>
                                    <p:animEffect transition="in" filter="fade">
                                      <p:cBhvr>
                                        <p:cTn id="7" dur="1000"/>
                                        <p:tgtEl>
                                          <p:spTgt spid="5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4"/>
                                        </p:tgtEl>
                                        <p:attrNameLst>
                                          <p:attrName>style.visibility</p:attrName>
                                        </p:attrNameLst>
                                      </p:cBhvr>
                                      <p:to>
                                        <p:strVal val="visible"/>
                                      </p:to>
                                    </p:set>
                                    <p:animEffect transition="in" filter="fade">
                                      <p:cBhvr>
                                        <p:cTn id="12" dur="1000"/>
                                        <p:tgtEl>
                                          <p:spTgt spid="5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nodePh="1">
                                  <p:stCondLst>
                                    <p:cond delay="0"/>
                                  </p:stCondLst>
                                  <p:endCondLst>
                                    <p:cond evt="begin" delay="0">
                                      <p:tn val="15"/>
                                    </p:cond>
                                  </p:endCondLst>
                                  <p:childTnLst>
                                    <p:set>
                                      <p:cBhvr>
                                        <p:cTn id="16" dur="1" fill="hold">
                                          <p:stCondLst>
                                            <p:cond delay="0"/>
                                          </p:stCondLst>
                                        </p:cTn>
                                        <p:tgtEl>
                                          <p:spTgt spid="55">
                                            <p:txEl>
                                              <p:pRg st="0" end="0"/>
                                            </p:txEl>
                                          </p:spTgt>
                                        </p:tgtEl>
                                        <p:attrNameLst>
                                          <p:attrName>style.visibility</p:attrName>
                                        </p:attrNameLst>
                                      </p:cBhvr>
                                      <p:to>
                                        <p:strVal val="visible"/>
                                      </p:to>
                                    </p:set>
                                    <p:animEffect transition="in" filter="fade">
                                      <p:cBhvr>
                                        <p:cTn id="17" dur="1000"/>
                                        <p:tgtEl>
                                          <p:spTgt spid="5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g2197531fcab_0_17"/>
          <p:cNvSpPr txBox="1">
            <a:spLocks noGrp="1"/>
          </p:cNvSpPr>
          <p:nvPr>
            <p:ph type="title"/>
          </p:nvPr>
        </p:nvSpPr>
        <p:spPr>
          <a:xfrm>
            <a:off x="457200" y="152400"/>
            <a:ext cx="8686800" cy="6858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sz="4000" b="1">
                <a:solidFill>
                  <a:schemeClr val="dk1"/>
                </a:solidFill>
              </a:rPr>
              <a:t>6. Liên quan đến mẫu khác</a:t>
            </a:r>
            <a:endParaRPr sz="4000" b="1">
              <a:solidFill>
                <a:schemeClr val="dk1"/>
              </a:solidFill>
            </a:endParaRPr>
          </a:p>
        </p:txBody>
      </p:sp>
      <p:sp>
        <p:nvSpPr>
          <p:cNvPr id="172" name="Google Shape;172;g2197531fcab_0_17"/>
          <p:cNvSpPr txBox="1">
            <a:spLocks noGrp="1"/>
          </p:cNvSpPr>
          <p:nvPr>
            <p:ph type="body" idx="1"/>
          </p:nvPr>
        </p:nvSpPr>
        <p:spPr>
          <a:xfrm>
            <a:off x="533400" y="1066800"/>
            <a:ext cx="8458200" cy="5638800"/>
          </a:xfrm>
          <a:prstGeom prst="rect">
            <a:avLst/>
          </a:prstGeom>
          <a:noFill/>
          <a:ln>
            <a:noFill/>
          </a:ln>
        </p:spPr>
        <p:txBody>
          <a:bodyPr spcFirstLastPara="1" wrap="square" lIns="91425" tIns="45700" rIns="91425" bIns="45700" anchor="t" anchorCtr="0">
            <a:noAutofit/>
          </a:bodyPr>
          <a:lstStyle/>
          <a:p>
            <a:pPr marL="457200" lvl="0" indent="-406400" algn="l" rtl="0">
              <a:spcBef>
                <a:spcPts val="0"/>
              </a:spcBef>
              <a:spcAft>
                <a:spcPts val="0"/>
              </a:spcAft>
              <a:buClr>
                <a:srgbClr val="000000"/>
              </a:buClr>
              <a:buSzPts val="2800"/>
              <a:buChar char="●"/>
            </a:pPr>
            <a:r>
              <a:rPr lang="en-US" sz="2800">
                <a:solidFill>
                  <a:srgbClr val="000000"/>
                </a:solidFill>
              </a:rPr>
              <a:t>Có rất nhiều mẫu có phần cài đặt, ý tưởng có sự liên quan nhất định đến Abstract Factory, chẳng hạn như: Singleton, Factory Method, Builder,...</a:t>
            </a:r>
            <a:endParaRPr sz="1400">
              <a:solidFill>
                <a:srgbClr val="000000"/>
              </a:solidFill>
            </a:endParaRPr>
          </a:p>
          <a:p>
            <a:pPr marL="0" lvl="0" indent="0" algn="just" rtl="0">
              <a:lnSpc>
                <a:spcPct val="150000"/>
              </a:lnSpc>
              <a:spcBef>
                <a:spcPts val="0"/>
              </a:spcBef>
              <a:spcAft>
                <a:spcPts val="0"/>
              </a:spcAft>
              <a:buNone/>
            </a:pPr>
            <a:endParaRPr sz="2400">
              <a:solidFill>
                <a:srgbClr val="1B1B1B"/>
              </a:solidFill>
              <a:highlight>
                <a:srgbClr val="FFFFFF"/>
              </a:highligh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2">
                                            <p:txEl>
                                              <p:pRg st="0" end="0"/>
                                            </p:txEl>
                                          </p:spTgt>
                                        </p:tgtEl>
                                        <p:attrNameLst>
                                          <p:attrName>style.visibility</p:attrName>
                                        </p:attrNameLst>
                                      </p:cBhvr>
                                      <p:to>
                                        <p:strVal val="visible"/>
                                      </p:to>
                                    </p:set>
                                    <p:animEffect transition="in" filter="fade">
                                      <p:cBhvr>
                                        <p:cTn id="7" dur="1000"/>
                                        <p:tgtEl>
                                          <p:spTgt spid="17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2">
                                            <p:txEl>
                                              <p:pRg st="1" end="1"/>
                                            </p:txEl>
                                          </p:spTgt>
                                        </p:tgtEl>
                                        <p:attrNameLst>
                                          <p:attrName>style.visibility</p:attrName>
                                        </p:attrNameLst>
                                      </p:cBhvr>
                                      <p:to>
                                        <p:strVal val="visible"/>
                                      </p:to>
                                    </p:set>
                                    <p:animEffect transition="in" filter="fade">
                                      <p:cBhvr>
                                        <p:cTn id="12" dur="1000"/>
                                        <p:tgtEl>
                                          <p:spTgt spid="17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2"/>
          <p:cNvSpPr txBox="1">
            <a:spLocks noGrp="1"/>
          </p:cNvSpPr>
          <p:nvPr>
            <p:ph type="title"/>
          </p:nvPr>
        </p:nvSpPr>
        <p:spPr>
          <a:xfrm>
            <a:off x="457200" y="152400"/>
            <a:ext cx="8686799" cy="6858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sz="4000" b="1">
                <a:solidFill>
                  <a:schemeClr val="dk1"/>
                </a:solidFill>
              </a:rPr>
              <a:t>Nội dung</a:t>
            </a:r>
            <a:endParaRPr/>
          </a:p>
        </p:txBody>
      </p:sp>
      <p:sp>
        <p:nvSpPr>
          <p:cNvPr id="62" name="Google Shape;62;p2"/>
          <p:cNvSpPr txBox="1">
            <a:spLocks noGrp="1"/>
          </p:cNvSpPr>
          <p:nvPr>
            <p:ph type="body" idx="1"/>
          </p:nvPr>
        </p:nvSpPr>
        <p:spPr>
          <a:xfrm>
            <a:off x="533400" y="1066800"/>
            <a:ext cx="8458200" cy="5638800"/>
          </a:xfrm>
          <a:prstGeom prst="rect">
            <a:avLst/>
          </a:prstGeom>
          <a:noFill/>
          <a:ln>
            <a:noFill/>
          </a:ln>
        </p:spPr>
        <p:txBody>
          <a:bodyPr spcFirstLastPara="1" wrap="square" lIns="91425" tIns="45700" rIns="91425" bIns="45700" anchor="t" anchorCtr="0">
            <a:noAutofit/>
          </a:bodyPr>
          <a:lstStyle/>
          <a:p>
            <a:pPr marL="457200" lvl="0" indent="-457200" algn="just" rtl="0">
              <a:lnSpc>
                <a:spcPct val="120000"/>
              </a:lnSpc>
              <a:spcBef>
                <a:spcPts val="0"/>
              </a:spcBef>
              <a:spcAft>
                <a:spcPts val="0"/>
              </a:spcAft>
              <a:buClr>
                <a:schemeClr val="dk1"/>
              </a:buClr>
              <a:buSzPts val="2400"/>
              <a:buFont typeface="Arial"/>
              <a:buAutoNum type="arabicPeriod"/>
            </a:pPr>
            <a:r>
              <a:rPr lang="en-US" sz="2400">
                <a:latin typeface="Arial"/>
                <a:ea typeface="Arial"/>
                <a:cs typeface="Arial"/>
                <a:sym typeface="Arial"/>
              </a:rPr>
              <a:t>Tổng quan</a:t>
            </a:r>
            <a:endParaRPr sz="2400">
              <a:latin typeface="Arial"/>
              <a:ea typeface="Arial"/>
              <a:cs typeface="Arial"/>
              <a:sym typeface="Arial"/>
            </a:endParaRPr>
          </a:p>
          <a:p>
            <a:pPr marL="742950" lvl="1" indent="-285750" algn="just" rtl="0">
              <a:spcBef>
                <a:spcPts val="600"/>
              </a:spcBef>
              <a:spcAft>
                <a:spcPts val="0"/>
              </a:spcAft>
              <a:buClr>
                <a:schemeClr val="dk1"/>
              </a:buClr>
              <a:buSzPts val="2000"/>
              <a:buFont typeface="Noto Sans Symbols"/>
              <a:buChar char="❑"/>
            </a:pPr>
            <a:r>
              <a:rPr lang="en-US" sz="2000">
                <a:latin typeface="Arial"/>
                <a:ea typeface="Arial"/>
                <a:cs typeface="Arial"/>
                <a:sym typeface="Arial"/>
              </a:rPr>
              <a:t>Tên</a:t>
            </a:r>
            <a:endParaRPr sz="2000">
              <a:latin typeface="Arial"/>
              <a:ea typeface="Arial"/>
              <a:cs typeface="Arial"/>
              <a:sym typeface="Arial"/>
            </a:endParaRPr>
          </a:p>
          <a:p>
            <a:pPr marL="742950" lvl="1" indent="-285750" algn="just" rtl="0">
              <a:spcBef>
                <a:spcPts val="600"/>
              </a:spcBef>
              <a:spcAft>
                <a:spcPts val="0"/>
              </a:spcAft>
              <a:buClr>
                <a:schemeClr val="dk1"/>
              </a:buClr>
              <a:buSzPts val="2000"/>
              <a:buFont typeface="Noto Sans Symbols"/>
              <a:buChar char="❑"/>
            </a:pPr>
            <a:r>
              <a:rPr lang="en-US" sz="2000">
                <a:latin typeface="Arial"/>
                <a:ea typeface="Arial"/>
                <a:cs typeface="Arial"/>
                <a:sym typeface="Arial"/>
              </a:rPr>
              <a:t>Mô tả ngắn về mẫu</a:t>
            </a:r>
            <a:endParaRPr sz="2000">
              <a:latin typeface="Arial"/>
              <a:ea typeface="Arial"/>
              <a:cs typeface="Arial"/>
              <a:sym typeface="Arial"/>
            </a:endParaRPr>
          </a:p>
          <a:p>
            <a:pPr marL="742950" lvl="1" indent="-285750" algn="just" rtl="0">
              <a:spcBef>
                <a:spcPts val="600"/>
              </a:spcBef>
              <a:spcAft>
                <a:spcPts val="0"/>
              </a:spcAft>
              <a:buClr>
                <a:schemeClr val="dk1"/>
              </a:buClr>
              <a:buSzPts val="2000"/>
              <a:buFont typeface="Noto Sans Symbols"/>
              <a:buChar char="❑"/>
            </a:pPr>
            <a:r>
              <a:rPr lang="en-US" sz="2000">
                <a:latin typeface="Arial"/>
                <a:ea typeface="Arial"/>
                <a:cs typeface="Arial"/>
                <a:sym typeface="Arial"/>
              </a:rPr>
              <a:t>Phân loại</a:t>
            </a:r>
            <a:endParaRPr sz="2000">
              <a:latin typeface="Arial"/>
              <a:ea typeface="Arial"/>
              <a:cs typeface="Arial"/>
              <a:sym typeface="Arial"/>
            </a:endParaRPr>
          </a:p>
          <a:p>
            <a:pPr marL="457200" lvl="0" indent="-457200" algn="just" rtl="0">
              <a:lnSpc>
                <a:spcPct val="120000"/>
              </a:lnSpc>
              <a:spcBef>
                <a:spcPts val="600"/>
              </a:spcBef>
              <a:spcAft>
                <a:spcPts val="0"/>
              </a:spcAft>
              <a:buClr>
                <a:schemeClr val="dk1"/>
              </a:buClr>
              <a:buSzPts val="2400"/>
              <a:buFont typeface="Arial"/>
              <a:buAutoNum type="arabicPeriod"/>
            </a:pPr>
            <a:r>
              <a:rPr lang="en-US" sz="2400"/>
              <a:t>Ngữ cảnh/trường hợp sử dụng</a:t>
            </a:r>
            <a:endParaRPr sz="2400"/>
          </a:p>
          <a:p>
            <a:pPr marL="457200" lvl="0" indent="-457200" algn="just" rtl="0">
              <a:spcBef>
                <a:spcPts val="600"/>
              </a:spcBef>
              <a:spcAft>
                <a:spcPts val="0"/>
              </a:spcAft>
              <a:buClr>
                <a:schemeClr val="dk1"/>
              </a:buClr>
              <a:buSzPts val="2400"/>
              <a:buFont typeface="Arial"/>
              <a:buAutoNum type="arabicPeriod"/>
            </a:pPr>
            <a:r>
              <a:rPr lang="en-US" sz="2400">
                <a:latin typeface="Arial"/>
                <a:ea typeface="Arial"/>
                <a:cs typeface="Arial"/>
                <a:sym typeface="Arial"/>
              </a:rPr>
              <a:t>Cấu trúc mẫu và mô tả + </a:t>
            </a:r>
            <a:r>
              <a:rPr lang="en-US" sz="2400"/>
              <a:t>code </a:t>
            </a:r>
            <a:r>
              <a:rPr lang="en-US" sz="2400">
                <a:latin typeface="Arial"/>
                <a:ea typeface="Arial"/>
                <a:cs typeface="Arial"/>
                <a:sym typeface="Arial"/>
              </a:rPr>
              <a:t>ví dụ minh họa</a:t>
            </a:r>
            <a:endParaRPr sz="2400">
              <a:latin typeface="Arial"/>
              <a:ea typeface="Arial"/>
              <a:cs typeface="Arial"/>
              <a:sym typeface="Arial"/>
            </a:endParaRPr>
          </a:p>
          <a:p>
            <a:pPr marL="457200" lvl="0" indent="-457200" algn="just" rtl="0">
              <a:spcBef>
                <a:spcPts val="600"/>
              </a:spcBef>
              <a:spcAft>
                <a:spcPts val="0"/>
              </a:spcAft>
              <a:buClr>
                <a:schemeClr val="dk1"/>
              </a:buClr>
              <a:buSzPts val="2400"/>
              <a:buFont typeface="Arial"/>
              <a:buAutoNum type="arabicPeriod"/>
            </a:pPr>
            <a:r>
              <a:rPr lang="en-US" sz="2400">
                <a:latin typeface="Arial"/>
                <a:ea typeface="Arial"/>
                <a:cs typeface="Arial"/>
                <a:sym typeface="Arial"/>
              </a:rPr>
              <a:t>Ưu điểm</a:t>
            </a:r>
            <a:endParaRPr sz="2400">
              <a:latin typeface="Arial"/>
              <a:ea typeface="Arial"/>
              <a:cs typeface="Arial"/>
              <a:sym typeface="Arial"/>
            </a:endParaRPr>
          </a:p>
          <a:p>
            <a:pPr marL="457200" lvl="0" indent="-457200" algn="just" rtl="0">
              <a:spcBef>
                <a:spcPts val="600"/>
              </a:spcBef>
              <a:spcAft>
                <a:spcPts val="0"/>
              </a:spcAft>
              <a:buClr>
                <a:schemeClr val="dk1"/>
              </a:buClr>
              <a:buSzPts val="2400"/>
              <a:buFont typeface="Arial"/>
              <a:buAutoNum type="arabicPeriod"/>
            </a:pPr>
            <a:r>
              <a:rPr lang="en-US" sz="2400">
                <a:latin typeface="Arial"/>
                <a:ea typeface="Arial"/>
                <a:cs typeface="Arial"/>
                <a:sym typeface="Arial"/>
              </a:rPr>
              <a:t>Nhược điểm</a:t>
            </a:r>
            <a:endParaRPr sz="2400">
              <a:latin typeface="Arial"/>
              <a:ea typeface="Arial"/>
              <a:cs typeface="Arial"/>
              <a:sym typeface="Arial"/>
            </a:endParaRPr>
          </a:p>
          <a:p>
            <a:pPr marL="457200" lvl="0" indent="-457200" algn="just" rtl="0">
              <a:spcBef>
                <a:spcPts val="600"/>
              </a:spcBef>
              <a:spcAft>
                <a:spcPts val="0"/>
              </a:spcAft>
              <a:buClr>
                <a:schemeClr val="dk1"/>
              </a:buClr>
              <a:buSzPts val="2400"/>
              <a:buFont typeface="Arial"/>
              <a:buAutoNum type="arabicPeriod"/>
            </a:pPr>
            <a:r>
              <a:rPr lang="en-US" sz="2400">
                <a:latin typeface="Arial"/>
                <a:ea typeface="Arial"/>
                <a:cs typeface="Arial"/>
                <a:sym typeface="Arial"/>
              </a:rPr>
              <a:t>Liên quan đến các mẫu khác</a:t>
            </a:r>
            <a:endParaRPr sz="2400">
              <a:latin typeface="Arial"/>
              <a:ea typeface="Arial"/>
              <a:cs typeface="Arial"/>
              <a:sym typeface="Arial"/>
            </a:endParaRPr>
          </a:p>
        </p:txBody>
      </p:sp>
    </p:spTree>
  </p:cSld>
  <p:clrMapOvr>
    <a:masterClrMapping/>
  </p:clrMapOvr>
  <p:transition advClick="0">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2">
                                            <p:txEl>
                                              <p:pRg st="0" end="0"/>
                                            </p:txEl>
                                          </p:spTgt>
                                        </p:tgtEl>
                                        <p:attrNameLst>
                                          <p:attrName>style.visibility</p:attrName>
                                        </p:attrNameLst>
                                      </p:cBhvr>
                                      <p:to>
                                        <p:strVal val="visible"/>
                                      </p:to>
                                    </p:set>
                                    <p:animEffect transition="in" filter="fade">
                                      <p:cBhvr>
                                        <p:cTn id="7" dur="1000"/>
                                        <p:tgtEl>
                                          <p:spTgt spid="6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2">
                                            <p:txEl>
                                              <p:pRg st="1" end="1"/>
                                            </p:txEl>
                                          </p:spTgt>
                                        </p:tgtEl>
                                        <p:attrNameLst>
                                          <p:attrName>style.visibility</p:attrName>
                                        </p:attrNameLst>
                                      </p:cBhvr>
                                      <p:to>
                                        <p:strVal val="visible"/>
                                      </p:to>
                                    </p:set>
                                    <p:animEffect transition="in" filter="fade">
                                      <p:cBhvr>
                                        <p:cTn id="12" dur="1000"/>
                                        <p:tgtEl>
                                          <p:spTgt spid="6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2">
                                            <p:txEl>
                                              <p:pRg st="2" end="2"/>
                                            </p:txEl>
                                          </p:spTgt>
                                        </p:tgtEl>
                                        <p:attrNameLst>
                                          <p:attrName>style.visibility</p:attrName>
                                        </p:attrNameLst>
                                      </p:cBhvr>
                                      <p:to>
                                        <p:strVal val="visible"/>
                                      </p:to>
                                    </p:set>
                                    <p:animEffect transition="in" filter="fade">
                                      <p:cBhvr>
                                        <p:cTn id="17" dur="1000"/>
                                        <p:tgtEl>
                                          <p:spTgt spid="6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2">
                                            <p:txEl>
                                              <p:pRg st="3" end="3"/>
                                            </p:txEl>
                                          </p:spTgt>
                                        </p:tgtEl>
                                        <p:attrNameLst>
                                          <p:attrName>style.visibility</p:attrName>
                                        </p:attrNameLst>
                                      </p:cBhvr>
                                      <p:to>
                                        <p:strVal val="visible"/>
                                      </p:to>
                                    </p:set>
                                    <p:animEffect transition="in" filter="fade">
                                      <p:cBhvr>
                                        <p:cTn id="22" dur="1000"/>
                                        <p:tgtEl>
                                          <p:spTgt spid="6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2">
                                            <p:txEl>
                                              <p:pRg st="4" end="4"/>
                                            </p:txEl>
                                          </p:spTgt>
                                        </p:tgtEl>
                                        <p:attrNameLst>
                                          <p:attrName>style.visibility</p:attrName>
                                        </p:attrNameLst>
                                      </p:cBhvr>
                                      <p:to>
                                        <p:strVal val="visible"/>
                                      </p:to>
                                    </p:set>
                                    <p:animEffect transition="in" filter="fade">
                                      <p:cBhvr>
                                        <p:cTn id="27" dur="1000"/>
                                        <p:tgtEl>
                                          <p:spTgt spid="6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2">
                                            <p:txEl>
                                              <p:pRg st="5" end="5"/>
                                            </p:txEl>
                                          </p:spTgt>
                                        </p:tgtEl>
                                        <p:attrNameLst>
                                          <p:attrName>style.visibility</p:attrName>
                                        </p:attrNameLst>
                                      </p:cBhvr>
                                      <p:to>
                                        <p:strVal val="visible"/>
                                      </p:to>
                                    </p:set>
                                    <p:animEffect transition="in" filter="fade">
                                      <p:cBhvr>
                                        <p:cTn id="32" dur="1000"/>
                                        <p:tgtEl>
                                          <p:spTgt spid="6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62">
                                            <p:txEl>
                                              <p:pRg st="6" end="6"/>
                                            </p:txEl>
                                          </p:spTgt>
                                        </p:tgtEl>
                                        <p:attrNameLst>
                                          <p:attrName>style.visibility</p:attrName>
                                        </p:attrNameLst>
                                      </p:cBhvr>
                                      <p:to>
                                        <p:strVal val="visible"/>
                                      </p:to>
                                    </p:set>
                                    <p:animEffect transition="in" filter="fade">
                                      <p:cBhvr>
                                        <p:cTn id="37" dur="1000"/>
                                        <p:tgtEl>
                                          <p:spTgt spid="6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62">
                                            <p:txEl>
                                              <p:pRg st="7" end="7"/>
                                            </p:txEl>
                                          </p:spTgt>
                                        </p:tgtEl>
                                        <p:attrNameLst>
                                          <p:attrName>style.visibility</p:attrName>
                                        </p:attrNameLst>
                                      </p:cBhvr>
                                      <p:to>
                                        <p:strVal val="visible"/>
                                      </p:to>
                                    </p:set>
                                    <p:animEffect transition="in" filter="fade">
                                      <p:cBhvr>
                                        <p:cTn id="42" dur="1000"/>
                                        <p:tgtEl>
                                          <p:spTgt spid="6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62">
                                            <p:txEl>
                                              <p:pRg st="8" end="8"/>
                                            </p:txEl>
                                          </p:spTgt>
                                        </p:tgtEl>
                                        <p:attrNameLst>
                                          <p:attrName>style.visibility</p:attrName>
                                        </p:attrNameLst>
                                      </p:cBhvr>
                                      <p:to>
                                        <p:strVal val="visible"/>
                                      </p:to>
                                    </p:set>
                                    <p:animEffect transition="in" filter="fade">
                                      <p:cBhvr>
                                        <p:cTn id="47" dur="1000"/>
                                        <p:tgtEl>
                                          <p:spTgt spid="6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3"/>
          <p:cNvSpPr txBox="1">
            <a:spLocks noGrp="1"/>
          </p:cNvSpPr>
          <p:nvPr>
            <p:ph type="title"/>
          </p:nvPr>
        </p:nvSpPr>
        <p:spPr>
          <a:xfrm>
            <a:off x="457200" y="152400"/>
            <a:ext cx="8686799" cy="6858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sz="4000" b="1">
                <a:solidFill>
                  <a:schemeClr val="dk1"/>
                </a:solidFill>
              </a:rPr>
              <a:t>1. Tổng quan</a:t>
            </a:r>
            <a:endParaRPr sz="4000" b="1">
              <a:solidFill>
                <a:schemeClr val="dk1"/>
              </a:solidFill>
            </a:endParaRPr>
          </a:p>
        </p:txBody>
      </p:sp>
      <p:sp>
        <p:nvSpPr>
          <p:cNvPr id="68" name="Google Shape;68;p3"/>
          <p:cNvSpPr txBox="1">
            <a:spLocks noGrp="1"/>
          </p:cNvSpPr>
          <p:nvPr>
            <p:ph type="body" idx="1"/>
          </p:nvPr>
        </p:nvSpPr>
        <p:spPr>
          <a:xfrm>
            <a:off x="533400" y="1066800"/>
            <a:ext cx="8458200" cy="5638800"/>
          </a:xfrm>
          <a:prstGeom prst="rect">
            <a:avLst/>
          </a:prstGeom>
          <a:noFill/>
          <a:ln>
            <a:noFill/>
          </a:ln>
        </p:spPr>
        <p:txBody>
          <a:bodyPr spcFirstLastPara="1" wrap="square" lIns="91425" tIns="45700" rIns="91425" bIns="45700" anchor="t" anchorCtr="0">
            <a:noAutofit/>
          </a:bodyPr>
          <a:lstStyle/>
          <a:p>
            <a:pPr marL="457200" lvl="0" indent="-381000" algn="just" rtl="0">
              <a:lnSpc>
                <a:spcPct val="120000"/>
              </a:lnSpc>
              <a:spcBef>
                <a:spcPts val="0"/>
              </a:spcBef>
              <a:spcAft>
                <a:spcPts val="0"/>
              </a:spcAft>
              <a:buSzPts val="2400"/>
              <a:buChar char="●"/>
            </a:pPr>
            <a:r>
              <a:rPr lang="en-US" sz="2400"/>
              <a:t>Tên mẫu:</a:t>
            </a:r>
            <a:endParaRPr sz="2400"/>
          </a:p>
          <a:p>
            <a:pPr marL="457200" lvl="0" indent="-381000" algn="just" rtl="0">
              <a:lnSpc>
                <a:spcPct val="120000"/>
              </a:lnSpc>
              <a:spcBef>
                <a:spcPts val="0"/>
              </a:spcBef>
              <a:spcAft>
                <a:spcPts val="0"/>
              </a:spcAft>
              <a:buSzPts val="2400"/>
              <a:buChar char="-"/>
            </a:pPr>
            <a:r>
              <a:rPr lang="en-US" sz="2400"/>
              <a:t>Abstract Factory</a:t>
            </a:r>
            <a:endParaRPr sz="2400"/>
          </a:p>
          <a:p>
            <a:pPr marL="457200" lvl="0" indent="0" algn="just" rtl="0">
              <a:lnSpc>
                <a:spcPct val="120000"/>
              </a:lnSpc>
              <a:spcBef>
                <a:spcPts val="0"/>
              </a:spcBef>
              <a:spcAft>
                <a:spcPts val="0"/>
              </a:spcAft>
              <a:buNone/>
            </a:pPr>
            <a:endParaRPr sz="2400"/>
          </a:p>
          <a:p>
            <a:pPr marL="0" lvl="0" indent="0" algn="just" rtl="0">
              <a:lnSpc>
                <a:spcPct val="120000"/>
              </a:lnSpc>
              <a:spcBef>
                <a:spcPts val="0"/>
              </a:spcBef>
              <a:spcAft>
                <a:spcPts val="0"/>
              </a:spcAft>
              <a:buNone/>
            </a:pPr>
            <a:endParaRPr sz="2400"/>
          </a:p>
          <a:p>
            <a:pPr marL="457200" lvl="0" indent="-381000" algn="just" rtl="0">
              <a:lnSpc>
                <a:spcPct val="120000"/>
              </a:lnSpc>
              <a:spcBef>
                <a:spcPts val="0"/>
              </a:spcBef>
              <a:spcAft>
                <a:spcPts val="0"/>
              </a:spcAft>
              <a:buSzPts val="2400"/>
              <a:buChar char="●"/>
            </a:pPr>
            <a:r>
              <a:rPr lang="en-US" sz="2400"/>
              <a:t>  Phân loại:</a:t>
            </a:r>
            <a:endParaRPr sz="2400"/>
          </a:p>
          <a:p>
            <a:pPr marL="457200" lvl="0" indent="-381000" algn="just" rtl="0">
              <a:lnSpc>
                <a:spcPct val="120000"/>
              </a:lnSpc>
              <a:spcBef>
                <a:spcPts val="0"/>
              </a:spcBef>
              <a:spcAft>
                <a:spcPts val="0"/>
              </a:spcAft>
              <a:buSzPts val="2400"/>
              <a:buChar char="-"/>
            </a:pPr>
            <a:r>
              <a:rPr lang="en-US" sz="2400"/>
              <a:t>Thuộc phân nhóm</a:t>
            </a:r>
            <a:r>
              <a:rPr lang="en-US" sz="2400">
                <a:solidFill>
                  <a:srgbClr val="0B5394"/>
                </a:solidFill>
              </a:rPr>
              <a:t> </a:t>
            </a:r>
            <a:r>
              <a:rPr lang="en-US" sz="2400">
                <a:solidFill>
                  <a:srgbClr val="0000FF"/>
                </a:solidFill>
              </a:rPr>
              <a:t>Creational Pattern</a:t>
            </a:r>
            <a:endParaRPr sz="2400">
              <a:solidFill>
                <a:srgbClr val="0000FF"/>
              </a:solidFill>
            </a:endParaRPr>
          </a:p>
          <a:p>
            <a:pPr marL="457200" lvl="0" indent="-381000" algn="just" rtl="0">
              <a:lnSpc>
                <a:spcPct val="120000"/>
              </a:lnSpc>
              <a:spcBef>
                <a:spcPts val="0"/>
              </a:spcBef>
              <a:spcAft>
                <a:spcPts val="0"/>
              </a:spcAft>
              <a:buSzPts val="2400"/>
              <a:buChar char="●"/>
            </a:pPr>
            <a:r>
              <a:rPr lang="en-US" sz="2400"/>
              <a:t> Mô tả: </a:t>
            </a:r>
            <a:endParaRPr sz="2400"/>
          </a:p>
          <a:p>
            <a:pPr marL="457200" lvl="0" indent="-381000" algn="just" rtl="0">
              <a:lnSpc>
                <a:spcPct val="120000"/>
              </a:lnSpc>
              <a:spcBef>
                <a:spcPts val="0"/>
              </a:spcBef>
              <a:spcAft>
                <a:spcPts val="0"/>
              </a:spcAft>
              <a:buClr>
                <a:srgbClr val="1B1B1B"/>
              </a:buClr>
              <a:buSzPts val="2400"/>
              <a:buChar char="-"/>
            </a:pPr>
            <a:r>
              <a:rPr lang="en-US" sz="2400">
                <a:solidFill>
                  <a:srgbClr val="1B1B1B"/>
                </a:solidFill>
                <a:highlight>
                  <a:srgbClr val="FFFFFF"/>
                </a:highlight>
              </a:rPr>
              <a:t>Abstract factory là một mẫu thiết kế sáng tạo, cung cấp  một interface cho việc khởi tạo các tập hợp của những object có đặc điểm giống nhau mà không cần chỉ rõ lớp cụ thể của chúng.</a:t>
            </a:r>
            <a:endParaRPr sz="2400">
              <a:solidFill>
                <a:srgbClr val="1B1B1B"/>
              </a:solidFill>
              <a:highlight>
                <a:srgbClr val="FFFFFF"/>
              </a:highlight>
            </a:endParaRPr>
          </a:p>
          <a:p>
            <a:pPr marL="457200" lvl="0" indent="-381000" algn="just" rtl="0">
              <a:lnSpc>
                <a:spcPct val="120000"/>
              </a:lnSpc>
              <a:spcBef>
                <a:spcPts val="0"/>
              </a:spcBef>
              <a:spcAft>
                <a:spcPts val="0"/>
              </a:spcAft>
              <a:buClr>
                <a:srgbClr val="1B1B1B"/>
              </a:buClr>
              <a:buSzPts val="2400"/>
              <a:buChar char="-"/>
            </a:pPr>
            <a:r>
              <a:rPr lang="en-US" sz="2400">
                <a:solidFill>
                  <a:srgbClr val="1B1B1B"/>
                </a:solidFill>
                <a:highlight>
                  <a:srgbClr val="FFFFFF"/>
                </a:highlight>
              </a:rPr>
              <a:t>Tần suất sử dụng cao</a:t>
            </a:r>
            <a:endParaRPr sz="2400">
              <a:solidFill>
                <a:srgbClr val="1B1B1B"/>
              </a:solidFill>
              <a:highlight>
                <a:srgbClr val="FFFFFF"/>
              </a:highlight>
            </a:endParaRPr>
          </a:p>
          <a:p>
            <a:pPr marL="0" lvl="0" indent="0" algn="just" rtl="0">
              <a:lnSpc>
                <a:spcPct val="120000"/>
              </a:lnSpc>
              <a:spcBef>
                <a:spcPts val="0"/>
              </a:spcBef>
              <a:spcAft>
                <a:spcPts val="0"/>
              </a:spcAft>
              <a:buNone/>
            </a:pPr>
            <a:r>
              <a:rPr lang="en-US" sz="2400"/>
              <a:t> </a:t>
            </a:r>
            <a:endParaRPr sz="2400"/>
          </a:p>
        </p:txBody>
      </p:sp>
      <p:pic>
        <p:nvPicPr>
          <p:cNvPr id="69" name="Google Shape;69;p3"/>
          <p:cNvPicPr preferRelativeResize="0"/>
          <p:nvPr/>
        </p:nvPicPr>
        <p:blipFill>
          <a:blip r:embed="rId3">
            <a:alphaModFix/>
          </a:blip>
          <a:stretch>
            <a:fillRect/>
          </a:stretch>
        </p:blipFill>
        <p:spPr>
          <a:xfrm>
            <a:off x="4993475" y="985250"/>
            <a:ext cx="3618124" cy="2262975"/>
          </a:xfrm>
          <a:prstGeom prst="rect">
            <a:avLst/>
          </a:prstGeom>
          <a:noFill/>
          <a:ln>
            <a:noFill/>
          </a:ln>
        </p:spPr>
      </p:pic>
    </p:spTree>
  </p:cSld>
  <p:clrMapOvr>
    <a:masterClrMapping/>
  </p:clrMapOvr>
  <p:transition advClick="0">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8">
                                            <p:txEl>
                                              <p:pRg st="0" end="0"/>
                                            </p:txEl>
                                          </p:spTgt>
                                        </p:tgtEl>
                                        <p:attrNameLst>
                                          <p:attrName>style.visibility</p:attrName>
                                        </p:attrNameLst>
                                      </p:cBhvr>
                                      <p:to>
                                        <p:strVal val="visible"/>
                                      </p:to>
                                    </p:set>
                                    <p:animEffect transition="in" filter="fade">
                                      <p:cBhvr>
                                        <p:cTn id="7" dur="1000"/>
                                        <p:tgtEl>
                                          <p:spTgt spid="6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8">
                                            <p:txEl>
                                              <p:pRg st="1" end="1"/>
                                            </p:txEl>
                                          </p:spTgt>
                                        </p:tgtEl>
                                        <p:attrNameLst>
                                          <p:attrName>style.visibility</p:attrName>
                                        </p:attrNameLst>
                                      </p:cBhvr>
                                      <p:to>
                                        <p:strVal val="visible"/>
                                      </p:to>
                                    </p:set>
                                    <p:animEffect transition="in" filter="fade">
                                      <p:cBhvr>
                                        <p:cTn id="12" dur="1000"/>
                                        <p:tgtEl>
                                          <p:spTgt spid="6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8">
                                            <p:txEl>
                                              <p:pRg st="2" end="2"/>
                                            </p:txEl>
                                          </p:spTgt>
                                        </p:tgtEl>
                                        <p:attrNameLst>
                                          <p:attrName>style.visibility</p:attrName>
                                        </p:attrNameLst>
                                      </p:cBhvr>
                                      <p:to>
                                        <p:strVal val="visible"/>
                                      </p:to>
                                    </p:set>
                                    <p:animEffect transition="in" filter="fade">
                                      <p:cBhvr>
                                        <p:cTn id="17" dur="1000"/>
                                        <p:tgtEl>
                                          <p:spTgt spid="6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8">
                                            <p:txEl>
                                              <p:pRg st="3" end="3"/>
                                            </p:txEl>
                                          </p:spTgt>
                                        </p:tgtEl>
                                        <p:attrNameLst>
                                          <p:attrName>style.visibility</p:attrName>
                                        </p:attrNameLst>
                                      </p:cBhvr>
                                      <p:to>
                                        <p:strVal val="visible"/>
                                      </p:to>
                                    </p:set>
                                    <p:animEffect transition="in" filter="fade">
                                      <p:cBhvr>
                                        <p:cTn id="22" dur="1000"/>
                                        <p:tgtEl>
                                          <p:spTgt spid="6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8">
                                            <p:txEl>
                                              <p:pRg st="4" end="4"/>
                                            </p:txEl>
                                          </p:spTgt>
                                        </p:tgtEl>
                                        <p:attrNameLst>
                                          <p:attrName>style.visibility</p:attrName>
                                        </p:attrNameLst>
                                      </p:cBhvr>
                                      <p:to>
                                        <p:strVal val="visible"/>
                                      </p:to>
                                    </p:set>
                                    <p:animEffect transition="in" filter="fade">
                                      <p:cBhvr>
                                        <p:cTn id="27" dur="1000"/>
                                        <p:tgtEl>
                                          <p:spTgt spid="6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8">
                                            <p:txEl>
                                              <p:pRg st="5" end="5"/>
                                            </p:txEl>
                                          </p:spTgt>
                                        </p:tgtEl>
                                        <p:attrNameLst>
                                          <p:attrName>style.visibility</p:attrName>
                                        </p:attrNameLst>
                                      </p:cBhvr>
                                      <p:to>
                                        <p:strVal val="visible"/>
                                      </p:to>
                                    </p:set>
                                    <p:animEffect transition="in" filter="fade">
                                      <p:cBhvr>
                                        <p:cTn id="32" dur="1000"/>
                                        <p:tgtEl>
                                          <p:spTgt spid="68">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68">
                                            <p:txEl>
                                              <p:pRg st="6" end="6"/>
                                            </p:txEl>
                                          </p:spTgt>
                                        </p:tgtEl>
                                        <p:attrNameLst>
                                          <p:attrName>style.visibility</p:attrName>
                                        </p:attrNameLst>
                                      </p:cBhvr>
                                      <p:to>
                                        <p:strVal val="visible"/>
                                      </p:to>
                                    </p:set>
                                    <p:animEffect transition="in" filter="fade">
                                      <p:cBhvr>
                                        <p:cTn id="37" dur="1000"/>
                                        <p:tgtEl>
                                          <p:spTgt spid="68">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68">
                                            <p:txEl>
                                              <p:pRg st="7" end="7"/>
                                            </p:txEl>
                                          </p:spTgt>
                                        </p:tgtEl>
                                        <p:attrNameLst>
                                          <p:attrName>style.visibility</p:attrName>
                                        </p:attrNameLst>
                                      </p:cBhvr>
                                      <p:to>
                                        <p:strVal val="visible"/>
                                      </p:to>
                                    </p:set>
                                    <p:animEffect transition="in" filter="fade">
                                      <p:cBhvr>
                                        <p:cTn id="42" dur="1000"/>
                                        <p:tgtEl>
                                          <p:spTgt spid="68">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68">
                                            <p:txEl>
                                              <p:pRg st="8" end="8"/>
                                            </p:txEl>
                                          </p:spTgt>
                                        </p:tgtEl>
                                        <p:attrNameLst>
                                          <p:attrName>style.visibility</p:attrName>
                                        </p:attrNameLst>
                                      </p:cBhvr>
                                      <p:to>
                                        <p:strVal val="visible"/>
                                      </p:to>
                                    </p:set>
                                    <p:animEffect transition="in" filter="fade">
                                      <p:cBhvr>
                                        <p:cTn id="47" dur="1000"/>
                                        <p:tgtEl>
                                          <p:spTgt spid="68">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68">
                                            <p:txEl>
                                              <p:pRg st="9" end="9"/>
                                            </p:txEl>
                                          </p:spTgt>
                                        </p:tgtEl>
                                        <p:attrNameLst>
                                          <p:attrName>style.visibility</p:attrName>
                                        </p:attrNameLst>
                                      </p:cBhvr>
                                      <p:to>
                                        <p:strVal val="visible"/>
                                      </p:to>
                                    </p:set>
                                    <p:animEffect transition="in" filter="fade">
                                      <p:cBhvr>
                                        <p:cTn id="52" dur="1000"/>
                                        <p:tgtEl>
                                          <p:spTgt spid="68">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g2197531fcab_0_22"/>
          <p:cNvSpPr txBox="1">
            <a:spLocks noGrp="1"/>
          </p:cNvSpPr>
          <p:nvPr>
            <p:ph type="title"/>
          </p:nvPr>
        </p:nvSpPr>
        <p:spPr>
          <a:xfrm>
            <a:off x="457200" y="152400"/>
            <a:ext cx="8686800" cy="6858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sz="4000" b="1">
                <a:solidFill>
                  <a:schemeClr val="dk1"/>
                </a:solidFill>
              </a:rPr>
              <a:t>2. Ngữ cảnh/trường hợp sử dụng</a:t>
            </a:r>
            <a:endParaRPr sz="4000" b="1">
              <a:solidFill>
                <a:schemeClr val="dk1"/>
              </a:solidFill>
            </a:endParaRPr>
          </a:p>
        </p:txBody>
      </p:sp>
      <p:sp>
        <p:nvSpPr>
          <p:cNvPr id="75" name="Google Shape;75;g2197531fcab_0_22"/>
          <p:cNvSpPr txBox="1">
            <a:spLocks noGrp="1"/>
          </p:cNvSpPr>
          <p:nvPr>
            <p:ph type="body" idx="1"/>
          </p:nvPr>
        </p:nvSpPr>
        <p:spPr>
          <a:xfrm>
            <a:off x="533400" y="1066800"/>
            <a:ext cx="8458200" cy="56388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700"/>
              </a:spcBef>
              <a:spcAft>
                <a:spcPts val="0"/>
              </a:spcAft>
              <a:buClr>
                <a:schemeClr val="dk1"/>
              </a:buClr>
              <a:buSzPts val="1100"/>
              <a:buFont typeface="Arial"/>
              <a:buNone/>
            </a:pPr>
            <a:r>
              <a:rPr lang="en-US" sz="2400">
                <a:solidFill>
                  <a:srgbClr val="1B1B1B"/>
                </a:solidFill>
                <a:highlight>
                  <a:srgbClr val="FFFFFF"/>
                </a:highlight>
              </a:rPr>
              <a:t>Sử dụng Abstract Factory khi cần làm việc với các product có tính chất gần giống nhau và liên quan đến nhau và không cần phụ thuộc vào các định nghĩa có sẵn trong class đó:</a:t>
            </a:r>
            <a:endParaRPr sz="2400">
              <a:solidFill>
                <a:srgbClr val="1B1B1B"/>
              </a:solidFill>
              <a:highlight>
                <a:srgbClr val="FFFFFF"/>
              </a:highlight>
            </a:endParaRPr>
          </a:p>
          <a:p>
            <a:pPr marL="457200" lvl="0" indent="-381000" algn="l" rtl="0">
              <a:lnSpc>
                <a:spcPct val="115000"/>
              </a:lnSpc>
              <a:spcBef>
                <a:spcPts val="1400"/>
              </a:spcBef>
              <a:spcAft>
                <a:spcPts val="0"/>
              </a:spcAft>
              <a:buClr>
                <a:srgbClr val="1B1B1B"/>
              </a:buClr>
              <a:buSzPts val="2400"/>
              <a:buChar char="●"/>
            </a:pPr>
            <a:r>
              <a:rPr lang="en-US" sz="2400">
                <a:solidFill>
                  <a:srgbClr val="1B1B1B"/>
                </a:solidFill>
                <a:highlight>
                  <a:srgbClr val="FFFFFF"/>
                </a:highlight>
              </a:rPr>
              <a:t>Phía client sẽ không phụ thuộc vào việc những sản phẩm được tạo ra như thế nào.</a:t>
            </a:r>
            <a:endParaRPr sz="2400">
              <a:solidFill>
                <a:srgbClr val="1B1B1B"/>
              </a:solidFill>
              <a:highlight>
                <a:srgbClr val="FFFFFF"/>
              </a:highlight>
            </a:endParaRPr>
          </a:p>
          <a:p>
            <a:pPr marL="457200" lvl="0" indent="-381000" algn="l" rtl="0">
              <a:lnSpc>
                <a:spcPct val="115000"/>
              </a:lnSpc>
              <a:spcBef>
                <a:spcPts val="0"/>
              </a:spcBef>
              <a:spcAft>
                <a:spcPts val="0"/>
              </a:spcAft>
              <a:buClr>
                <a:srgbClr val="1B1B1B"/>
              </a:buClr>
              <a:buSzPts val="2400"/>
              <a:buChar char="●"/>
            </a:pPr>
            <a:r>
              <a:rPr lang="en-US" sz="2400">
                <a:solidFill>
                  <a:srgbClr val="1B1B1B"/>
                </a:solidFill>
                <a:highlight>
                  <a:srgbClr val="FFFFFF"/>
                </a:highlight>
              </a:rPr>
              <a:t>Ứng dụng sẽ được cấu hình với một hoặc nhiều họ sản phẩm.</a:t>
            </a:r>
            <a:endParaRPr sz="2400">
              <a:solidFill>
                <a:srgbClr val="1B1B1B"/>
              </a:solidFill>
              <a:highlight>
                <a:srgbClr val="FFFFFF"/>
              </a:highlight>
            </a:endParaRPr>
          </a:p>
          <a:p>
            <a:pPr marL="457200" lvl="0" indent="-381000" algn="l" rtl="0">
              <a:lnSpc>
                <a:spcPct val="115000"/>
              </a:lnSpc>
              <a:spcBef>
                <a:spcPts val="0"/>
              </a:spcBef>
              <a:spcAft>
                <a:spcPts val="0"/>
              </a:spcAft>
              <a:buClr>
                <a:srgbClr val="1B1B1B"/>
              </a:buClr>
              <a:buSzPts val="2400"/>
              <a:buChar char="●"/>
            </a:pPr>
            <a:r>
              <a:rPr lang="en-US" sz="2400">
                <a:solidFill>
                  <a:srgbClr val="1B1B1B"/>
                </a:solidFill>
                <a:highlight>
                  <a:srgbClr val="FFFFFF"/>
                </a:highlight>
              </a:rPr>
              <a:t>Các đối tượng cần phải được tạo ra như một tập hợp để có thể tương thích với nhau.</a:t>
            </a:r>
            <a:endParaRPr sz="2400">
              <a:solidFill>
                <a:srgbClr val="1B1B1B"/>
              </a:solidFill>
              <a:highlight>
                <a:srgbClr val="FFFFFF"/>
              </a:highligh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5">
                                            <p:txEl>
                                              <p:pRg st="0" end="0"/>
                                            </p:txEl>
                                          </p:spTgt>
                                        </p:tgtEl>
                                        <p:attrNameLst>
                                          <p:attrName>style.visibility</p:attrName>
                                        </p:attrNameLst>
                                      </p:cBhvr>
                                      <p:to>
                                        <p:strVal val="visible"/>
                                      </p:to>
                                    </p:set>
                                    <p:animEffect transition="in" filter="fade">
                                      <p:cBhvr>
                                        <p:cTn id="7" dur="1000"/>
                                        <p:tgtEl>
                                          <p:spTgt spid="7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5">
                                            <p:txEl>
                                              <p:pRg st="1" end="1"/>
                                            </p:txEl>
                                          </p:spTgt>
                                        </p:tgtEl>
                                        <p:attrNameLst>
                                          <p:attrName>style.visibility</p:attrName>
                                        </p:attrNameLst>
                                      </p:cBhvr>
                                      <p:to>
                                        <p:strVal val="visible"/>
                                      </p:to>
                                    </p:set>
                                    <p:animEffect transition="in" filter="fade">
                                      <p:cBhvr>
                                        <p:cTn id="12" dur="1000"/>
                                        <p:tgtEl>
                                          <p:spTgt spid="7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5">
                                            <p:txEl>
                                              <p:pRg st="2" end="2"/>
                                            </p:txEl>
                                          </p:spTgt>
                                        </p:tgtEl>
                                        <p:attrNameLst>
                                          <p:attrName>style.visibility</p:attrName>
                                        </p:attrNameLst>
                                      </p:cBhvr>
                                      <p:to>
                                        <p:strVal val="visible"/>
                                      </p:to>
                                    </p:set>
                                    <p:animEffect transition="in" filter="fade">
                                      <p:cBhvr>
                                        <p:cTn id="17" dur="1000"/>
                                        <p:tgtEl>
                                          <p:spTgt spid="7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5">
                                            <p:txEl>
                                              <p:pRg st="3" end="3"/>
                                            </p:txEl>
                                          </p:spTgt>
                                        </p:tgtEl>
                                        <p:attrNameLst>
                                          <p:attrName>style.visibility</p:attrName>
                                        </p:attrNameLst>
                                      </p:cBhvr>
                                      <p:to>
                                        <p:strVal val="visible"/>
                                      </p:to>
                                    </p:set>
                                    <p:animEffect transition="in" filter="fade">
                                      <p:cBhvr>
                                        <p:cTn id="22" dur="1000"/>
                                        <p:tgtEl>
                                          <p:spTgt spid="7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g2197531fcab_2_13"/>
          <p:cNvSpPr txBox="1">
            <a:spLocks noGrp="1"/>
          </p:cNvSpPr>
          <p:nvPr>
            <p:ph type="title"/>
          </p:nvPr>
        </p:nvSpPr>
        <p:spPr>
          <a:xfrm>
            <a:off x="457200" y="152400"/>
            <a:ext cx="8686800" cy="6858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sz="4000" b="1">
                <a:solidFill>
                  <a:schemeClr val="dk1"/>
                </a:solidFill>
              </a:rPr>
              <a:t>3. Cấu trúc mẫu và mô tả + ví dụ</a:t>
            </a:r>
            <a:endParaRPr sz="4000" b="1">
              <a:solidFill>
                <a:schemeClr val="dk1"/>
              </a:solidFill>
            </a:endParaRPr>
          </a:p>
        </p:txBody>
      </p:sp>
      <p:sp>
        <p:nvSpPr>
          <p:cNvPr id="81" name="Google Shape;81;g2197531fcab_2_13"/>
          <p:cNvSpPr txBox="1">
            <a:spLocks noGrp="1"/>
          </p:cNvSpPr>
          <p:nvPr>
            <p:ph type="body" idx="1"/>
          </p:nvPr>
        </p:nvSpPr>
        <p:spPr>
          <a:xfrm>
            <a:off x="533400" y="1066800"/>
            <a:ext cx="8458200" cy="5638800"/>
          </a:xfrm>
          <a:prstGeom prst="rect">
            <a:avLst/>
          </a:prstGeom>
          <a:noFill/>
          <a:ln>
            <a:noFill/>
          </a:ln>
        </p:spPr>
        <p:txBody>
          <a:bodyPr spcFirstLastPara="1" wrap="square" lIns="91425" tIns="45700" rIns="91425" bIns="45700" anchor="t" anchorCtr="0">
            <a:noAutofit/>
          </a:bodyPr>
          <a:lstStyle/>
          <a:p>
            <a:pPr marL="457200" lvl="0" indent="-381000" algn="just" rtl="0">
              <a:lnSpc>
                <a:spcPct val="120000"/>
              </a:lnSpc>
              <a:spcBef>
                <a:spcPts val="0"/>
              </a:spcBef>
              <a:spcAft>
                <a:spcPts val="0"/>
              </a:spcAft>
              <a:buSzPts val="2400"/>
              <a:buChar char="●"/>
            </a:pPr>
            <a:r>
              <a:rPr lang="en-US" sz="2400"/>
              <a:t>Cấu trúc mẫu:</a:t>
            </a:r>
            <a:endParaRPr sz="2400"/>
          </a:p>
          <a:p>
            <a:pPr marL="0" lvl="0" indent="0" algn="just" rtl="0">
              <a:lnSpc>
                <a:spcPct val="120000"/>
              </a:lnSpc>
              <a:spcBef>
                <a:spcPts val="0"/>
              </a:spcBef>
              <a:spcAft>
                <a:spcPts val="0"/>
              </a:spcAft>
              <a:buNone/>
            </a:pPr>
            <a:r>
              <a:rPr lang="en-US" sz="2400"/>
              <a:t> </a:t>
            </a:r>
            <a:endParaRPr sz="2400"/>
          </a:p>
        </p:txBody>
      </p:sp>
      <p:pic>
        <p:nvPicPr>
          <p:cNvPr id="3" name="Picture 2">
            <a:extLst>
              <a:ext uri="{FF2B5EF4-FFF2-40B4-BE49-F238E27FC236}">
                <a16:creationId xmlns:a16="http://schemas.microsoft.com/office/drawing/2014/main" id="{3CCF898B-C41E-E610-023E-F36CC5C37766}"/>
              </a:ext>
            </a:extLst>
          </p:cNvPr>
          <p:cNvPicPr>
            <a:picLocks noChangeAspect="1"/>
          </p:cNvPicPr>
          <p:nvPr/>
        </p:nvPicPr>
        <p:blipFill>
          <a:blip r:embed="rId3"/>
          <a:stretch>
            <a:fillRect/>
          </a:stretch>
        </p:blipFill>
        <p:spPr>
          <a:xfrm>
            <a:off x="437573" y="1799934"/>
            <a:ext cx="8268854" cy="417253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1">
                                            <p:txEl>
                                              <p:pRg st="0" end="0"/>
                                            </p:txEl>
                                          </p:spTgt>
                                        </p:tgtEl>
                                        <p:attrNameLst>
                                          <p:attrName>style.visibility</p:attrName>
                                        </p:attrNameLst>
                                      </p:cBhvr>
                                      <p:to>
                                        <p:strVal val="visible"/>
                                      </p:to>
                                    </p:set>
                                    <p:animEffect transition="in" filter="fade">
                                      <p:cBhvr>
                                        <p:cTn id="7" dur="1000"/>
                                        <p:tgtEl>
                                          <p:spTgt spid="8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1">
                                            <p:txEl>
                                              <p:pRg st="1" end="1"/>
                                            </p:txEl>
                                          </p:spTgt>
                                        </p:tgtEl>
                                        <p:attrNameLst>
                                          <p:attrName>style.visibility</p:attrName>
                                        </p:attrNameLst>
                                      </p:cBhvr>
                                      <p:to>
                                        <p:strVal val="visible"/>
                                      </p:to>
                                    </p:set>
                                    <p:animEffect transition="in" filter="fade">
                                      <p:cBhvr>
                                        <p:cTn id="12" dur="1000"/>
                                        <p:tgtEl>
                                          <p:spTgt spid="8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g2197531fcab_0_27"/>
          <p:cNvSpPr txBox="1">
            <a:spLocks noGrp="1"/>
          </p:cNvSpPr>
          <p:nvPr>
            <p:ph type="title"/>
          </p:nvPr>
        </p:nvSpPr>
        <p:spPr>
          <a:xfrm>
            <a:off x="390525" y="152400"/>
            <a:ext cx="8753475" cy="6858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sz="4000" b="1">
                <a:solidFill>
                  <a:schemeClr val="dk1"/>
                </a:solidFill>
              </a:rPr>
              <a:t>3. Cấu trúc mẫu và mô tả + ví dụ </a:t>
            </a:r>
            <a:endParaRPr sz="4000" b="1">
              <a:solidFill>
                <a:schemeClr val="dk1"/>
              </a:solidFill>
            </a:endParaRPr>
          </a:p>
        </p:txBody>
      </p:sp>
      <p:sp>
        <p:nvSpPr>
          <p:cNvPr id="88" name="Google Shape;88;g2197531fcab_0_27"/>
          <p:cNvSpPr txBox="1">
            <a:spLocks noGrp="1"/>
          </p:cNvSpPr>
          <p:nvPr>
            <p:ph type="body" idx="1"/>
          </p:nvPr>
        </p:nvSpPr>
        <p:spPr>
          <a:xfrm>
            <a:off x="219075" y="1066800"/>
            <a:ext cx="8753475" cy="5638800"/>
          </a:xfrm>
          <a:prstGeom prst="rect">
            <a:avLst/>
          </a:prstGeom>
          <a:noFill/>
          <a:ln>
            <a:noFill/>
          </a:ln>
        </p:spPr>
        <p:txBody>
          <a:bodyPr spcFirstLastPara="1" wrap="square" lIns="91425" tIns="45700" rIns="91425" bIns="45700" anchor="t" anchorCtr="0">
            <a:noAutofit/>
          </a:bodyPr>
          <a:lstStyle/>
          <a:p>
            <a:pPr marL="457200" lvl="0" indent="-381000" algn="just" rtl="0">
              <a:lnSpc>
                <a:spcPct val="120000"/>
              </a:lnSpc>
              <a:spcBef>
                <a:spcPts val="0"/>
              </a:spcBef>
              <a:spcAft>
                <a:spcPts val="0"/>
              </a:spcAft>
              <a:buSzPts val="2400"/>
              <a:buChar char="●"/>
            </a:pPr>
            <a:r>
              <a:rPr lang="en-US" sz="2400"/>
              <a:t>Mô tả:</a:t>
            </a:r>
            <a:endParaRPr sz="2400"/>
          </a:p>
          <a:p>
            <a:pPr lvl="0" indent="-381000">
              <a:lnSpc>
                <a:spcPct val="120000"/>
              </a:lnSpc>
              <a:spcBef>
                <a:spcPts val="0"/>
              </a:spcBef>
              <a:buClr>
                <a:srgbClr val="1B1B1B"/>
              </a:buClr>
              <a:buSzPts val="2400"/>
              <a:buChar char="-"/>
            </a:pPr>
            <a:r>
              <a:rPr lang="en-US" sz="2400" b="1">
                <a:solidFill>
                  <a:srgbClr val="1B1B1B"/>
                </a:solidFill>
                <a:highlight>
                  <a:schemeClr val="lt1"/>
                </a:highlight>
              </a:rPr>
              <a:t>AbstractFactory:</a:t>
            </a:r>
            <a:r>
              <a:rPr lang="en-US" sz="2400">
                <a:solidFill>
                  <a:srgbClr val="1B1B1B"/>
                </a:solidFill>
                <a:highlight>
                  <a:schemeClr val="lt1"/>
                </a:highlight>
              </a:rPr>
              <a:t> </a:t>
            </a:r>
            <a:r>
              <a:rPr lang="vi-VN" sz="2400">
                <a:solidFill>
                  <a:srgbClr val="1B1B1B"/>
                </a:solidFill>
              </a:rPr>
              <a:t>Khai báo một </a:t>
            </a:r>
            <a:r>
              <a:rPr lang="en-US" sz="2400">
                <a:solidFill>
                  <a:srgbClr val="1B1B1B"/>
                </a:solidFill>
              </a:rPr>
              <a:t>interface </a:t>
            </a:r>
            <a:r>
              <a:rPr lang="vi-VN" sz="2400">
                <a:solidFill>
                  <a:srgbClr val="1B1B1B"/>
                </a:solidFill>
              </a:rPr>
              <a:t>ch</a:t>
            </a:r>
            <a:r>
              <a:rPr lang="en-US" sz="2400">
                <a:solidFill>
                  <a:srgbClr val="1B1B1B"/>
                </a:solidFill>
              </a:rPr>
              <a:t>ứa</a:t>
            </a:r>
            <a:r>
              <a:rPr lang="vi-VN" sz="2400">
                <a:solidFill>
                  <a:srgbClr val="1B1B1B"/>
                </a:solidFill>
              </a:rPr>
              <a:t> các </a:t>
            </a:r>
            <a:r>
              <a:rPr lang="en-US" sz="2400">
                <a:solidFill>
                  <a:srgbClr val="1B1B1B"/>
                </a:solidFill>
              </a:rPr>
              <a:t>phương thức dùng để </a:t>
            </a:r>
            <a:r>
              <a:rPr lang="vi-VN" sz="2400">
                <a:solidFill>
                  <a:srgbClr val="1B1B1B"/>
                </a:solidFill>
              </a:rPr>
              <a:t>tạo ra các đối tượng</a:t>
            </a:r>
            <a:r>
              <a:rPr lang="en-US" sz="2400">
                <a:solidFill>
                  <a:srgbClr val="1B1B1B"/>
                </a:solidFill>
                <a:highlight>
                  <a:schemeClr val="lt1"/>
                </a:highlight>
              </a:rPr>
              <a:t> AbstractProduct</a:t>
            </a:r>
            <a:endParaRPr sz="2400">
              <a:solidFill>
                <a:srgbClr val="1B1B1B"/>
              </a:solidFill>
              <a:highlight>
                <a:schemeClr val="lt1"/>
              </a:highlight>
            </a:endParaRPr>
          </a:p>
          <a:p>
            <a:pPr lvl="0" indent="-381000">
              <a:lnSpc>
                <a:spcPct val="115000"/>
              </a:lnSpc>
              <a:spcBef>
                <a:spcPts val="0"/>
              </a:spcBef>
              <a:buClr>
                <a:srgbClr val="1B1B1B"/>
              </a:buClr>
              <a:buSzPts val="2400"/>
              <a:buChar char="-"/>
            </a:pPr>
            <a:r>
              <a:rPr lang="en-US" sz="2400" b="1">
                <a:solidFill>
                  <a:srgbClr val="1B1B1B"/>
                </a:solidFill>
                <a:highlight>
                  <a:schemeClr val="lt1"/>
                </a:highlight>
              </a:rPr>
              <a:t>ConcreteFactory:</a:t>
            </a:r>
            <a:r>
              <a:rPr lang="en-US" sz="2400">
                <a:solidFill>
                  <a:srgbClr val="1B1B1B"/>
                </a:solidFill>
                <a:highlight>
                  <a:schemeClr val="lt1"/>
                </a:highlight>
              </a:rPr>
              <a:t> </a:t>
            </a:r>
            <a:r>
              <a:rPr lang="en-US" sz="2400">
                <a:solidFill>
                  <a:srgbClr val="1B1B1B"/>
                </a:solidFill>
              </a:rPr>
              <a:t>Cài đặt </a:t>
            </a:r>
            <a:r>
              <a:rPr lang="vi-VN" sz="2400">
                <a:solidFill>
                  <a:srgbClr val="1B1B1B"/>
                </a:solidFill>
              </a:rPr>
              <a:t>các </a:t>
            </a:r>
            <a:r>
              <a:rPr lang="en-US" sz="2400">
                <a:solidFill>
                  <a:srgbClr val="1B1B1B"/>
                </a:solidFill>
              </a:rPr>
              <a:t>phương thức </a:t>
            </a:r>
            <a:r>
              <a:rPr lang="vi-VN" sz="2400">
                <a:solidFill>
                  <a:srgbClr val="1B1B1B"/>
                </a:solidFill>
              </a:rPr>
              <a:t>trong</a:t>
            </a:r>
            <a:r>
              <a:rPr lang="en-US" sz="2400">
                <a:solidFill>
                  <a:srgbClr val="1B1B1B"/>
                </a:solidFill>
              </a:rPr>
              <a:t> </a:t>
            </a:r>
            <a:r>
              <a:rPr lang="en-US" sz="2400">
                <a:solidFill>
                  <a:srgbClr val="1B1B1B"/>
                </a:solidFill>
                <a:highlight>
                  <a:schemeClr val="lt1"/>
                </a:highlight>
              </a:rPr>
              <a:t>AbstractFactory </a:t>
            </a:r>
            <a:r>
              <a:rPr lang="vi-VN" sz="2400">
                <a:solidFill>
                  <a:srgbClr val="1B1B1B"/>
                </a:solidFill>
              </a:rPr>
              <a:t>để tạo ra các đối tượng </a:t>
            </a:r>
            <a:r>
              <a:rPr lang="en-US" sz="2400">
                <a:solidFill>
                  <a:srgbClr val="1B1B1B"/>
                </a:solidFill>
              </a:rPr>
              <a:t>product </a:t>
            </a:r>
            <a:r>
              <a:rPr lang="vi-VN" sz="2400">
                <a:solidFill>
                  <a:srgbClr val="1B1B1B"/>
                </a:solidFill>
              </a:rPr>
              <a:t>cụ thể.</a:t>
            </a:r>
            <a:endParaRPr lang="en-US" sz="2400">
              <a:solidFill>
                <a:srgbClr val="1B1B1B"/>
              </a:solidFill>
            </a:endParaRPr>
          </a:p>
          <a:p>
            <a:pPr lvl="0" indent="-381000">
              <a:lnSpc>
                <a:spcPct val="115000"/>
              </a:lnSpc>
              <a:spcBef>
                <a:spcPts val="0"/>
              </a:spcBef>
              <a:buClr>
                <a:srgbClr val="1B1B1B"/>
              </a:buClr>
              <a:buSzPts val="2400"/>
              <a:buChar char="-"/>
            </a:pPr>
            <a:r>
              <a:rPr lang="en-US" sz="2400" b="1">
                <a:solidFill>
                  <a:srgbClr val="1B1B1B"/>
                </a:solidFill>
                <a:highlight>
                  <a:schemeClr val="lt1"/>
                </a:highlight>
              </a:rPr>
              <a:t>Product:</a:t>
            </a:r>
            <a:r>
              <a:rPr lang="en-US" sz="2400">
                <a:solidFill>
                  <a:srgbClr val="1B1B1B"/>
                </a:solidFill>
                <a:highlight>
                  <a:schemeClr val="lt1"/>
                </a:highlight>
              </a:rPr>
              <a:t> Các đối tượng cụ thể được tạo ra bởi các ConcreteFactory tương ứng, chúng cũng cài đặt các phương thức được quy định tại interface AbstractProduct.</a:t>
            </a:r>
            <a:endParaRPr sz="2400">
              <a:solidFill>
                <a:srgbClr val="1B1B1B"/>
              </a:solidFill>
              <a:highlight>
                <a:schemeClr val="lt1"/>
              </a:highlight>
            </a:endParaRPr>
          </a:p>
          <a:p>
            <a:pPr lvl="0" indent="-381000">
              <a:lnSpc>
                <a:spcPct val="115000"/>
              </a:lnSpc>
              <a:spcBef>
                <a:spcPts val="0"/>
              </a:spcBef>
              <a:buClr>
                <a:srgbClr val="1B1B1B"/>
              </a:buClr>
              <a:buSzPts val="2400"/>
              <a:buChar char="-"/>
            </a:pPr>
            <a:r>
              <a:rPr lang="en-US" sz="2400" b="1">
                <a:solidFill>
                  <a:srgbClr val="1B1B1B"/>
                </a:solidFill>
                <a:highlight>
                  <a:schemeClr val="lt1"/>
                </a:highlight>
              </a:rPr>
              <a:t>Client:</a:t>
            </a:r>
            <a:r>
              <a:rPr lang="en-US" sz="2400">
                <a:solidFill>
                  <a:srgbClr val="1B1B1B"/>
                </a:solidFill>
                <a:highlight>
                  <a:schemeClr val="lt1"/>
                </a:highlight>
              </a:rPr>
              <a:t> </a:t>
            </a:r>
            <a:r>
              <a:rPr lang="en-US" sz="2400">
                <a:solidFill>
                  <a:srgbClr val="1B1B1B"/>
                </a:solidFill>
              </a:rPr>
              <a:t>chỉ s</a:t>
            </a:r>
            <a:r>
              <a:rPr lang="vi-VN" sz="2400">
                <a:solidFill>
                  <a:srgbClr val="1B1B1B"/>
                </a:solidFill>
              </a:rPr>
              <a:t>ử dụng các interface</a:t>
            </a:r>
            <a:r>
              <a:rPr lang="en-US" sz="2400">
                <a:solidFill>
                  <a:srgbClr val="1B1B1B"/>
                </a:solidFill>
              </a:rPr>
              <a:t>s được </a:t>
            </a:r>
            <a:r>
              <a:rPr lang="vi-VN" sz="2400">
                <a:solidFill>
                  <a:srgbClr val="1B1B1B"/>
                </a:solidFill>
              </a:rPr>
              <a:t>khai báo bởi AbstractFactory và </a:t>
            </a:r>
            <a:r>
              <a:rPr lang="en-US" sz="2400">
                <a:solidFill>
                  <a:srgbClr val="1B1B1B"/>
                </a:solidFill>
                <a:highlight>
                  <a:schemeClr val="lt1"/>
                </a:highlight>
              </a:rPr>
              <a:t>AbstractProduct</a:t>
            </a:r>
            <a:r>
              <a:rPr lang="vi-VN" sz="2400">
                <a:solidFill>
                  <a:srgbClr val="1B1B1B"/>
                </a:solidFill>
              </a:rPr>
              <a:t> để tạo</a:t>
            </a:r>
            <a:r>
              <a:rPr lang="en-US" sz="2400">
                <a:solidFill>
                  <a:srgbClr val="1B1B1B"/>
                </a:solidFill>
              </a:rPr>
              <a:t> </a:t>
            </a:r>
            <a:r>
              <a:rPr lang="vi-VN" sz="2400">
                <a:solidFill>
                  <a:srgbClr val="1B1B1B"/>
                </a:solidFill>
              </a:rPr>
              <a:t>và sử dụng các đối tượng </a:t>
            </a:r>
            <a:r>
              <a:rPr lang="en-US" sz="2400">
                <a:solidFill>
                  <a:srgbClr val="1B1B1B"/>
                </a:solidFill>
              </a:rPr>
              <a:t>(mà </a:t>
            </a:r>
            <a:r>
              <a:rPr lang="vi-VN" sz="2400">
                <a:solidFill>
                  <a:srgbClr val="1B1B1B"/>
                </a:solidFill>
              </a:rPr>
              <a:t>không cần biết chi tiết về cách chúng được tạo ra</a:t>
            </a:r>
            <a:r>
              <a:rPr lang="en-US" sz="2400">
                <a:solidFill>
                  <a:srgbClr val="1B1B1B"/>
                </a:solidFill>
                <a:highlight>
                  <a:schemeClr val="lt1"/>
                </a:highlight>
              </a:rPr>
              <a:t>).</a:t>
            </a:r>
            <a:endParaRPr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8">
                                            <p:txEl>
                                              <p:pRg st="0" end="0"/>
                                            </p:txEl>
                                          </p:spTgt>
                                        </p:tgtEl>
                                        <p:attrNameLst>
                                          <p:attrName>style.visibility</p:attrName>
                                        </p:attrNameLst>
                                      </p:cBhvr>
                                      <p:to>
                                        <p:strVal val="visible"/>
                                      </p:to>
                                    </p:set>
                                    <p:animEffect transition="in" filter="fade">
                                      <p:cBhvr>
                                        <p:cTn id="7" dur="1000"/>
                                        <p:tgtEl>
                                          <p:spTgt spid="8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8">
                                            <p:txEl>
                                              <p:pRg st="1" end="1"/>
                                            </p:txEl>
                                          </p:spTgt>
                                        </p:tgtEl>
                                        <p:attrNameLst>
                                          <p:attrName>style.visibility</p:attrName>
                                        </p:attrNameLst>
                                      </p:cBhvr>
                                      <p:to>
                                        <p:strVal val="visible"/>
                                      </p:to>
                                    </p:set>
                                    <p:animEffect transition="in" filter="fade">
                                      <p:cBhvr>
                                        <p:cTn id="12" dur="1000"/>
                                        <p:tgtEl>
                                          <p:spTgt spid="8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8">
                                            <p:txEl>
                                              <p:pRg st="2" end="2"/>
                                            </p:txEl>
                                          </p:spTgt>
                                        </p:tgtEl>
                                        <p:attrNameLst>
                                          <p:attrName>style.visibility</p:attrName>
                                        </p:attrNameLst>
                                      </p:cBhvr>
                                      <p:to>
                                        <p:strVal val="visible"/>
                                      </p:to>
                                    </p:set>
                                    <p:animEffect transition="in" filter="fade">
                                      <p:cBhvr>
                                        <p:cTn id="17" dur="1000"/>
                                        <p:tgtEl>
                                          <p:spTgt spid="8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8">
                                            <p:txEl>
                                              <p:pRg st="3" end="3"/>
                                            </p:txEl>
                                          </p:spTgt>
                                        </p:tgtEl>
                                        <p:attrNameLst>
                                          <p:attrName>style.visibility</p:attrName>
                                        </p:attrNameLst>
                                      </p:cBhvr>
                                      <p:to>
                                        <p:strVal val="visible"/>
                                      </p:to>
                                    </p:set>
                                    <p:animEffect transition="in" filter="fade">
                                      <p:cBhvr>
                                        <p:cTn id="22" dur="1000"/>
                                        <p:tgtEl>
                                          <p:spTgt spid="8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88">
                                            <p:txEl>
                                              <p:pRg st="4" end="4"/>
                                            </p:txEl>
                                          </p:spTgt>
                                        </p:tgtEl>
                                        <p:attrNameLst>
                                          <p:attrName>style.visibility</p:attrName>
                                        </p:attrNameLst>
                                      </p:cBhvr>
                                      <p:to>
                                        <p:strVal val="visible"/>
                                      </p:to>
                                    </p:set>
                                    <p:animEffect transition="in" filter="fade">
                                      <p:cBhvr>
                                        <p:cTn id="27" dur="1000"/>
                                        <p:tgtEl>
                                          <p:spTgt spid="8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g2197531fcab_1_72"/>
          <p:cNvSpPr txBox="1">
            <a:spLocks noGrp="1"/>
          </p:cNvSpPr>
          <p:nvPr>
            <p:ph type="title"/>
          </p:nvPr>
        </p:nvSpPr>
        <p:spPr>
          <a:xfrm>
            <a:off x="457200" y="152400"/>
            <a:ext cx="8686800" cy="6858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sz="4000" b="1">
                <a:solidFill>
                  <a:schemeClr val="dk1"/>
                </a:solidFill>
              </a:rPr>
              <a:t>3. Cấu trúc mẫu và mô tả + ví dụ </a:t>
            </a:r>
            <a:endParaRPr sz="4000" b="1">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g2197531fcab_0_2"/>
          <p:cNvSpPr txBox="1">
            <a:spLocks noGrp="1"/>
          </p:cNvSpPr>
          <p:nvPr>
            <p:ph type="title"/>
          </p:nvPr>
        </p:nvSpPr>
        <p:spPr>
          <a:xfrm>
            <a:off x="457200" y="152400"/>
            <a:ext cx="8686800" cy="6858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sz="4000" b="1">
                <a:solidFill>
                  <a:schemeClr val="dk1"/>
                </a:solidFill>
              </a:rPr>
              <a:t>4. Ưu điểm</a:t>
            </a:r>
            <a:endParaRPr sz="4000" b="1">
              <a:solidFill>
                <a:schemeClr val="dk1"/>
              </a:solidFill>
            </a:endParaRPr>
          </a:p>
        </p:txBody>
      </p:sp>
      <p:sp>
        <p:nvSpPr>
          <p:cNvPr id="160" name="Google Shape;160;g2197531fcab_0_2"/>
          <p:cNvSpPr txBox="1">
            <a:spLocks noGrp="1"/>
          </p:cNvSpPr>
          <p:nvPr>
            <p:ph type="body" idx="1"/>
          </p:nvPr>
        </p:nvSpPr>
        <p:spPr>
          <a:xfrm>
            <a:off x="533400" y="1066800"/>
            <a:ext cx="8458200" cy="5638800"/>
          </a:xfrm>
          <a:prstGeom prst="rect">
            <a:avLst/>
          </a:prstGeom>
          <a:noFill/>
          <a:ln>
            <a:noFill/>
          </a:ln>
        </p:spPr>
        <p:txBody>
          <a:bodyPr spcFirstLastPara="1" wrap="square" lIns="91425" tIns="45700" rIns="91425" bIns="45700" anchor="t" anchorCtr="0">
            <a:noAutofit/>
          </a:bodyPr>
          <a:lstStyle/>
          <a:p>
            <a:pPr marL="457200" lvl="0" indent="-381000" algn="just" rtl="0">
              <a:lnSpc>
                <a:spcPct val="150000"/>
              </a:lnSpc>
              <a:spcBef>
                <a:spcPts val="0"/>
              </a:spcBef>
              <a:spcAft>
                <a:spcPts val="0"/>
              </a:spcAft>
              <a:buSzPts val="2400"/>
              <a:buChar char="●"/>
            </a:pPr>
            <a:r>
              <a:rPr lang="en-US" sz="2400"/>
              <a:t>Ưu điểm:</a:t>
            </a:r>
            <a:endParaRPr sz="2400"/>
          </a:p>
          <a:p>
            <a:pPr marL="457200" lvl="0" indent="-381000" algn="just" rtl="0">
              <a:lnSpc>
                <a:spcPct val="115000"/>
              </a:lnSpc>
              <a:spcBef>
                <a:spcPts val="0"/>
              </a:spcBef>
              <a:spcAft>
                <a:spcPts val="0"/>
              </a:spcAft>
              <a:buSzPts val="2400"/>
              <a:buChar char="-"/>
            </a:pPr>
            <a:r>
              <a:rPr lang="en-US" sz="2400">
                <a:solidFill>
                  <a:srgbClr val="1B1B1B"/>
                </a:solidFill>
                <a:highlight>
                  <a:srgbClr val="FFFFFF"/>
                </a:highlight>
              </a:rPr>
              <a:t>Có thể đảm bảo các đối tượng product nhận được từ factory sẽ tương thích với nhau.</a:t>
            </a:r>
            <a:endParaRPr sz="2400">
              <a:solidFill>
                <a:srgbClr val="1B1B1B"/>
              </a:solidFill>
              <a:highlight>
                <a:srgbClr val="FFFFFF"/>
              </a:highlight>
            </a:endParaRPr>
          </a:p>
          <a:p>
            <a:pPr marL="457200" lvl="0" indent="-381000" algn="l" rtl="0">
              <a:lnSpc>
                <a:spcPct val="115000"/>
              </a:lnSpc>
              <a:spcBef>
                <a:spcPts val="0"/>
              </a:spcBef>
              <a:spcAft>
                <a:spcPts val="0"/>
              </a:spcAft>
              <a:buClr>
                <a:srgbClr val="1B1B1B"/>
              </a:buClr>
              <a:buSzPts val="2400"/>
              <a:buChar char="-"/>
            </a:pPr>
            <a:r>
              <a:rPr lang="en-US" sz="2400">
                <a:solidFill>
                  <a:srgbClr val="1B1B1B"/>
                </a:solidFill>
                <a:highlight>
                  <a:srgbClr val="FFFFFF"/>
                </a:highlight>
              </a:rPr>
              <a:t>Tránh được những ràng buộc chặt chẽ giữa concrete products và client code.</a:t>
            </a:r>
            <a:endParaRPr sz="2400">
              <a:solidFill>
                <a:srgbClr val="1B1B1B"/>
              </a:solidFill>
              <a:highlight>
                <a:srgbClr val="FFFFFF"/>
              </a:highlight>
            </a:endParaRPr>
          </a:p>
          <a:p>
            <a:pPr marL="457200" lvl="0" indent="-381000" algn="just" rtl="0">
              <a:lnSpc>
                <a:spcPct val="115000"/>
              </a:lnSpc>
              <a:spcBef>
                <a:spcPts val="0"/>
              </a:spcBef>
              <a:spcAft>
                <a:spcPts val="0"/>
              </a:spcAft>
              <a:buSzPts val="2400"/>
              <a:buChar char="-"/>
            </a:pPr>
            <a:r>
              <a:rPr lang="en-US" sz="2400"/>
              <a:t>Nguyên tắc đơn lẻ: </a:t>
            </a:r>
            <a:r>
              <a:rPr lang="en-US" sz="2400">
                <a:solidFill>
                  <a:srgbClr val="1B1B1B"/>
                </a:solidFill>
                <a:highlight>
                  <a:srgbClr val="FFFFFF"/>
                </a:highlight>
              </a:rPr>
              <a:t>bạn có thể tách code tạo product tới một nơi, giúp code dễ dàng để hỗ trợ</a:t>
            </a:r>
            <a:endParaRPr sz="2400"/>
          </a:p>
          <a:p>
            <a:pPr marL="457200" lvl="0" indent="-381000" algn="l" rtl="0">
              <a:lnSpc>
                <a:spcPct val="115000"/>
              </a:lnSpc>
              <a:spcBef>
                <a:spcPts val="0"/>
              </a:spcBef>
              <a:spcAft>
                <a:spcPts val="0"/>
              </a:spcAft>
              <a:buClr>
                <a:srgbClr val="1B1B1B"/>
              </a:buClr>
              <a:buSzPts val="2400"/>
              <a:buChar char="-"/>
            </a:pPr>
            <a:r>
              <a:rPr lang="en-US" sz="2400">
                <a:solidFill>
                  <a:srgbClr val="1B1B1B"/>
                </a:solidFill>
                <a:highlight>
                  <a:srgbClr val="FFFFFF"/>
                </a:highlight>
              </a:rPr>
              <a:t>Nguyên tắc mở/ đóng: có thể khởi tạo những bản mới của product mà không cần phá vỡ client code hiện có.</a:t>
            </a:r>
            <a:endParaRPr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0">
                                            <p:txEl>
                                              <p:pRg st="0" end="0"/>
                                            </p:txEl>
                                          </p:spTgt>
                                        </p:tgtEl>
                                        <p:attrNameLst>
                                          <p:attrName>style.visibility</p:attrName>
                                        </p:attrNameLst>
                                      </p:cBhvr>
                                      <p:to>
                                        <p:strVal val="visible"/>
                                      </p:to>
                                    </p:set>
                                    <p:animEffect transition="in" filter="fade">
                                      <p:cBhvr>
                                        <p:cTn id="7" dur="1000"/>
                                        <p:tgtEl>
                                          <p:spTgt spid="16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0">
                                            <p:txEl>
                                              <p:pRg st="1" end="1"/>
                                            </p:txEl>
                                          </p:spTgt>
                                        </p:tgtEl>
                                        <p:attrNameLst>
                                          <p:attrName>style.visibility</p:attrName>
                                        </p:attrNameLst>
                                      </p:cBhvr>
                                      <p:to>
                                        <p:strVal val="visible"/>
                                      </p:to>
                                    </p:set>
                                    <p:animEffect transition="in" filter="fade">
                                      <p:cBhvr>
                                        <p:cTn id="12" dur="1000"/>
                                        <p:tgtEl>
                                          <p:spTgt spid="16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60">
                                            <p:txEl>
                                              <p:pRg st="2" end="2"/>
                                            </p:txEl>
                                          </p:spTgt>
                                        </p:tgtEl>
                                        <p:attrNameLst>
                                          <p:attrName>style.visibility</p:attrName>
                                        </p:attrNameLst>
                                      </p:cBhvr>
                                      <p:to>
                                        <p:strVal val="visible"/>
                                      </p:to>
                                    </p:set>
                                    <p:animEffect transition="in" filter="fade">
                                      <p:cBhvr>
                                        <p:cTn id="17" dur="1000"/>
                                        <p:tgtEl>
                                          <p:spTgt spid="16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60">
                                            <p:txEl>
                                              <p:pRg st="3" end="3"/>
                                            </p:txEl>
                                          </p:spTgt>
                                        </p:tgtEl>
                                        <p:attrNameLst>
                                          <p:attrName>style.visibility</p:attrName>
                                        </p:attrNameLst>
                                      </p:cBhvr>
                                      <p:to>
                                        <p:strVal val="visible"/>
                                      </p:to>
                                    </p:set>
                                    <p:animEffect transition="in" filter="fade">
                                      <p:cBhvr>
                                        <p:cTn id="22" dur="1000"/>
                                        <p:tgtEl>
                                          <p:spTgt spid="16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60">
                                            <p:txEl>
                                              <p:pRg st="4" end="4"/>
                                            </p:txEl>
                                          </p:spTgt>
                                        </p:tgtEl>
                                        <p:attrNameLst>
                                          <p:attrName>style.visibility</p:attrName>
                                        </p:attrNameLst>
                                      </p:cBhvr>
                                      <p:to>
                                        <p:strVal val="visible"/>
                                      </p:to>
                                    </p:set>
                                    <p:animEffect transition="in" filter="fade">
                                      <p:cBhvr>
                                        <p:cTn id="27" dur="1000"/>
                                        <p:tgtEl>
                                          <p:spTgt spid="16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g2197531fcab_0_11"/>
          <p:cNvSpPr txBox="1">
            <a:spLocks noGrp="1"/>
          </p:cNvSpPr>
          <p:nvPr>
            <p:ph type="title"/>
          </p:nvPr>
        </p:nvSpPr>
        <p:spPr>
          <a:xfrm>
            <a:off x="457200" y="152400"/>
            <a:ext cx="8686800" cy="6858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sz="4000" b="1">
                <a:solidFill>
                  <a:schemeClr val="dk1"/>
                </a:solidFill>
              </a:rPr>
              <a:t>5. Nhược điểm</a:t>
            </a:r>
            <a:endParaRPr sz="4000" b="1">
              <a:solidFill>
                <a:schemeClr val="dk1"/>
              </a:solidFill>
            </a:endParaRPr>
          </a:p>
        </p:txBody>
      </p:sp>
      <p:sp>
        <p:nvSpPr>
          <p:cNvPr id="166" name="Google Shape;166;g2197531fcab_0_11"/>
          <p:cNvSpPr txBox="1">
            <a:spLocks noGrp="1"/>
          </p:cNvSpPr>
          <p:nvPr>
            <p:ph type="body" idx="1"/>
          </p:nvPr>
        </p:nvSpPr>
        <p:spPr>
          <a:xfrm>
            <a:off x="533400" y="1066800"/>
            <a:ext cx="8458200" cy="5638800"/>
          </a:xfrm>
          <a:prstGeom prst="rect">
            <a:avLst/>
          </a:prstGeom>
          <a:noFill/>
          <a:ln>
            <a:noFill/>
          </a:ln>
        </p:spPr>
        <p:txBody>
          <a:bodyPr spcFirstLastPara="1" wrap="square" lIns="91425" tIns="45700" rIns="91425" bIns="45700" anchor="t" anchorCtr="0">
            <a:noAutofit/>
          </a:bodyPr>
          <a:lstStyle/>
          <a:p>
            <a:pPr marL="457200" lvl="0" indent="-381000" algn="just" rtl="0">
              <a:lnSpc>
                <a:spcPct val="150000"/>
              </a:lnSpc>
              <a:spcBef>
                <a:spcPts val="0"/>
              </a:spcBef>
              <a:spcAft>
                <a:spcPts val="0"/>
              </a:spcAft>
              <a:buSzPts val="2400"/>
              <a:buChar char="●"/>
            </a:pPr>
            <a:r>
              <a:rPr lang="en-US" sz="2400"/>
              <a:t>Nhược điểm:</a:t>
            </a:r>
            <a:endParaRPr sz="2400"/>
          </a:p>
          <a:p>
            <a:pPr marL="457200" lvl="0" indent="-381000" algn="l" rtl="0">
              <a:lnSpc>
                <a:spcPct val="115000"/>
              </a:lnSpc>
              <a:spcBef>
                <a:spcPts val="0"/>
              </a:spcBef>
              <a:spcAft>
                <a:spcPts val="0"/>
              </a:spcAft>
              <a:buClr>
                <a:srgbClr val="1B1B1B"/>
              </a:buClr>
              <a:buSzPts val="2400"/>
              <a:buChar char="-"/>
            </a:pPr>
            <a:r>
              <a:rPr lang="en-US" sz="2400">
                <a:solidFill>
                  <a:srgbClr val="1B1B1B"/>
                </a:solidFill>
                <a:highlight>
                  <a:srgbClr val="FFFFFF"/>
                </a:highlight>
              </a:rPr>
              <a:t>Code có thể trở nên phức tạp hơn mức bình thường, vì có rất nhiều interfaces và classes được khởi tạo cùng với mẫu.</a:t>
            </a:r>
            <a:endParaRPr sz="2400">
              <a:solidFill>
                <a:srgbClr val="1B1B1B"/>
              </a:solidFill>
              <a:highlight>
                <a:srgbClr val="FFFFFF"/>
              </a:highligh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6">
                                            <p:txEl>
                                              <p:pRg st="0" end="0"/>
                                            </p:txEl>
                                          </p:spTgt>
                                        </p:tgtEl>
                                        <p:attrNameLst>
                                          <p:attrName>style.visibility</p:attrName>
                                        </p:attrNameLst>
                                      </p:cBhvr>
                                      <p:to>
                                        <p:strVal val="visible"/>
                                      </p:to>
                                    </p:set>
                                    <p:animEffect transition="in" filter="fade">
                                      <p:cBhvr>
                                        <p:cTn id="7" dur="1000"/>
                                        <p:tgtEl>
                                          <p:spTgt spid="16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6">
                                            <p:txEl>
                                              <p:pRg st="1" end="1"/>
                                            </p:txEl>
                                          </p:spTgt>
                                        </p:tgtEl>
                                        <p:attrNameLst>
                                          <p:attrName>style.visibility</p:attrName>
                                        </p:attrNameLst>
                                      </p:cBhvr>
                                      <p:to>
                                        <p:strVal val="visible"/>
                                      </p:to>
                                    </p:set>
                                    <p:animEffect transition="in" filter="fade">
                                      <p:cBhvr>
                                        <p:cTn id="12" dur="1000"/>
                                        <p:tgtEl>
                                          <p:spTgt spid="16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VNPT template">
  <a:themeElements>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TotalTime>
  <Words>522</Words>
  <Application>Microsoft Office PowerPoint</Application>
  <PresentationFormat>On-screen Show (4:3)</PresentationFormat>
  <Paragraphs>50</Paragraphs>
  <Slides>10</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Calibri</vt:lpstr>
      <vt:lpstr>Arial</vt:lpstr>
      <vt:lpstr>Noto Sans Symbols</vt:lpstr>
      <vt:lpstr>Times New Roman</vt:lpstr>
      <vt:lpstr>Tahoma</vt:lpstr>
      <vt:lpstr>VNPT template</vt:lpstr>
      <vt:lpstr>Mẫu Abstract Factory</vt:lpstr>
      <vt:lpstr>Nội dung</vt:lpstr>
      <vt:lpstr>1. Tổng quan</vt:lpstr>
      <vt:lpstr>2. Ngữ cảnh/trường hợp sử dụng</vt:lpstr>
      <vt:lpstr>3. Cấu trúc mẫu và mô tả + ví dụ</vt:lpstr>
      <vt:lpstr>3. Cấu trúc mẫu và mô tả + ví dụ </vt:lpstr>
      <vt:lpstr>3. Cấu trúc mẫu và mô tả + ví dụ </vt:lpstr>
      <vt:lpstr>4. Ưu điểm</vt:lpstr>
      <vt:lpstr>5. Nhược điểm</vt:lpstr>
      <vt:lpstr>6. Liên quan đến mẫu khác</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Mẫu Abstract Factory</dc:title>
  <dc:creator>Tran Anh Dung</dc:creator>
  <cp:lastModifiedBy>Nguyễn Hoàng Minh Quân</cp:lastModifiedBy>
  <cp:revision>5</cp:revision>
  <dcterms:created xsi:type="dcterms:W3CDTF">2010-09-29T06:57:02Z</dcterms:created>
  <dcterms:modified xsi:type="dcterms:W3CDTF">2024-03-03T19:30:03Z</dcterms:modified>
</cp:coreProperties>
</file>