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07ca71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07ca71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07ca71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07ca71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07ca71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07ca71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07ca710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07ca710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07ca71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07ca71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07ca71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07ca71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738950" y="445325"/>
            <a:ext cx="79644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МИНОБРНАУКИ РОССИИ     </a:t>
            </a:r>
            <a:endParaRPr b="0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ГОСУДАРСТВЕННОЕ ОБРАЗОВАТЕЛЬНОЕ УЧРЕЖДЕНИЕ                                             </a:t>
            </a:r>
            <a:endParaRPr b="0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ВЫСШЕГО ПРОФЕССИОНАЛЬНОГО ОБРАЗОВАНИЯ     </a:t>
            </a:r>
            <a:endParaRPr b="0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“ВОРОНЕЖСКИЙ ГОСУДАРСТВЕННЫЙ УНИВЕРСИТЕТ”</a:t>
            </a:r>
            <a:endParaRPr b="0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</a:t>
            </a:r>
            <a:r>
              <a:rPr b="0" i="1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романо-германской филологии</a:t>
            </a:r>
            <a:endParaRPr b="0" i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кафедра методики и теории преподавания испанского языка</a:t>
            </a:r>
            <a:endParaRPr b="0" i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Компьютерная лексикография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</a:t>
            </a:r>
            <a:r>
              <a:rPr b="0" i="1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</a:t>
            </a:r>
            <a:endParaRPr b="0" i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494995" y="3362225"/>
            <a:ext cx="2226900" cy="11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студентка: Гришанкова В.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Донина О.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                      </a:t>
            </a:r>
            <a:r>
              <a:rPr lang="ru">
                <a:solidFill>
                  <a:schemeClr val="dk1"/>
                </a:solidFill>
              </a:rPr>
              <a:t>ОНЛАЙН-СЛОВАРИ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6135250" y="1864875"/>
            <a:ext cx="2430900" cy="140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Dictionary.com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5420" l="0" r="17736" t="7713"/>
          <a:stretch/>
        </p:blipFill>
        <p:spPr>
          <a:xfrm>
            <a:off x="463525" y="1174550"/>
            <a:ext cx="5380027" cy="31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728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</a:t>
            </a:r>
            <a:r>
              <a:rPr lang="ru">
                <a:solidFill>
                  <a:schemeClr val="dk1"/>
                </a:solidFill>
              </a:rPr>
              <a:t>ОНЛАЙН-СЛОВАРИ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6475550" y="1505125"/>
            <a:ext cx="2041800" cy="152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    </a:t>
            </a:r>
            <a:r>
              <a:rPr b="1" lang="ru" sz="2400">
                <a:solidFill>
                  <a:schemeClr val="lt1"/>
                </a:solidFill>
              </a:rPr>
              <a:t>PROMT</a:t>
            </a:r>
            <a:r>
              <a:rPr b="1" lang="ru"/>
              <a:t> </a:t>
            </a:r>
            <a:endParaRPr b="1"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12125" l="0" r="17546" t="7835"/>
          <a:stretch/>
        </p:blipFill>
        <p:spPr>
          <a:xfrm>
            <a:off x="197775" y="1456525"/>
            <a:ext cx="5986099" cy="36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66900" y="575950"/>
            <a:ext cx="8454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Преимущества компьютерной лексикографии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553575" y="1955325"/>
            <a:ext cx="81783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Многофункциональность       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средств мультимедиа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Большой объем словарной базы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Вариативность в использовании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Универсальность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Удобный поиск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Динамичность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3000"/>
              <a:t>Возможности компьютерной лексикографии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4618450" y="305300"/>
            <a:ext cx="4443300" cy="40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Возможности показа содержания словарной статьи, включая возможность частичного показа по разным критериям. графические средства, которые не используются в обычных словарях.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2. Использование для доступа к содержанию различных лингвистических технологий, таких как морфологический и синтаксический анализ, полнотекстовый поиск, распознавание и синтез звука и т.п.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700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Компьютерная лексикография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компьютерная лексикография?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712125" y="210175"/>
            <a:ext cx="3837000" cy="4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Компью́терная лексикогра́фия -  прикладная научная дисциплина в языкознании, которая изучает методы использования компьютерной техники для составления словарей. Это временная дисциплина периода перехода от ручной и рукописной лексикографической практики к новым безбумажным информационным технологиям</a:t>
            </a:r>
            <a:r>
              <a:rPr baseline="30000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682100" y="575950"/>
            <a:ext cx="8039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 компьютерной лексикографии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13825" y="1124950"/>
            <a:ext cx="49167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Компьютерная лексикография представлена совокупностью методов и программных средств обработки текстовой информации для создания словарей. В рамках компьютерной лексикографии разрабатываются компьютерные технологии составления и эксплуатации словарей.</a:t>
            </a:r>
            <a:r>
              <a:rPr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5130525" y="1124950"/>
            <a:ext cx="36393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498" y="2796975"/>
            <a:ext cx="1684000" cy="17402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5269900" y="1124950"/>
            <a:ext cx="3733800" cy="3034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пециальные программы — базы данных, компьютерные картотеки, программы обработки текста — позволяют в автоматическом режиме формировать словарные статьи, хранить словарную информацию и обрабатывать её.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99575" y="575950"/>
            <a:ext cx="78222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 История компьютерной лексикографии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54525" y="1573525"/>
            <a:ext cx="311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 </a:t>
            </a:r>
            <a:endParaRPr sz="1600"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572000" y="1398175"/>
            <a:ext cx="4266300" cy="3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Первоначально электронные словари имели такую же форму записи, как обычные словари, и исследователям приходилось тратить много времени для интерпретации такой формы записи (например, чтобы определить, к какой части речи относится определенное слово).</a:t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развитием технологий издатели решили отделить базу данных электронного словаря от того, как он выглядит при печати. </a:t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593125" y="1499675"/>
            <a:ext cx="3889200" cy="2679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Термин </a:t>
            </a:r>
            <a:r>
              <a:rPr b="1" lang="ru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«Компьютерная лексикография»</a:t>
            </a:r>
            <a:r>
              <a:rPr lang="ru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был придуман для обозначения области изучения машиночитаемых (электронных) словарей и появился в середине 1960-х годов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68050" y="432975"/>
            <a:ext cx="85536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lang="ru">
                <a:highlight>
                  <a:srgbClr val="FFFFFF"/>
                </a:highlight>
              </a:rPr>
              <a:t>Основные понятия компьютерной лексикографии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93575" y="1503825"/>
            <a:ext cx="3797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rPr b="1" i="1"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Автоматический словарь</a:t>
            </a:r>
            <a:r>
              <a:rPr i="1"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словарь в специальном машинном формате, предназначенный для использования на ЭВМ пользователем или компьютерной программой обработки текста. Иными словами, различают автоматические словари пользователя-человека и автоматические словари для программ обработки текста.</a:t>
            </a:r>
            <a:endParaRPr sz="1500"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5575375" y="1503825"/>
            <a:ext cx="3213600" cy="3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1" lang="ru" sz="1500">
                <a:latin typeface="Times New Roman"/>
                <a:ea typeface="Times New Roman"/>
                <a:cs typeface="Times New Roman"/>
                <a:sym typeface="Times New Roman"/>
              </a:rPr>
              <a:t>Гипертекст</a:t>
            </a:r>
            <a:r>
              <a:rPr i="1"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множество текстов со связывающими их отношениями (системой переходов).</a:t>
            </a:r>
            <a:endParaRPr sz="1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3000">
                <a:solidFill>
                  <a:srgbClr val="FFFFFF"/>
                </a:solidFill>
              </a:rPr>
              <a:t> </a:t>
            </a:r>
            <a:r>
              <a:rPr lang="ru" sz="3000">
                <a:solidFill>
                  <a:srgbClr val="FFFFFF"/>
                </a:solidFill>
              </a:rPr>
              <a:t>Особенности компьютерной лексикографии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822650" y="365575"/>
            <a:ext cx="24891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настоящее время лексикография находится под сильным воздействием новых методов обработки информации.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265500" y="1544025"/>
            <a:ext cx="40452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00">
                <a:solidFill>
                  <a:schemeClr val="dk1"/>
                </a:solidFill>
              </a:rPr>
              <a:t>Компьютерная лексикография в настоящее время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6582525" y="2571750"/>
            <a:ext cx="2213400" cy="21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Изменение инструментальных средств приводит к появлению новых словарных технологий.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216850" y="411575"/>
            <a:ext cx="66069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ОНЛАЙН-СЛОВАРИ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4436" l="0" r="48403" t="9756"/>
          <a:stretch/>
        </p:blipFill>
        <p:spPr>
          <a:xfrm>
            <a:off x="152400" y="1300950"/>
            <a:ext cx="5837002" cy="338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6417225" y="1835725"/>
            <a:ext cx="2586300" cy="183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Pseudodictionary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юмористические неологизмы, добавленные пользователями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390400" y="411575"/>
            <a:ext cx="74334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</a:t>
            </a:r>
            <a:r>
              <a:rPr lang="ru">
                <a:solidFill>
                  <a:schemeClr val="dk1"/>
                </a:solidFill>
              </a:rPr>
              <a:t>ОНЛАЙН-СЛОВАРИ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067200" y="1738475"/>
            <a:ext cx="2819700" cy="156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Dictionary</a:t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словарь англоязычного сленга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4939" l="0" r="2619" t="9888"/>
          <a:stretch/>
        </p:blipFill>
        <p:spPr>
          <a:xfrm>
            <a:off x="152400" y="1456525"/>
            <a:ext cx="5545325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