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41684292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4168429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6fa3c898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6fa3c8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6fa3c898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6fa3c8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6fa3c898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6fa3c89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7002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Компьютерная лексикография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Гришанковой Виктории</a:t>
            </a:r>
            <a:r>
              <a:rPr lang="ru"/>
              <a:t> •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265500" y="1528275"/>
            <a:ext cx="4973700" cy="70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3000">
                <a:solidFill>
                  <a:schemeClr val="dk2"/>
                </a:solidFill>
                <a:highlight>
                  <a:srgbClr val="FFFFFF"/>
                </a:highlight>
              </a:rPr>
              <a:t>Задачи компьютерной лексикографии</a:t>
            </a:r>
            <a:endParaRPr sz="300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39550" y="1528275"/>
            <a:ext cx="4271100" cy="3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5275" lvl="1" marL="9144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050"/>
              <a:buFont typeface="Arial"/>
              <a:buChar char="○"/>
            </a:pPr>
            <a:r>
              <a:rPr b="1" lang="ru"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Парсинг</a:t>
            </a:r>
            <a:r>
              <a:rPr lang="ru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— задача, которая заключается в извлечении информации из словаря, написанного на естественном языке и представление её в виде древовидной структуры с узлами, которые состоят из атрибутов. 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050"/>
              <a:buFont typeface="Arial"/>
              <a:buChar char="○"/>
            </a:pPr>
            <a:r>
              <a:rPr b="1" lang="ru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Создание лексической базы данных</a:t>
            </a:r>
            <a:r>
              <a:rPr lang="ru" sz="105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 — задача состоит в том, что при создании лексической базы данных, которая хранит информацию формируемого словаря, необходимо обеспечить быстрый, гибкий и удобный доступ. Так же записи, которые будут здесь храниться, должны иметь структурированный вид.</a:t>
            </a:r>
            <a:endParaRPr sz="105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t/>
            </a:r>
            <a:endParaRPr/>
          </a:p>
        </p:txBody>
      </p:sp>
      <p:sp>
        <p:nvSpPr>
          <p:cNvPr id="146" name="Google Shape;146;p22"/>
          <p:cNvSpPr txBox="1"/>
          <p:nvPr>
            <p:ph idx="2" type="body"/>
          </p:nvPr>
        </p:nvSpPr>
        <p:spPr>
          <a:xfrm>
            <a:off x="4705450" y="482400"/>
            <a:ext cx="4071000" cy="393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ru" sz="1400">
                <a:latin typeface="Times New Roman"/>
                <a:ea typeface="Times New Roman"/>
                <a:cs typeface="Times New Roman"/>
                <a:sym typeface="Times New Roman"/>
              </a:rPr>
              <a:t>Лексический анализ электронных словарей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 — задача состоит в том, чтобы выполнить анализ содержимого словаря (лексический анализ слова, поиск синонимов, поиск внутренних связей)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компьютерная лексикография?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712125" y="210175"/>
            <a:ext cx="3837000" cy="41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Компью́терная лексикогра́фия -  прикладная научная дисциплина в языкознании, которая изучает методы использования компьютерной техники для составления словарей. Это временная дисциплина периода перехода от ручной и рукописной лексикографической практики к новым безбумажным информационным технологиям</a:t>
            </a:r>
            <a:r>
              <a:rPr baseline="30000" lang="ru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682100" y="575950"/>
            <a:ext cx="80397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Понятие компьютерной лексикографии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682100" y="1211350"/>
            <a:ext cx="4877100" cy="3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Компьютерная лексикография представлена совокупностью методов и программных средств обработки текстовой информации для создания словарей. В рамках компьютерной лексикографии разрабатываются компьютерные технологии составления и эксплуатации словарей.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5"/>
          <p:cNvSpPr txBox="1"/>
          <p:nvPr>
            <p:ph idx="2" type="body"/>
          </p:nvPr>
        </p:nvSpPr>
        <p:spPr>
          <a:xfrm>
            <a:off x="5130525" y="1124950"/>
            <a:ext cx="3639300" cy="34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Специальные программы — базы данных, компьютерные картотеки, программы обработки текста — позволяют в автоматическом режиме формировать словарные статьи, хранить словарную информацию и обрабатывать её.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6673" y="2865025"/>
            <a:ext cx="1684000" cy="1740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899575" y="575950"/>
            <a:ext cx="7822200" cy="8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1700"/>
              </a:spcBef>
              <a:spcAft>
                <a:spcPts val="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highlight>
                  <a:srgbClr val="FFFFFF"/>
                </a:highlight>
              </a:rPr>
              <a:t> История компьютерной лексикографии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400300" y="1602675"/>
            <a:ext cx="311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600"/>
              <a:t> </a:t>
            </a:r>
            <a:endParaRPr sz="1600"/>
          </a:p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899650" y="1523600"/>
            <a:ext cx="78222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Термин </a:t>
            </a:r>
            <a:r>
              <a:rPr b="1"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«Компьютерная лексикография»</a:t>
            </a:r>
            <a:r>
              <a:rPr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был придуман для обозначения области изучения машиночитаемых (электронных) словарей и появился в середине 1960-х годов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600"/>
              </a:spcBef>
              <a:spcAft>
                <a:spcPts val="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Первоначально электронные словари имели такую же форму записи, как обычные словари, и исследователям приходилось тратить много времени для интерпретации такой формы записи (например, чтобы определить, к какой части речи относится определенное слово). С развитием технологий издатели решили отделить базу данных электронного словаря от того, как он выглядит при печати. </a:t>
            </a:r>
            <a:endParaRPr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168050" y="432975"/>
            <a:ext cx="85536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 </a:t>
            </a:r>
            <a:r>
              <a:rPr lang="ru">
                <a:highlight>
                  <a:srgbClr val="FFFFFF"/>
                </a:highlight>
              </a:rPr>
              <a:t>Основные понятия компьютерной лексикографии</a:t>
            </a:r>
            <a:endParaRPr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93575" y="1503825"/>
            <a:ext cx="37977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100"/>
              </a:spcAft>
              <a:buNone/>
            </a:pPr>
            <a:r>
              <a:rPr b="1" i="1"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Автоматический словарь</a:t>
            </a:r>
            <a:r>
              <a:rPr i="1"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словарь в специальном машинном формате, предназначенный для использования на ЭВМ пользователем или компьютерной программой обработки текста. Иными словами, различают автоматические словари пользователя-человека и автоматические словари для программ обработки текста.</a:t>
            </a:r>
            <a:endParaRPr sz="1500"/>
          </a:p>
        </p:txBody>
      </p:sp>
      <p:sp>
        <p:nvSpPr>
          <p:cNvPr id="101" name="Google Shape;101;p17"/>
          <p:cNvSpPr txBox="1"/>
          <p:nvPr>
            <p:ph idx="2" type="body"/>
          </p:nvPr>
        </p:nvSpPr>
        <p:spPr>
          <a:xfrm>
            <a:off x="5575375" y="1503825"/>
            <a:ext cx="3213600" cy="31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i="1" lang="ru" sz="1500">
                <a:latin typeface="Times New Roman"/>
                <a:ea typeface="Times New Roman"/>
                <a:cs typeface="Times New Roman"/>
                <a:sym typeface="Times New Roman"/>
              </a:rPr>
              <a:t>Гипертекст</a:t>
            </a:r>
            <a:r>
              <a:rPr i="1"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5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это множество текстов со связывающими их отношениями (системой переходов).</a:t>
            </a:r>
            <a:endParaRPr sz="15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218600" y="175950"/>
            <a:ext cx="8658600" cy="12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3000">
                <a:solidFill>
                  <a:srgbClr val="FFFFFF"/>
                </a:solidFill>
              </a:rPr>
              <a:t> </a:t>
            </a:r>
            <a:r>
              <a:rPr lang="ru" sz="3000">
                <a:solidFill>
                  <a:srgbClr val="FFFFFF"/>
                </a:solidFill>
              </a:rPr>
              <a:t>Особенности компьютерной лексикографии</a:t>
            </a:r>
            <a:endParaRPr sz="3000"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71800" y="1194175"/>
            <a:ext cx="8600400" cy="17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 настоящее время лексикография находится под сильным воздействием новых методов обработки информации.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</a:t>
            </a:r>
            <a:r>
              <a:rPr b="1"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Изменение инструментальных средств приводит к появлению новых словарных технологий.</a:t>
            </a:r>
            <a:endParaRPr b="1"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" sz="15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Современная информационная технология лексикографии — компьютерная лексикография. Значительная часть интеллектуальных операций переходит в разряд рутинных. </a:t>
            </a:r>
            <a:endParaRPr sz="15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19"/>
          <p:cNvGrpSpPr/>
          <p:nvPr/>
        </p:nvGrpSpPr>
        <p:grpSpPr>
          <a:xfrm>
            <a:off x="1314895" y="2144040"/>
            <a:ext cx="198900" cy="593656"/>
            <a:chOff x="777447" y="1610215"/>
            <a:chExt cx="198900" cy="593656"/>
          </a:xfrm>
        </p:grpSpPr>
        <p:cxnSp>
          <p:nvCxnSpPr>
            <p:cNvPr id="113" name="Google Shape;113;p19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" name="Google Shape;114;p19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148275" y="363775"/>
            <a:ext cx="3153600" cy="18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731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Pseudodictionary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731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(юмористические неологизмы, добавленные пользователями)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731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Urban Dictionary (словарь англоязычного сленга)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1600"/>
              </a:spcAft>
              <a:buNone/>
            </a:pPr>
            <a:b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9"/>
          <p:cNvSpPr txBox="1"/>
          <p:nvPr>
            <p:ph idx="4294967295" type="body"/>
          </p:nvPr>
        </p:nvSpPr>
        <p:spPr>
          <a:xfrm>
            <a:off x="830373" y="3279975"/>
            <a:ext cx="2656800" cy="13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731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Визуальный словарь (для каждого слова строится его понятийное окружение).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731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Викисловарь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17" name="Google Shape;117;p19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18" name="Google Shape;118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9" name="Google Shape;119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3044700" y="195725"/>
            <a:ext cx="3094200" cy="21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731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Dictionary.com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731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Double-Tongued Dictionary (данные добавлены пользователями)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22" name="Google Shape;122;p19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23" name="Google Shape;123;p19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19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6745300" y="195729"/>
            <a:ext cx="2242800" cy="13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673100" rtl="0" algn="l">
              <a:spcBef>
                <a:spcPts val="30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On-line Dictionary of Computing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6731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rgbClr val="22222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LEO (website)</a:t>
            </a:r>
            <a:endParaRPr sz="1400">
              <a:solidFill>
                <a:srgbClr val="22222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26" name="Google Shape;126;p19"/>
          <p:cNvSpPr txBox="1"/>
          <p:nvPr/>
        </p:nvSpPr>
        <p:spPr>
          <a:xfrm>
            <a:off x="2441700" y="2469150"/>
            <a:ext cx="4636200" cy="90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ru" sz="30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    </a:t>
            </a:r>
            <a:r>
              <a:rPr b="1" lang="ru" sz="3000">
                <a:solidFill>
                  <a:srgbClr val="22222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Онлайн-словари</a:t>
            </a:r>
            <a:endParaRPr b="1" sz="3000">
              <a:solidFill>
                <a:srgbClr val="54595D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225" y="2795424"/>
            <a:ext cx="2580400" cy="193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66900" y="575950"/>
            <a:ext cx="84549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/>
              <a:t>Преимущества компьютерной лексикографии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553575" y="1955325"/>
            <a:ext cx="8178300" cy="26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Многофункциональность        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Использование средств мультимедиа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Актуальность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Большой объем словарной базы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Вариативность в использовании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Универсальность 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Удобный поиск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Динамичность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ru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3000"/>
              <a:t>Возможности компьютерной лексикографии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1"/>
          <p:cNvSpPr txBox="1"/>
          <p:nvPr>
            <p:ph idx="2" type="body"/>
          </p:nvPr>
        </p:nvSpPr>
        <p:spPr>
          <a:xfrm>
            <a:off x="4527525" y="-268875"/>
            <a:ext cx="4387500" cy="471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1. Существенно более изощренные возможности показа содержания словарной статьи, включая возможность частичного показа по разным критериям ( различные "проекции" словаря), разнообразные графические средства, которые не используются в обычных словарях.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2. Использование для доступа к содержанию различных лингвистических технологий, таких как морфологический и синтаксический анализ, полнотекстовый поиск, распознавание и синтез звука и т.п.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