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3" r:id="rId5"/>
    <p:sldId id="590" r:id="rId6"/>
  </p:sldIdLst>
  <p:sldSz cx="12192000" cy="6858000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78C1"/>
    <a:srgbClr val="BFBFBF"/>
    <a:srgbClr val="CCC1DA"/>
    <a:srgbClr val="C3D69B"/>
    <a:srgbClr val="B9CDE5"/>
    <a:srgbClr val="B7DEE8"/>
    <a:srgbClr val="EEECE1"/>
    <a:srgbClr val="003D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D2E9D-1D3E-43E2-A005-D9E5520A5D77}" v="3" dt="2019-09-30T11:12:22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 autoAdjust="0"/>
    <p:restoredTop sz="66728" autoAdjust="0"/>
  </p:normalViewPr>
  <p:slideViewPr>
    <p:cSldViewPr>
      <p:cViewPr varScale="1">
        <p:scale>
          <a:sx n="87" d="100"/>
          <a:sy n="87" d="100"/>
        </p:scale>
        <p:origin x="245" y="4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70" d="100"/>
        <a:sy n="170" d="100"/>
      </p:scale>
      <p:origin x="0" y="-3342"/>
    </p:cViewPr>
  </p:sorterViewPr>
  <p:notesViewPr>
    <p:cSldViewPr>
      <p:cViewPr varScale="1">
        <p:scale>
          <a:sx n="71" d="100"/>
          <a:sy n="71" d="100"/>
        </p:scale>
        <p:origin x="17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순묵" userId="e672d6ee-774d-4df5-8469-35ff72cc29f8" providerId="ADAL" clId="{5174D25B-79BF-4383-AD58-A231D768370C}"/>
    <pc:docChg chg="undo addSld delSld modSld">
      <pc:chgData name="오순묵" userId="e672d6ee-774d-4df5-8469-35ff72cc29f8" providerId="ADAL" clId="{5174D25B-79BF-4383-AD58-A231D768370C}" dt="2019-09-30T11:12:22.788" v="23"/>
      <pc:docMkLst>
        <pc:docMk/>
      </pc:docMkLst>
      <pc:sldChg chg="add del">
        <pc:chgData name="오순묵" userId="e672d6ee-774d-4df5-8469-35ff72cc29f8" providerId="ADAL" clId="{5174D25B-79BF-4383-AD58-A231D768370C}" dt="2019-09-30T11:12:01.328" v="7" actId="2696"/>
        <pc:sldMkLst>
          <pc:docMk/>
          <pc:sldMk cId="0" sldId="273"/>
        </pc:sldMkLst>
      </pc:sldChg>
      <pc:sldChg chg="add del modTransition">
        <pc:chgData name="오순묵" userId="e672d6ee-774d-4df5-8469-35ff72cc29f8" providerId="ADAL" clId="{5174D25B-79BF-4383-AD58-A231D768370C}" dt="2019-09-30T11:12:18.947" v="21" actId="2696"/>
        <pc:sldMkLst>
          <pc:docMk/>
          <pc:sldMk cId="2493065782" sldId="587"/>
        </pc:sldMkLst>
      </pc:sldChg>
      <pc:sldChg chg="add del modTransition">
        <pc:chgData name="오순묵" userId="e672d6ee-774d-4df5-8469-35ff72cc29f8" providerId="ADAL" clId="{5174D25B-79BF-4383-AD58-A231D768370C}" dt="2019-09-30T11:12:22.788" v="23"/>
        <pc:sldMkLst>
          <pc:docMk/>
          <pc:sldMk cId="3683202744" sldId="590"/>
        </pc:sldMkLst>
      </pc:sldChg>
      <pc:sldChg chg="add del">
        <pc:chgData name="오순묵" userId="e672d6ee-774d-4df5-8469-35ff72cc29f8" providerId="ADAL" clId="{5174D25B-79BF-4383-AD58-A231D768370C}" dt="2019-09-30T11:12:18.062" v="19" actId="2696"/>
        <pc:sldMkLst>
          <pc:docMk/>
          <pc:sldMk cId="2088903718" sldId="591"/>
        </pc:sldMkLst>
      </pc:sldChg>
      <pc:sldChg chg="add del modTransition">
        <pc:chgData name="오순묵" userId="e672d6ee-774d-4df5-8469-35ff72cc29f8" providerId="ADAL" clId="{5174D25B-79BF-4383-AD58-A231D768370C}" dt="2019-09-30T11:12:19.564" v="22" actId="2696"/>
        <pc:sldMkLst>
          <pc:docMk/>
          <pc:sldMk cId="4132749291" sldId="592"/>
        </pc:sldMkLst>
      </pc:sldChg>
      <pc:sldChg chg="add del">
        <pc:chgData name="오순묵" userId="e672d6ee-774d-4df5-8469-35ff72cc29f8" providerId="ADAL" clId="{5174D25B-79BF-4383-AD58-A231D768370C}" dt="2019-09-30T11:12:18.467" v="20" actId="2696"/>
        <pc:sldMkLst>
          <pc:docMk/>
          <pc:sldMk cId="2029720154" sldId="598"/>
        </pc:sldMkLst>
      </pc:sldChg>
      <pc:sldChg chg="add del">
        <pc:chgData name="오순묵" userId="e672d6ee-774d-4df5-8469-35ff72cc29f8" providerId="ADAL" clId="{5174D25B-79BF-4383-AD58-A231D768370C}" dt="2019-09-30T11:12:16.723" v="18" actId="2696"/>
        <pc:sldMkLst>
          <pc:docMk/>
          <pc:sldMk cId="1832176489" sldId="5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852AE4E-6CA3-4001-91F7-E21779294C4C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106072C-C39D-4083-B6EB-7FED5E13F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77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D3A1E54-559C-4BFF-8D17-F3F3DECE59C0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07BEFF2-70F7-48B5-AFC2-34B09A5598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70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3400"/>
            <a:ext cx="4735513" cy="2663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3400"/>
            <a:ext cx="4735513" cy="2663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3376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527381" y="1772816"/>
            <a:ext cx="12385376" cy="2376264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6256" y="-12540"/>
            <a:ext cx="12185904" cy="1028700"/>
          </a:xfrm>
          <a:prstGeom prst="rect">
            <a:avLst/>
          </a:prstGeom>
          <a:noFill/>
        </p:spPr>
      </p:pic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1" y="3140646"/>
            <a:ext cx="7200799" cy="216346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/>
            </a:lvl1pPr>
          </a:lstStyle>
          <a:p>
            <a:pPr lvl="0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프레젠테이션 소제목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5BFEB7-99BC-4513-BEA5-38E8A3D94F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152736E-5B1F-4ECA-97F8-DB3932CD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1007435" y="1772816"/>
            <a:ext cx="12961440" cy="37444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583399" y="2276873"/>
            <a:ext cx="7200900" cy="338499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229" y="1073644"/>
            <a:ext cx="446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solidFill>
                    <a:srgbClr val="37609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4800" b="1" cap="none" spc="0" dirty="0">
              <a:ln w="38100">
                <a:solidFill>
                  <a:srgbClr val="37609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1007435" y="908720"/>
            <a:ext cx="12961440" cy="532859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583399" y="1124744"/>
            <a:ext cx="10570799" cy="489654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229" y="77724"/>
            <a:ext cx="446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solidFill>
                    <a:srgbClr val="37609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4800" b="1" cap="none" spc="0" dirty="0">
              <a:ln w="38100">
                <a:solidFill>
                  <a:srgbClr val="37609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5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903979" y="2852936"/>
            <a:ext cx="6288021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5903979" y="3429000"/>
            <a:ext cx="6288021" cy="0"/>
            <a:chOff x="4427984" y="3429000"/>
            <a:chExt cx="4716016" cy="0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903979" y="188640"/>
            <a:ext cx="6288021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5903979" y="764704"/>
            <a:ext cx="6288021" cy="0"/>
            <a:chOff x="4427984" y="3429000"/>
            <a:chExt cx="4716016" cy="0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13D29EAF-6840-4FDD-BE5C-E5F8E0A975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3399" y="1628800"/>
            <a:ext cx="10570799" cy="439248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</p:spTree>
    <p:extLst>
      <p:ext uri="{BB962C8B-B14F-4D97-AF65-F5344CB8AC3E}">
        <p14:creationId xmlns:p14="http://schemas.microsoft.com/office/powerpoint/2010/main" val="24487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12352" y="683695"/>
            <a:ext cx="119487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752016" y="176448"/>
            <a:ext cx="5376400" cy="47625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sz="1050" dirty="0"/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12352" y="116632"/>
            <a:ext cx="9344021" cy="4762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프레젠테이션 소제목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9072331" y="6579350"/>
            <a:ext cx="3081867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55" r:id="rId5"/>
    <p:sldLayoutId id="2147483652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6.pn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2.xml"/><Relationship Id="rId16" Type="http://schemas.openxmlformats.org/officeDocument/2006/relationships/image" Target="../media/image29.png"/><Relationship Id="rId20" Type="http://schemas.openxmlformats.org/officeDocument/2006/relationships/image" Target="../media/image10.JPG"/><Relationship Id="rId1" Type="http://schemas.openxmlformats.org/officeDocument/2006/relationships/tags" Target="../tags/tag1.xml"/><Relationship Id="rId6" Type="http://schemas.openxmlformats.org/officeDocument/2006/relationships/image" Target="../media/image150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5" Type="http://schemas.openxmlformats.org/officeDocument/2006/relationships/image" Target="../media/image28.png"/><Relationship Id="rId10" Type="http://schemas.openxmlformats.org/officeDocument/2006/relationships/image" Target="../media/image6.jpeg"/><Relationship Id="rId19" Type="http://schemas.openxmlformats.org/officeDocument/2006/relationships/image" Target="../media/image9.JP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279576" y="2445272"/>
            <a:ext cx="8748464" cy="55168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39416" y="2996952"/>
            <a:ext cx="11377264" cy="100811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Software Engineer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Signal processing/Machine learning/Acoustic engineering /Optimization problems/Blind Source Separation/Auditory Scene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6528" y="5313982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Seoul National University of Science &amp; Technology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System Design Engineering</a:t>
            </a:r>
          </a:p>
          <a:p>
            <a:pPr algn="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Sonmook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Oh(Luke)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6588012" y="176448"/>
            <a:ext cx="4032300" cy="476250"/>
          </a:xfrm>
        </p:spPr>
        <p:txBody>
          <a:bodyPr/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19336" y="116632"/>
            <a:ext cx="7864912" cy="476250"/>
          </a:xfrm>
          <a:prstGeom prst="rect">
            <a:avLst/>
          </a:prstGeom>
          <a:effectLst/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Coursework Projects </a:t>
            </a:r>
            <a:endParaRPr lang="ko-KR" altLang="en-US" sz="2400" dirty="0"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905280" y="6579350"/>
            <a:ext cx="2311400" cy="278650"/>
          </a:xfrm>
        </p:spPr>
        <p:txBody>
          <a:bodyPr/>
          <a:lstStyle/>
          <a:p>
            <a:fld id="{5AA28E66-120B-484F-92DB-562B1AF73FA6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36" y="692696"/>
            <a:ext cx="88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 Journal implementation &amp; analysis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E4E05-CF74-497F-BB30-B7A155927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85" y="1231384"/>
            <a:ext cx="2820059" cy="2917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650C0-15DA-4103-A410-FF44CDB9B752}"/>
                  </a:ext>
                </a:extLst>
              </p:cNvPr>
              <p:cNvSpPr txBox="1"/>
              <p:nvPr/>
            </p:nvSpPr>
            <p:spPr>
              <a:xfrm>
                <a:off x="1568545" y="4012009"/>
                <a:ext cx="14412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650C0-15DA-4103-A410-FF44CDB9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45" y="4012009"/>
                <a:ext cx="1441292" cy="215444"/>
              </a:xfrm>
              <a:prstGeom prst="rect">
                <a:avLst/>
              </a:prstGeom>
              <a:blipFill>
                <a:blip r:embed="rId6"/>
                <a:stretch>
                  <a:fillRect l="-1266" r="-1266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A464A61-11FC-4B90-8B75-331F283EE5FB}"/>
              </a:ext>
            </a:extLst>
          </p:cNvPr>
          <p:cNvSpPr txBox="1"/>
          <p:nvPr/>
        </p:nvSpPr>
        <p:spPr>
          <a:xfrm>
            <a:off x="0" y="6277235"/>
            <a:ext cx="479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: ESC-50 dataset, ESC-10 dataset, UrbanSound8K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5A247-6392-4602-B262-6F64C1B776F3}"/>
              </a:ext>
            </a:extLst>
          </p:cNvPr>
          <p:cNvSpPr txBox="1"/>
          <p:nvPr/>
        </p:nvSpPr>
        <p:spPr>
          <a:xfrm>
            <a:off x="3604844" y="1061064"/>
            <a:ext cx="330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0D80FB-612A-43B3-B812-F407B4E52FC8}"/>
              </a:ext>
            </a:extLst>
          </p:cNvPr>
          <p:cNvSpPr txBox="1"/>
          <p:nvPr/>
        </p:nvSpPr>
        <p:spPr>
          <a:xfrm>
            <a:off x="26640" y="6565388"/>
            <a:ext cx="11784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Karol J. </a:t>
            </a:r>
            <a:r>
              <a:rPr lang="en-US" altLang="ko-KR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Piczak</a:t>
            </a: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“Environmental Sound Classification With Convolutional Neural Networks,”2015 IEEE INTERNATIONAL WORKSHOP ON MACHINE LEARNING FOR SIGNAL PROCESSING, SEPT. 17–20, 2015, BOSTON, USA</a:t>
            </a:r>
          </a:p>
          <a:p>
            <a:pPr marL="228600" indent="-228600">
              <a:buAutoNum type="arabicParenR"/>
            </a:pP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Lin, </a:t>
            </a:r>
            <a:r>
              <a:rPr lang="en-US" altLang="ko-KR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Yaojin</a:t>
            </a: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li, </a:t>
            </a:r>
            <a:r>
              <a:rPr lang="en-US" altLang="ko-KR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Jinjin</a:t>
            </a: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Lin, </a:t>
            </a:r>
            <a:r>
              <a:rPr lang="en-US" altLang="ko-KR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Menglei</a:t>
            </a: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Chen, </a:t>
            </a:r>
            <a:r>
              <a:rPr lang="en-US" altLang="ko-KR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Jinkun</a:t>
            </a:r>
            <a:r>
              <a:rPr lang="en-US" altLang="ko-KR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(2014). A new nearest neighbor classifier via fusing neighborhood information. Neurocomputing. 143. 164–169.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287BFE-0A22-4AE5-857C-337A832B2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36" y="4293096"/>
            <a:ext cx="4503552" cy="20602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18A2C6-ED17-4A2F-8439-1421388D050F}"/>
              </a:ext>
            </a:extLst>
          </p:cNvPr>
          <p:cNvSpPr txBox="1"/>
          <p:nvPr/>
        </p:nvSpPr>
        <p:spPr>
          <a:xfrm>
            <a:off x="4391570" y="4433739"/>
            <a:ext cx="330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67A0B9F-668D-43BF-8142-D24507C4D4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48" y="3594227"/>
            <a:ext cx="1773714" cy="201142"/>
          </a:xfrm>
          <a:prstGeom prst="rect">
            <a:avLst/>
          </a:prstGeom>
        </p:spPr>
      </p:pic>
      <p:sp>
        <p:nvSpPr>
          <p:cNvPr id="38" name="Shape 141">
            <a:extLst>
              <a:ext uri="{FF2B5EF4-FFF2-40B4-BE49-F238E27FC236}">
                <a16:creationId xmlns:a16="http://schemas.microsoft.com/office/drawing/2014/main" id="{36DC3D6B-FA6E-468F-928A-756F05782191}"/>
              </a:ext>
            </a:extLst>
          </p:cNvPr>
          <p:cNvSpPr txBox="1">
            <a:spLocks/>
          </p:cNvSpPr>
          <p:nvPr/>
        </p:nvSpPr>
        <p:spPr>
          <a:xfrm>
            <a:off x="4439816" y="1277039"/>
            <a:ext cx="3999434" cy="4411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Neighborhood Information and It’s Influence</a:t>
            </a:r>
          </a:p>
        </p:txBody>
      </p:sp>
      <p:sp>
        <p:nvSpPr>
          <p:cNvPr id="39" name="Shape 141">
            <a:extLst>
              <a:ext uri="{FF2B5EF4-FFF2-40B4-BE49-F238E27FC236}">
                <a16:creationId xmlns:a16="http://schemas.microsoft.com/office/drawing/2014/main" id="{B2BA900E-567B-4411-9F6F-B7F7A326A082}"/>
              </a:ext>
            </a:extLst>
          </p:cNvPr>
          <p:cNvSpPr txBox="1">
            <a:spLocks/>
          </p:cNvSpPr>
          <p:nvPr/>
        </p:nvSpPr>
        <p:spPr>
          <a:xfrm>
            <a:off x="4583832" y="3124796"/>
            <a:ext cx="1984568" cy="4411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Euclidean Distance</a:t>
            </a:r>
            <a:b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altLang="ko-KR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hape 141">
            <a:extLst>
              <a:ext uri="{FF2B5EF4-FFF2-40B4-BE49-F238E27FC236}">
                <a16:creationId xmlns:a16="http://schemas.microsoft.com/office/drawing/2014/main" id="{D2A20551-F59E-4748-8D31-C5DDB2B96D6C}"/>
              </a:ext>
            </a:extLst>
          </p:cNvPr>
          <p:cNvSpPr txBox="1">
            <a:spLocks/>
          </p:cNvSpPr>
          <p:nvPr/>
        </p:nvSpPr>
        <p:spPr>
          <a:xfrm>
            <a:off x="6331987" y="3038107"/>
            <a:ext cx="2365558" cy="61324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Distance  Using </a:t>
            </a:r>
          </a:p>
          <a:p>
            <a:pPr algn="ctr"/>
            <a: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Neighborhood Information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84F1CEE-C6F8-46C5-BAC9-CF3B87BB9C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6" y="3588415"/>
            <a:ext cx="1773715" cy="20114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2DAB1F-94E7-445F-99FF-572213F486E4}"/>
              </a:ext>
            </a:extLst>
          </p:cNvPr>
          <p:cNvGrpSpPr/>
          <p:nvPr/>
        </p:nvGrpSpPr>
        <p:grpSpPr>
          <a:xfrm>
            <a:off x="4890316" y="1748510"/>
            <a:ext cx="1371600" cy="1371600"/>
            <a:chOff x="1156799" y="1949914"/>
            <a:chExt cx="2539119" cy="25391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9D5AA67-8E5B-4106-BECD-BDE4DD8DA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799" y="1949914"/>
              <a:ext cx="2539119" cy="253911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Shape 141">
                  <a:extLst>
                    <a:ext uri="{FF2B5EF4-FFF2-40B4-BE49-F238E27FC236}">
                      <a16:creationId xmlns:a16="http://schemas.microsoft.com/office/drawing/2014/main" id="{64B73DA8-0E33-4812-90EE-01BE6836A5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53160" y="3707115"/>
                  <a:ext cx="300430" cy="275284"/>
                </a:xfrm>
                <a:prstGeom prst="rect">
                  <a:avLst/>
                </a:prstGeom>
              </p:spPr>
              <p:txBody>
                <a:bodyPr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Shap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160" y="3707115"/>
                  <a:ext cx="300430" cy="275284"/>
                </a:xfrm>
                <a:prstGeom prst="rect">
                  <a:avLst/>
                </a:prstGeom>
                <a:blipFill>
                  <a:blip r:embed="rId11"/>
                  <a:stretch>
                    <a:fillRect t="-28889" r="-408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Shape 141">
                  <a:extLst>
                    <a:ext uri="{FF2B5EF4-FFF2-40B4-BE49-F238E27FC236}">
                      <a16:creationId xmlns:a16="http://schemas.microsoft.com/office/drawing/2014/main" id="{F668240E-B670-4286-81FA-BA4154BE80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40882" y="3630548"/>
                  <a:ext cx="300430" cy="275284"/>
                </a:xfrm>
                <a:prstGeom prst="rect">
                  <a:avLst/>
                </a:prstGeom>
              </p:spPr>
              <p:txBody>
                <a:bodyPr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Shap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882" y="3630548"/>
                  <a:ext cx="300430" cy="275284"/>
                </a:xfrm>
                <a:prstGeom prst="rect">
                  <a:avLst/>
                </a:prstGeom>
                <a:blipFill>
                  <a:blip r:embed="rId12"/>
                  <a:stretch>
                    <a:fillRect t="-28889" r="-408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A7F26F6B-E1C6-4CB5-AAF1-188A33C381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03376" y="2634628"/>
                  <a:ext cx="300430" cy="275284"/>
                </a:xfrm>
                <a:prstGeom prst="rect">
                  <a:avLst/>
                </a:prstGeom>
              </p:spPr>
              <p:txBody>
                <a:bodyPr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Shap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76" y="2634628"/>
                  <a:ext cx="300430" cy="275284"/>
                </a:xfrm>
                <a:prstGeom prst="rect">
                  <a:avLst/>
                </a:prstGeom>
                <a:blipFill>
                  <a:blip r:embed="rId13"/>
                  <a:stretch>
                    <a:fillRect t="-28889" r="-408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9D8B29E-3740-4EA4-94A2-2CEB2C05BB58}"/>
              </a:ext>
            </a:extLst>
          </p:cNvPr>
          <p:cNvGrpSpPr/>
          <p:nvPr/>
        </p:nvGrpSpPr>
        <p:grpSpPr>
          <a:xfrm>
            <a:off x="6876281" y="1748510"/>
            <a:ext cx="1371600" cy="1371600"/>
            <a:chOff x="5389266" y="1949914"/>
            <a:chExt cx="2539119" cy="2539119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73FB15F-6E7E-4F01-BEC7-B1E35A033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266" y="1949914"/>
              <a:ext cx="2539119" cy="253911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Shape 141">
                  <a:extLst>
                    <a:ext uri="{FF2B5EF4-FFF2-40B4-BE49-F238E27FC236}">
                      <a16:creationId xmlns:a16="http://schemas.microsoft.com/office/drawing/2014/main" id="{335231FA-9E0A-4596-B46C-3A4D8A122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01410" y="3709799"/>
                  <a:ext cx="300430" cy="275284"/>
                </a:xfrm>
                <a:prstGeom prst="rect">
                  <a:avLst/>
                </a:prstGeom>
              </p:spPr>
              <p:txBody>
                <a:bodyPr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Shap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410" y="3709799"/>
                  <a:ext cx="300430" cy="275284"/>
                </a:xfrm>
                <a:prstGeom prst="rect">
                  <a:avLst/>
                </a:prstGeom>
                <a:blipFill>
                  <a:blip r:embed="rId15"/>
                  <a:stretch>
                    <a:fillRect t="-28889" r="-3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Shape 141">
                  <a:extLst>
                    <a:ext uri="{FF2B5EF4-FFF2-40B4-BE49-F238E27FC236}">
                      <a16:creationId xmlns:a16="http://schemas.microsoft.com/office/drawing/2014/main" id="{01200A4A-7B69-45F6-9D1D-61EDFAAD15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9132" y="3633232"/>
                  <a:ext cx="300430" cy="275284"/>
                </a:xfrm>
                <a:prstGeom prst="rect">
                  <a:avLst/>
                </a:prstGeom>
              </p:spPr>
              <p:txBody>
                <a:bodyPr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Shap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132" y="3633232"/>
                  <a:ext cx="300430" cy="275284"/>
                </a:xfrm>
                <a:prstGeom prst="rect">
                  <a:avLst/>
                </a:prstGeom>
                <a:blipFill>
                  <a:blip r:embed="rId16"/>
                  <a:stretch>
                    <a:fillRect t="-31111" r="-3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Shape 141">
                  <a:extLst>
                    <a:ext uri="{FF2B5EF4-FFF2-40B4-BE49-F238E27FC236}">
                      <a16:creationId xmlns:a16="http://schemas.microsoft.com/office/drawing/2014/main" id="{FD65AE67-3754-4B82-B50E-00D76663C5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51626" y="2637312"/>
                  <a:ext cx="300430" cy="275284"/>
                </a:xfrm>
                <a:prstGeom prst="rect">
                  <a:avLst/>
                </a:prstGeom>
              </p:spPr>
              <p:txBody>
                <a:bodyPr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ko-KR" sz="20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Shap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26" y="2637312"/>
                  <a:ext cx="300430" cy="275284"/>
                </a:xfrm>
                <a:prstGeom prst="rect">
                  <a:avLst/>
                </a:prstGeom>
                <a:blipFill>
                  <a:blip r:embed="rId17"/>
                  <a:stretch>
                    <a:fillRect t="-28889" r="-408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0B78B9D2-E167-4B3E-8134-DD0D5EE555D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71" y="1837711"/>
            <a:ext cx="3754330" cy="1305748"/>
          </a:xfrm>
          <a:prstGeom prst="rect">
            <a:avLst/>
          </a:prstGeom>
        </p:spPr>
      </p:pic>
      <p:sp>
        <p:nvSpPr>
          <p:cNvPr id="53" name="Shape 141">
            <a:extLst>
              <a:ext uri="{FF2B5EF4-FFF2-40B4-BE49-F238E27FC236}">
                <a16:creationId xmlns:a16="http://schemas.microsoft.com/office/drawing/2014/main" id="{63F899FB-1BF8-4D6D-A94E-A57FF5F0E4CE}"/>
              </a:ext>
            </a:extLst>
          </p:cNvPr>
          <p:cNvSpPr txBox="1">
            <a:spLocks/>
          </p:cNvSpPr>
          <p:nvPr/>
        </p:nvSpPr>
        <p:spPr>
          <a:xfrm>
            <a:off x="10570885" y="3073894"/>
            <a:ext cx="1791783" cy="4411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UCI datasets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651F796-D2DE-41A5-B003-C678C00F69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830052"/>
            <a:ext cx="7158543" cy="138074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3D1F308-5774-45B4-B74C-55FF42D7D8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5216608"/>
            <a:ext cx="7144327" cy="1380744"/>
          </a:xfrm>
          <a:prstGeom prst="rect">
            <a:avLst/>
          </a:prstGeom>
        </p:spPr>
      </p:pic>
      <p:sp>
        <p:nvSpPr>
          <p:cNvPr id="56" name="Shape 141">
            <a:extLst>
              <a:ext uri="{FF2B5EF4-FFF2-40B4-BE49-F238E27FC236}">
                <a16:creationId xmlns:a16="http://schemas.microsoft.com/office/drawing/2014/main" id="{E8D79D81-BE73-4423-91BB-07F6F24DF15D}"/>
              </a:ext>
            </a:extLst>
          </p:cNvPr>
          <p:cNvSpPr txBox="1">
            <a:spLocks/>
          </p:cNvSpPr>
          <p:nvPr/>
        </p:nvSpPr>
        <p:spPr>
          <a:xfrm>
            <a:off x="8287786" y="1268760"/>
            <a:ext cx="1216845" cy="4411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86CFAB-848F-44E1-81AE-87D0B4D3299D}"/>
              </a:ext>
            </a:extLst>
          </p:cNvPr>
          <p:cNvSpPr txBox="1"/>
          <p:nvPr/>
        </p:nvSpPr>
        <p:spPr>
          <a:xfrm>
            <a:off x="11861084" y="1601067"/>
            <a:ext cx="330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459116-C74E-4BF4-BA0B-F2DCB4A9A5A1}"/>
              </a:ext>
            </a:extLst>
          </p:cNvPr>
          <p:cNvSpPr txBox="1"/>
          <p:nvPr/>
        </p:nvSpPr>
        <p:spPr>
          <a:xfrm>
            <a:off x="11806685" y="3630216"/>
            <a:ext cx="330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10444E-A8B9-4F9D-86D6-9C290247D0EA}"/>
              </a:ext>
            </a:extLst>
          </p:cNvPr>
          <p:cNvSpPr/>
          <p:nvPr/>
        </p:nvSpPr>
        <p:spPr>
          <a:xfrm>
            <a:off x="-17973" y="1029669"/>
            <a:ext cx="159402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 fontAlgn="base"/>
            <a:r>
              <a:rPr lang="en-US" altLang="ko-KR" kern="0" spc="-12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B0804000101010101" pitchFamily="50" charset="-127"/>
                <a:cs typeface="Times New Roman" panose="02020603050405020304" pitchFamily="18" charset="0"/>
              </a:rPr>
              <a:t>Intelligent System</a:t>
            </a:r>
            <a:endParaRPr lang="en-US" altLang="ko-KR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C2DA3B-EC02-4BE4-B995-F419FD61A940}"/>
              </a:ext>
            </a:extLst>
          </p:cNvPr>
          <p:cNvSpPr/>
          <p:nvPr/>
        </p:nvSpPr>
        <p:spPr>
          <a:xfrm>
            <a:off x="4395098" y="1032394"/>
            <a:ext cx="249299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 fontAlgn="base"/>
            <a:r>
              <a:rPr lang="en-US" altLang="ko-KR" kern="0" spc="-12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B0804000101010101" pitchFamily="50" charset="-127"/>
                <a:cs typeface="Times New Roman" panose="02020603050405020304" pitchFamily="18" charset="0"/>
              </a:rPr>
              <a:t>Advanced Machine Learning</a:t>
            </a:r>
            <a:endParaRPr lang="en-US" altLang="ko-KR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02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1.114"/>
  <p:tag name="LATEXADDIN" val="\documentclass{article}&#10;\usepackage{amsmath}&#10;\usepackage{kotex}&#10;\usepackage{fancyvrb}&#10;\usepackage{color}&#10;\usepackage{tikz}&#10;\usepackage[english]{babel}&#10;\usepackage[T1]{fontenc}&#10;\usepackage{amsfonts}&#10;\usepackage{subfigure}&#10;\usepackage{fancybox}&#10;\usepackage{bm}&#10;&#10;\pagestyle{empty}&#10;\begin{document}&#10;\[&#10;d(x_1,x_2)\geq d(x_1,x_3)&#10;\]&#10;\end{document}"/>
  <p:tag name="IGUANATEXSIZE" val="16"/>
  <p:tag name="IGUANATEXCURSOR" val="310"/>
  <p:tag name="TRANSPARENCY" val="True"/>
  <p:tag name="FILENAME" val=""/>
  <p:tag name="LATEXENGINEID" val="0"/>
  <p:tag name="TEMPFOLDER" val="c:\temp\"/>
  <p:tag name="LATEXFORMHEIGHT" val="307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1.114"/>
  <p:tag name="LATEXADDIN" val="\documentclass{article}&#10;\usepackage{amsmath}&#10;\usepackage{kotex}&#10;\usepackage{fancyvrb}&#10;\usepackage{color}&#10;\usepackage{tikz}&#10;\usepackage[english]{babel}&#10;\usepackage[T1]{fontenc}&#10;\usepackage{amsfonts}&#10;\usepackage{subfigure}&#10;\usepackage{fancybox}&#10;\usepackage{bm}&#10;&#10;\pagestyle{empty}&#10;\begin{document}&#10;\[&#10;d(x_1,x_2)=d(x_1,x_3)&#10;\]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07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Myriad Pro Light"/>
        <a:ea typeface="맑은 고딕"/>
        <a:cs typeface=""/>
      </a:majorFont>
      <a:minorFont>
        <a:latin typeface="Myriad Pro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9314D58793F8409DB918329EBBE189" ma:contentTypeVersion="8" ma:contentTypeDescription="새 문서를 만듭니다." ma:contentTypeScope="" ma:versionID="56adaabc0e4ef15ab317c6739d36615c">
  <xsd:schema xmlns:xsd="http://www.w3.org/2001/XMLSchema" xmlns:xs="http://www.w3.org/2001/XMLSchema" xmlns:p="http://schemas.microsoft.com/office/2006/metadata/properties" xmlns:ns3="5191fcc0-bee3-4614-a443-915bdd5cf639" targetNamespace="http://schemas.microsoft.com/office/2006/metadata/properties" ma:root="true" ma:fieldsID="0d5c211ee7dd536df580126582f704a5" ns3:_="">
    <xsd:import namespace="5191fcc0-bee3-4614-a443-915bdd5cf6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91fcc0-bee3-4614-a443-915bdd5cf6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3FA7D-9E31-4792-B675-B763A55096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A1AEE5-A229-4B18-BBC1-C8E5D0234AD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191fcc0-bee3-4614-a443-915bdd5cf63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E62FDB-28BF-4F14-BF79-553506B282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91fcc0-bee3-4614-a443-915bdd5cf6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63693</TotalTime>
  <Words>169</Words>
  <Application>Microsoft Office PowerPoint</Application>
  <PresentationFormat>와이드스크린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HY견고딕</vt:lpstr>
      <vt:lpstr>Myriad Pro Light</vt:lpstr>
      <vt:lpstr>Arial</vt:lpstr>
      <vt:lpstr>Cambria Math</vt:lpstr>
      <vt:lpstr>Times New Roman</vt:lpstr>
      <vt:lpstr>Wingdings</vt:lpstr>
      <vt:lpstr>맑은 고딕</vt:lpstr>
      <vt:lpstr>Office 테마</vt:lpstr>
      <vt:lpstr>PORTFOLIO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Summary</dc:title>
  <dc:creator>sonmookoh</dc:creator>
  <cp:lastModifiedBy>OH SONMOOK</cp:lastModifiedBy>
  <cp:revision>2144</cp:revision>
  <cp:lastPrinted>2019-09-30T10:28:14Z</cp:lastPrinted>
  <dcterms:created xsi:type="dcterms:W3CDTF">2010-09-25T05:23:44Z</dcterms:created>
  <dcterms:modified xsi:type="dcterms:W3CDTF">2019-09-30T11:12:28Z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0x0101007E9314D58793F8409DB918329EBBE189</vt:lpwstr>
  </property>
</Properties>
</file>